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28"/>
  </p:notesMasterIdLst>
  <p:handoutMasterIdLst>
    <p:handoutMasterId r:id="rId29"/>
  </p:handoutMasterIdLst>
  <p:sldIdLst>
    <p:sldId id="256" r:id="rId2"/>
    <p:sldId id="257" r:id="rId3"/>
    <p:sldId id="536" r:id="rId4"/>
    <p:sldId id="534" r:id="rId5"/>
    <p:sldId id="533" r:id="rId6"/>
    <p:sldId id="511" r:id="rId7"/>
    <p:sldId id="521" r:id="rId8"/>
    <p:sldId id="512" r:id="rId9"/>
    <p:sldId id="514" r:id="rId10"/>
    <p:sldId id="523" r:id="rId11"/>
    <p:sldId id="515" r:id="rId12"/>
    <p:sldId id="524" r:id="rId13"/>
    <p:sldId id="516" r:id="rId14"/>
    <p:sldId id="517" r:id="rId15"/>
    <p:sldId id="542" r:id="rId16"/>
    <p:sldId id="543" r:id="rId17"/>
    <p:sldId id="519" r:id="rId18"/>
    <p:sldId id="522" r:id="rId19"/>
    <p:sldId id="544" r:id="rId20"/>
    <p:sldId id="547" r:id="rId21"/>
    <p:sldId id="545" r:id="rId22"/>
    <p:sldId id="546" r:id="rId23"/>
    <p:sldId id="480" r:id="rId24"/>
    <p:sldId id="537" r:id="rId25"/>
    <p:sldId id="540" r:id="rId26"/>
    <p:sldId id="541"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oline Richardson McGrail" initials="KR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528A"/>
    <a:srgbClr val="286BB3"/>
    <a:srgbClr val="0A316C"/>
    <a:srgbClr val="006600"/>
    <a:srgbClr val="315BA8"/>
    <a:srgbClr val="FFFFCC"/>
    <a:srgbClr val="000076"/>
    <a:srgbClr val="FF7C80"/>
    <a:srgbClr val="760000"/>
    <a:srgbClr val="005B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0" autoAdjust="0"/>
    <p:restoredTop sz="92711" autoAdjust="0"/>
  </p:normalViewPr>
  <p:slideViewPr>
    <p:cSldViewPr>
      <p:cViewPr varScale="1">
        <p:scale>
          <a:sx n="10" d="100"/>
          <a:sy n="10" d="100"/>
        </p:scale>
        <p:origin x="-36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42"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0"/>
          <c:y val="0.0"/>
          <c:w val="0.876636455186304"/>
          <c:h val="1.0"/>
        </c:manualLayout>
      </c:layout>
      <c:barChart>
        <c:barDir val="bar"/>
        <c:grouping val="stacked"/>
        <c:varyColors val="0"/>
        <c:ser>
          <c:idx val="0"/>
          <c:order val="0"/>
          <c:tx>
            <c:strRef>
              <c:f>Sheet1!$B$1</c:f>
              <c:strCache>
                <c:ptCount val="1"/>
                <c:pt idx="0">
                  <c:v>10%</c:v>
                </c:pt>
              </c:strCache>
            </c:strRef>
          </c:tx>
          <c:spPr>
            <a:solidFill>
              <a:schemeClr val="tx2"/>
            </a:solidFill>
          </c:spPr>
          <c:invertIfNegative val="0"/>
          <c:dLbls>
            <c:spPr>
              <a:noFill/>
              <a:ln>
                <a:noFill/>
              </a:ln>
              <a:effectLst/>
            </c:spPr>
            <c:txPr>
              <a:bodyPr/>
              <a:lstStyle/>
              <a:p>
                <a:pPr>
                  <a:defRPr sz="1400" b="1">
                    <a:solidFill>
                      <a:schemeClr val="bg1"/>
                    </a:solidFill>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4"/>
                <c:pt idx="0">
                  <c:v>Category 1</c:v>
                </c:pt>
                <c:pt idx="1">
                  <c:v>Category 2</c:v>
                </c:pt>
                <c:pt idx="2">
                  <c:v>Category 3</c:v>
                </c:pt>
                <c:pt idx="3">
                  <c:v>Category 4</c:v>
                </c:pt>
              </c:strCache>
            </c:strRef>
          </c:cat>
          <c:val>
            <c:numRef>
              <c:f>Sheet1!$B$2:$B$8</c:f>
              <c:numCache>
                <c:formatCode>0%</c:formatCode>
                <c:ptCount val="7"/>
                <c:pt idx="0">
                  <c:v>0.66</c:v>
                </c:pt>
                <c:pt idx="1">
                  <c:v>0.65</c:v>
                </c:pt>
                <c:pt idx="2">
                  <c:v>0.61</c:v>
                </c:pt>
                <c:pt idx="3">
                  <c:v>0.55</c:v>
                </c:pt>
                <c:pt idx="4">
                  <c:v>0.35</c:v>
                </c:pt>
                <c:pt idx="5">
                  <c:v>0.32</c:v>
                </c:pt>
                <c:pt idx="6">
                  <c:v>0.29</c:v>
                </c:pt>
              </c:numCache>
            </c:numRef>
          </c:val>
          <c:extLst xmlns:c16r2="http://schemas.microsoft.com/office/drawing/2015/06/chart">
            <c:ext xmlns:c16="http://schemas.microsoft.com/office/drawing/2014/chart" uri="{C3380CC4-5D6E-409C-BE32-E72D297353CC}">
              <c16:uniqueId val="{00000000-85F4-4AC1-B180-03FF0A7D91A8}"/>
            </c:ext>
          </c:extLst>
        </c:ser>
        <c:ser>
          <c:idx val="1"/>
          <c:order val="1"/>
          <c:tx>
            <c:strRef>
              <c:f>Sheet1!$C$1</c:f>
              <c:strCache>
                <c:ptCount val="1"/>
                <c:pt idx="0">
                  <c:v>%8-10</c:v>
                </c:pt>
              </c:strCache>
            </c:strRef>
          </c:tx>
          <c:spPr>
            <a:solidFill>
              <a:schemeClr val="accent1"/>
            </a:solidFill>
          </c:spPr>
          <c:invertIfNegative val="0"/>
          <c:cat>
            <c:strRef>
              <c:f>Sheet1!$A$2:$A$8</c:f>
              <c:strCache>
                <c:ptCount val="4"/>
                <c:pt idx="0">
                  <c:v>Category 1</c:v>
                </c:pt>
                <c:pt idx="1">
                  <c:v>Category 2</c:v>
                </c:pt>
                <c:pt idx="2">
                  <c:v>Category 3</c:v>
                </c:pt>
                <c:pt idx="3">
                  <c:v>Category 4</c:v>
                </c:pt>
              </c:strCache>
            </c:strRef>
          </c:cat>
          <c:val>
            <c:numRef>
              <c:f>Sheet1!$C$2:$C$8</c:f>
              <c:numCache>
                <c:formatCode>0%</c:formatCode>
                <c:ptCount val="7"/>
                <c:pt idx="0">
                  <c:v>0.23</c:v>
                </c:pt>
                <c:pt idx="1">
                  <c:v>0.22</c:v>
                </c:pt>
                <c:pt idx="2">
                  <c:v>0.24</c:v>
                </c:pt>
                <c:pt idx="3">
                  <c:v>0.26</c:v>
                </c:pt>
                <c:pt idx="4">
                  <c:v>0.29</c:v>
                </c:pt>
                <c:pt idx="5">
                  <c:v>0.32</c:v>
                </c:pt>
                <c:pt idx="6">
                  <c:v>0.31</c:v>
                </c:pt>
              </c:numCache>
            </c:numRef>
          </c:val>
          <c:extLst xmlns:c16r2="http://schemas.microsoft.com/office/drawing/2015/06/chart">
            <c:ext xmlns:c16="http://schemas.microsoft.com/office/drawing/2014/chart" uri="{C3380CC4-5D6E-409C-BE32-E72D297353CC}">
              <c16:uniqueId val="{00000001-85F4-4AC1-B180-03FF0A7D91A8}"/>
            </c:ext>
          </c:extLst>
        </c:ser>
        <c:ser>
          <c:idx val="2"/>
          <c:order val="2"/>
          <c:tx>
            <c:strRef>
              <c:f>Sheet1!$D$1</c:f>
              <c:strCache>
                <c:ptCount val="1"/>
                <c:pt idx="0">
                  <c:v>%8-102</c:v>
                </c:pt>
              </c:strCache>
            </c:strRef>
          </c:tx>
          <c:spPr>
            <a:noFill/>
            <a:effectLst/>
          </c:spPr>
          <c:invertIfNegative val="0"/>
          <c:dLbls>
            <c:spPr>
              <a:noFill/>
              <a:ln>
                <a:noFill/>
              </a:ln>
              <a:effectLst/>
            </c:spPr>
            <c:txPr>
              <a:bodyPr/>
              <a:lstStyle/>
              <a:p>
                <a:pPr>
                  <a:defRPr b="1">
                    <a:solidFill>
                      <a:schemeClr val="accent1"/>
                    </a:solidFill>
                  </a:defRPr>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4"/>
                <c:pt idx="0">
                  <c:v>Category 1</c:v>
                </c:pt>
                <c:pt idx="1">
                  <c:v>Category 2</c:v>
                </c:pt>
                <c:pt idx="2">
                  <c:v>Category 3</c:v>
                </c:pt>
                <c:pt idx="3">
                  <c:v>Category 4</c:v>
                </c:pt>
              </c:strCache>
            </c:strRef>
          </c:cat>
          <c:val>
            <c:numRef>
              <c:f>Sheet1!$D$2:$D$8</c:f>
              <c:numCache>
                <c:formatCode>0%</c:formatCode>
                <c:ptCount val="7"/>
                <c:pt idx="0">
                  <c:v>0.89</c:v>
                </c:pt>
                <c:pt idx="1">
                  <c:v>0.87</c:v>
                </c:pt>
                <c:pt idx="2">
                  <c:v>0.85</c:v>
                </c:pt>
                <c:pt idx="3">
                  <c:v>0.81</c:v>
                </c:pt>
                <c:pt idx="4">
                  <c:v>0.64</c:v>
                </c:pt>
                <c:pt idx="5">
                  <c:v>0.64</c:v>
                </c:pt>
                <c:pt idx="6">
                  <c:v>0.6</c:v>
                </c:pt>
              </c:numCache>
            </c:numRef>
          </c:val>
          <c:extLst xmlns:c16r2="http://schemas.microsoft.com/office/drawing/2015/06/chart">
            <c:ext xmlns:c16="http://schemas.microsoft.com/office/drawing/2014/chart" uri="{C3380CC4-5D6E-409C-BE32-E72D297353CC}">
              <c16:uniqueId val="{00000002-85F4-4AC1-B180-03FF0A7D91A8}"/>
            </c:ext>
          </c:extLst>
        </c:ser>
        <c:dLbls>
          <c:showLegendKey val="0"/>
          <c:showVal val="0"/>
          <c:showCatName val="0"/>
          <c:showSerName val="0"/>
          <c:showPercent val="0"/>
          <c:showBubbleSize val="0"/>
        </c:dLbls>
        <c:gapWidth val="75"/>
        <c:overlap val="100"/>
        <c:axId val="-2130018520"/>
        <c:axId val="-2130015400"/>
      </c:barChart>
      <c:catAx>
        <c:axId val="-2130018520"/>
        <c:scaling>
          <c:orientation val="maxMin"/>
        </c:scaling>
        <c:delete val="1"/>
        <c:axPos val="l"/>
        <c:numFmt formatCode="General" sourceLinked="0"/>
        <c:majorTickMark val="out"/>
        <c:minorTickMark val="none"/>
        <c:tickLblPos val="nextTo"/>
        <c:crossAx val="-2130015400"/>
        <c:crosses val="autoZero"/>
        <c:auto val="1"/>
        <c:lblAlgn val="ctr"/>
        <c:lblOffset val="100"/>
        <c:noMultiLvlLbl val="0"/>
      </c:catAx>
      <c:valAx>
        <c:axId val="-2130015400"/>
        <c:scaling>
          <c:orientation val="minMax"/>
          <c:max val="1.0"/>
        </c:scaling>
        <c:delete val="1"/>
        <c:axPos val="t"/>
        <c:numFmt formatCode="0%" sourceLinked="1"/>
        <c:majorTickMark val="out"/>
        <c:minorTickMark val="none"/>
        <c:tickLblPos val="nextTo"/>
        <c:crossAx val="-21300185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60662094657523"/>
          <c:y val="0.116500627638936"/>
          <c:w val="0.678675599017865"/>
          <c:h val="0.660812126745026"/>
        </c:manualLayout>
      </c:layout>
      <c:barChart>
        <c:barDir val="col"/>
        <c:grouping val="stacked"/>
        <c:varyColors val="0"/>
        <c:ser>
          <c:idx val="0"/>
          <c:order val="0"/>
          <c:tx>
            <c:strRef>
              <c:f>Sheet1!$B$1</c:f>
              <c:strCache>
                <c:ptCount val="1"/>
                <c:pt idx="0">
                  <c:v>10</c:v>
                </c:pt>
              </c:strCache>
            </c:strRef>
          </c:tx>
          <c:spPr>
            <a:solidFill>
              <a:schemeClr val="tx2"/>
            </a:solidFill>
          </c:spPr>
          <c:invertIfNegative val="0"/>
          <c:dLbls>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Sheet1!$B$2:$B$4</c:f>
              <c:numCache>
                <c:formatCode>General</c:formatCode>
                <c:ptCount val="3"/>
                <c:pt idx="0" formatCode="0%">
                  <c:v>0.32</c:v>
                </c:pt>
              </c:numCache>
            </c:numRef>
          </c:val>
          <c:extLst xmlns:c16r2="http://schemas.microsoft.com/office/drawing/2015/06/chart">
            <c:ext xmlns:c16="http://schemas.microsoft.com/office/drawing/2014/chart" uri="{C3380CC4-5D6E-409C-BE32-E72D297353CC}">
              <c16:uniqueId val="{00000000-A08C-41CC-8CD9-3F1937ED700C}"/>
            </c:ext>
          </c:extLst>
        </c:ser>
        <c:ser>
          <c:idx val="1"/>
          <c:order val="1"/>
          <c:tx>
            <c:strRef>
              <c:f>Sheet1!$C$1</c:f>
              <c:strCache>
                <c:ptCount val="1"/>
                <c:pt idx="0">
                  <c:v>8-10</c:v>
                </c:pt>
              </c:strCache>
            </c:strRef>
          </c:tx>
          <c:spPr>
            <a:solidFill>
              <a:schemeClr val="accent1"/>
            </a:solidFill>
          </c:spPr>
          <c:invertIfNegative val="0"/>
          <c:cat>
            <c:numRef>
              <c:f>Sheet1!$A$2:$A$4</c:f>
              <c:numCache>
                <c:formatCode>General</c:formatCode>
                <c:ptCount val="3"/>
              </c:numCache>
            </c:numRef>
          </c:cat>
          <c:val>
            <c:numRef>
              <c:f>Sheet1!$C$2:$C$4</c:f>
              <c:numCache>
                <c:formatCode>General</c:formatCode>
                <c:ptCount val="3"/>
                <c:pt idx="0" formatCode="0%">
                  <c:v>0.32</c:v>
                </c:pt>
              </c:numCache>
            </c:numRef>
          </c:val>
          <c:extLst xmlns:c16r2="http://schemas.microsoft.com/office/drawing/2015/06/chart">
            <c:ext xmlns:c16="http://schemas.microsoft.com/office/drawing/2014/chart" uri="{C3380CC4-5D6E-409C-BE32-E72D297353CC}">
              <c16:uniqueId val="{00000001-A08C-41CC-8CD9-3F1937ED700C}"/>
            </c:ext>
          </c:extLst>
        </c:ser>
        <c:ser>
          <c:idx val="2"/>
          <c:order val="2"/>
          <c:tx>
            <c:strRef>
              <c:f>Sheet1!$D$1</c:f>
              <c:strCache>
                <c:ptCount val="1"/>
                <c:pt idx="0">
                  <c:v>Series 3</c:v>
                </c:pt>
              </c:strCache>
            </c:strRef>
          </c:tx>
          <c:spPr>
            <a:noFill/>
            <a:effectLst/>
          </c:spPr>
          <c:invertIfNegative val="0"/>
          <c:dLbls>
            <c:spPr>
              <a:noFill/>
              <a:ln>
                <a:noFill/>
              </a:ln>
              <a:effectLst/>
            </c:spPr>
            <c:txPr>
              <a:bodyPr/>
              <a:lstStyle/>
              <a:p>
                <a:pPr>
                  <a:defRPr sz="20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Sheet1!$D$2:$D$4</c:f>
              <c:numCache>
                <c:formatCode>General</c:formatCode>
                <c:ptCount val="3"/>
                <c:pt idx="0" formatCode="0%">
                  <c:v>0.64</c:v>
                </c:pt>
              </c:numCache>
            </c:numRef>
          </c:val>
          <c:extLst xmlns:c16r2="http://schemas.microsoft.com/office/drawing/2015/06/chart">
            <c:ext xmlns:c16="http://schemas.microsoft.com/office/drawing/2014/chart" uri="{C3380CC4-5D6E-409C-BE32-E72D297353CC}">
              <c16:uniqueId val="{00000002-A08C-41CC-8CD9-3F1937ED700C}"/>
            </c:ext>
          </c:extLst>
        </c:ser>
        <c:ser>
          <c:idx val="3"/>
          <c:order val="3"/>
          <c:tx>
            <c:strRef>
              <c:f>Sheet1!$E$1</c:f>
              <c:strCache>
                <c:ptCount val="1"/>
                <c:pt idx="0">
                  <c:v>5-7</c:v>
                </c:pt>
              </c:strCache>
            </c:strRef>
          </c:tx>
          <c:spPr>
            <a:solidFill>
              <a:schemeClr val="accent4">
                <a:lumMod val="75000"/>
              </a:schemeClr>
            </a:solidFill>
          </c:spPr>
          <c:invertIfNegative val="0"/>
          <c:cat>
            <c:numRef>
              <c:f>Sheet1!$A$2:$A$4</c:f>
              <c:numCache>
                <c:formatCode>General</c:formatCode>
                <c:ptCount val="3"/>
              </c:numCache>
            </c:numRef>
          </c:cat>
          <c:val>
            <c:numRef>
              <c:f>Sheet1!$E$2:$E$4</c:f>
              <c:numCache>
                <c:formatCode>0%</c:formatCode>
                <c:ptCount val="3"/>
                <c:pt idx="1">
                  <c:v>0.27</c:v>
                </c:pt>
              </c:numCache>
            </c:numRef>
          </c:val>
          <c:extLst xmlns:c16r2="http://schemas.microsoft.com/office/drawing/2015/06/chart">
            <c:ext xmlns:c16="http://schemas.microsoft.com/office/drawing/2014/chart" uri="{C3380CC4-5D6E-409C-BE32-E72D297353CC}">
              <c16:uniqueId val="{00000003-A08C-41CC-8CD9-3F1937ED700C}"/>
            </c:ext>
          </c:extLst>
        </c:ser>
        <c:ser>
          <c:idx val="4"/>
          <c:order val="4"/>
          <c:tx>
            <c:strRef>
              <c:f>Sheet1!$F$1</c:f>
              <c:strCache>
                <c:ptCount val="1"/>
                <c:pt idx="0">
                  <c:v>Column1</c:v>
                </c:pt>
              </c:strCache>
            </c:strRef>
          </c:tx>
          <c:spPr>
            <a:noFill/>
            <a:effectLst/>
          </c:spPr>
          <c:invertIfNegative val="0"/>
          <c:dLbls>
            <c:spPr>
              <a:noFill/>
              <a:ln>
                <a:noFill/>
              </a:ln>
              <a:effectLst/>
            </c:spPr>
            <c:txPr>
              <a:bodyPr/>
              <a:lstStyle/>
              <a:p>
                <a:pPr>
                  <a:defRPr sz="20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Sheet1!$F$2:$F$4</c:f>
              <c:numCache>
                <c:formatCode>0%</c:formatCode>
                <c:ptCount val="3"/>
                <c:pt idx="1">
                  <c:v>0.27</c:v>
                </c:pt>
              </c:numCache>
            </c:numRef>
          </c:val>
          <c:extLst xmlns:c16r2="http://schemas.microsoft.com/office/drawing/2015/06/chart">
            <c:ext xmlns:c16="http://schemas.microsoft.com/office/drawing/2014/chart" uri="{C3380CC4-5D6E-409C-BE32-E72D297353CC}">
              <c16:uniqueId val="{00000004-A08C-41CC-8CD9-3F1937ED700C}"/>
            </c:ext>
          </c:extLst>
        </c:ser>
        <c:ser>
          <c:idx val="5"/>
          <c:order val="5"/>
          <c:tx>
            <c:strRef>
              <c:f>Sheet1!$G$1</c:f>
              <c:strCache>
                <c:ptCount val="1"/>
                <c:pt idx="0">
                  <c:v>1-4</c:v>
                </c:pt>
              </c:strCache>
            </c:strRef>
          </c:tx>
          <c:spPr>
            <a:solidFill>
              <a:schemeClr val="accent2">
                <a:lumMod val="50000"/>
              </a:schemeClr>
            </a:solidFill>
          </c:spPr>
          <c:invertIfNegative val="0"/>
          <c:cat>
            <c:numRef>
              <c:f>Sheet1!$A$2:$A$4</c:f>
              <c:numCache>
                <c:formatCode>General</c:formatCode>
                <c:ptCount val="3"/>
              </c:numCache>
            </c:numRef>
          </c:cat>
          <c:val>
            <c:numRef>
              <c:f>Sheet1!$G$2:$G$4</c:f>
              <c:numCache>
                <c:formatCode>General</c:formatCode>
                <c:ptCount val="3"/>
                <c:pt idx="2" formatCode="0%">
                  <c:v>0.07</c:v>
                </c:pt>
              </c:numCache>
            </c:numRef>
          </c:val>
          <c:extLst xmlns:c16r2="http://schemas.microsoft.com/office/drawing/2015/06/chart">
            <c:ext xmlns:c16="http://schemas.microsoft.com/office/drawing/2014/chart" uri="{C3380CC4-5D6E-409C-BE32-E72D297353CC}">
              <c16:uniqueId val="{00000005-A08C-41CC-8CD9-3F1937ED700C}"/>
            </c:ext>
          </c:extLst>
        </c:ser>
        <c:ser>
          <c:idx val="6"/>
          <c:order val="6"/>
          <c:tx>
            <c:strRef>
              <c:f>Sheet1!$H$1</c:f>
              <c:strCache>
                <c:ptCount val="1"/>
                <c:pt idx="0">
                  <c:v>Column2</c:v>
                </c:pt>
              </c:strCache>
            </c:strRef>
          </c:tx>
          <c:spPr>
            <a:noFill/>
            <a:effectLst/>
          </c:spPr>
          <c:invertIfNegative val="0"/>
          <c:dLbls>
            <c:spPr>
              <a:noFill/>
              <a:ln>
                <a:noFill/>
              </a:ln>
              <a:effectLst/>
            </c:spPr>
            <c:txPr>
              <a:bodyPr/>
              <a:lstStyle/>
              <a:p>
                <a:pPr>
                  <a:defRPr sz="20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Sheet1!$H$2:$H$4</c:f>
              <c:numCache>
                <c:formatCode>General</c:formatCode>
                <c:ptCount val="3"/>
                <c:pt idx="2" formatCode="0%">
                  <c:v>0.07</c:v>
                </c:pt>
              </c:numCache>
            </c:numRef>
          </c:val>
          <c:extLst xmlns:c16r2="http://schemas.microsoft.com/office/drawing/2015/06/chart">
            <c:ext xmlns:c16="http://schemas.microsoft.com/office/drawing/2014/chart" uri="{C3380CC4-5D6E-409C-BE32-E72D297353CC}">
              <c16:uniqueId val="{00000006-A08C-41CC-8CD9-3F1937ED700C}"/>
            </c:ext>
          </c:extLst>
        </c:ser>
        <c:dLbls>
          <c:showLegendKey val="0"/>
          <c:showVal val="0"/>
          <c:showCatName val="0"/>
          <c:showSerName val="0"/>
          <c:showPercent val="0"/>
          <c:showBubbleSize val="0"/>
        </c:dLbls>
        <c:gapWidth val="0"/>
        <c:overlap val="100"/>
        <c:axId val="2072518376"/>
        <c:axId val="2072521736"/>
      </c:barChart>
      <c:catAx>
        <c:axId val="2072518376"/>
        <c:scaling>
          <c:orientation val="minMax"/>
        </c:scaling>
        <c:delete val="0"/>
        <c:axPos val="b"/>
        <c:numFmt formatCode="General" sourceLinked="1"/>
        <c:majorTickMark val="out"/>
        <c:minorTickMark val="none"/>
        <c:tickLblPos val="nextTo"/>
        <c:spPr>
          <a:ln>
            <a:noFill/>
          </a:ln>
        </c:spPr>
        <c:crossAx val="2072521736"/>
        <c:crosses val="autoZero"/>
        <c:auto val="1"/>
        <c:lblAlgn val="ctr"/>
        <c:lblOffset val="100"/>
        <c:noMultiLvlLbl val="0"/>
      </c:catAx>
      <c:valAx>
        <c:axId val="2072521736"/>
        <c:scaling>
          <c:orientation val="minMax"/>
          <c:max val="1.0"/>
        </c:scaling>
        <c:delete val="1"/>
        <c:axPos val="l"/>
        <c:numFmt formatCode="0%" sourceLinked="1"/>
        <c:majorTickMark val="out"/>
        <c:minorTickMark val="none"/>
        <c:tickLblPos val="nextTo"/>
        <c:crossAx val="2072518376"/>
        <c:crosses val="autoZero"/>
        <c:crossBetween val="between"/>
      </c:valAx>
    </c:plotArea>
    <c:legend>
      <c:legendPos val="b"/>
      <c:legendEntry>
        <c:idx val="2"/>
        <c:delete val="1"/>
      </c:legendEntry>
      <c:legendEntry>
        <c:idx val="4"/>
        <c:delete val="1"/>
      </c:legendEntry>
      <c:legendEntry>
        <c:idx val="6"/>
        <c:delete val="1"/>
      </c:legendEntry>
      <c:layout>
        <c:manualLayout>
          <c:xMode val="edge"/>
          <c:yMode val="edge"/>
          <c:x val="0.0967741935483871"/>
          <c:y val="0.812792422686295"/>
          <c:w val="0.806451612903226"/>
          <c:h val="0.0785119251397923"/>
        </c:manualLayout>
      </c:layout>
      <c:overlay val="0"/>
      <c:spPr>
        <a:ln>
          <a:solidFill>
            <a:schemeClr val="tx1"/>
          </a:solidFill>
        </a:ln>
      </c:spPr>
      <c:txPr>
        <a:bodyPr/>
        <a:lstStyle/>
        <a:p>
          <a:pPr>
            <a:defRPr sz="18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283505154639175"/>
          <c:y val="0.0923460382669557"/>
          <c:w val="0.43298969072165"/>
          <c:h val="0.660812126745026"/>
        </c:manualLayout>
      </c:layout>
      <c:barChart>
        <c:barDir val="col"/>
        <c:grouping val="stacked"/>
        <c:varyColors val="0"/>
        <c:ser>
          <c:idx val="0"/>
          <c:order val="0"/>
          <c:tx>
            <c:strRef>
              <c:f>Sheet1!$B$1</c:f>
              <c:strCache>
                <c:ptCount val="1"/>
                <c:pt idx="0">
                  <c:v>Very Familiar</c:v>
                </c:pt>
              </c:strCache>
            </c:strRef>
          </c:tx>
          <c:spPr>
            <a:solidFill>
              <a:schemeClr val="tx2"/>
            </a:solidFill>
          </c:spPr>
          <c:invertIfNegative val="0"/>
          <c:dLbls>
            <c:spPr>
              <a:noFill/>
              <a:ln>
                <a:noFill/>
              </a:ln>
              <a:effectLst/>
            </c:spPr>
            <c:txPr>
              <a:bodyPr/>
              <a:lstStyle/>
              <a:p>
                <a:pPr>
                  <a:defRPr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Sheet1!$A$2:$A$3</c:f>
              <c:numCache>
                <c:formatCode>General</c:formatCode>
                <c:ptCount val="2"/>
              </c:numCache>
            </c:numRef>
          </c:cat>
          <c:val>
            <c:numRef>
              <c:f>Sheet1!$B$2:$B$3</c:f>
              <c:numCache>
                <c:formatCode>General</c:formatCode>
                <c:ptCount val="2"/>
                <c:pt idx="0" formatCode="0%">
                  <c:v>0.15</c:v>
                </c:pt>
              </c:numCache>
            </c:numRef>
          </c:val>
          <c:extLst xmlns:c16r2="http://schemas.microsoft.com/office/drawing/2015/06/chart">
            <c:ext xmlns:c16="http://schemas.microsoft.com/office/drawing/2014/chart" uri="{C3380CC4-5D6E-409C-BE32-E72D297353CC}">
              <c16:uniqueId val="{00000000-AF88-412C-BEA5-8A4F65AC5FE5}"/>
            </c:ext>
          </c:extLst>
        </c:ser>
        <c:ser>
          <c:idx val="1"/>
          <c:order val="1"/>
          <c:tx>
            <c:strRef>
              <c:f>Sheet1!$C$1</c:f>
              <c:strCache>
                <c:ptCount val="1"/>
                <c:pt idx="0">
                  <c:v>Total Familiar</c:v>
                </c:pt>
              </c:strCache>
            </c:strRef>
          </c:tx>
          <c:spPr>
            <a:solidFill>
              <a:schemeClr val="accent1"/>
            </a:solidFill>
          </c:spPr>
          <c:invertIfNegative val="0"/>
          <c:cat>
            <c:numRef>
              <c:f>Sheet1!$A$2:$A$3</c:f>
              <c:numCache>
                <c:formatCode>General</c:formatCode>
                <c:ptCount val="2"/>
              </c:numCache>
            </c:numRef>
          </c:cat>
          <c:val>
            <c:numRef>
              <c:f>Sheet1!$C$2:$C$3</c:f>
              <c:numCache>
                <c:formatCode>General</c:formatCode>
                <c:ptCount val="2"/>
                <c:pt idx="0" formatCode="0%">
                  <c:v>0.37</c:v>
                </c:pt>
              </c:numCache>
            </c:numRef>
          </c:val>
          <c:extLst xmlns:c16r2="http://schemas.microsoft.com/office/drawing/2015/06/chart">
            <c:ext xmlns:c16="http://schemas.microsoft.com/office/drawing/2014/chart" uri="{C3380CC4-5D6E-409C-BE32-E72D297353CC}">
              <c16:uniqueId val="{00000001-AF88-412C-BEA5-8A4F65AC5FE5}"/>
            </c:ext>
          </c:extLst>
        </c:ser>
        <c:ser>
          <c:idx val="2"/>
          <c:order val="2"/>
          <c:tx>
            <c:strRef>
              <c:f>Sheet1!$D$1</c:f>
              <c:strCache>
                <c:ptCount val="1"/>
                <c:pt idx="0">
                  <c:v>Series 3</c:v>
                </c:pt>
              </c:strCache>
            </c:strRef>
          </c:tx>
          <c:spPr>
            <a:noFill/>
            <a:effectLst/>
          </c:spPr>
          <c:invertIfNegative val="0"/>
          <c:dLbls>
            <c:spPr>
              <a:noFill/>
              <a:ln>
                <a:noFill/>
              </a:ln>
              <a:effectLst/>
            </c:spPr>
            <c:txPr>
              <a:bodyPr/>
              <a:lstStyle/>
              <a:p>
                <a:pPr>
                  <a:defRPr sz="28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Sheet1!$A$2:$A$3</c:f>
              <c:numCache>
                <c:formatCode>General</c:formatCode>
                <c:ptCount val="2"/>
              </c:numCache>
            </c:numRef>
          </c:cat>
          <c:val>
            <c:numRef>
              <c:f>Sheet1!$D$2:$D$3</c:f>
              <c:numCache>
                <c:formatCode>General</c:formatCode>
                <c:ptCount val="2"/>
                <c:pt idx="0" formatCode="0%">
                  <c:v>0.5</c:v>
                </c:pt>
              </c:numCache>
            </c:numRef>
          </c:val>
          <c:extLst xmlns:c16r2="http://schemas.microsoft.com/office/drawing/2015/06/chart">
            <c:ext xmlns:c16="http://schemas.microsoft.com/office/drawing/2014/chart" uri="{C3380CC4-5D6E-409C-BE32-E72D297353CC}">
              <c16:uniqueId val="{00000002-AF88-412C-BEA5-8A4F65AC5FE5}"/>
            </c:ext>
          </c:extLst>
        </c:ser>
        <c:ser>
          <c:idx val="3"/>
          <c:order val="3"/>
          <c:tx>
            <c:strRef>
              <c:f>Sheet1!$E$1</c:f>
              <c:strCache>
                <c:ptCount val="1"/>
                <c:pt idx="0">
                  <c:v>Not At All Familiar</c:v>
                </c:pt>
              </c:strCache>
            </c:strRef>
          </c:tx>
          <c:spPr>
            <a:solidFill>
              <a:schemeClr val="accent2">
                <a:lumMod val="50000"/>
              </a:schemeClr>
            </a:solidFill>
          </c:spPr>
          <c:invertIfNegative val="0"/>
          <c:dLbls>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Sheet1!$A$2:$A$3</c:f>
              <c:numCache>
                <c:formatCode>General</c:formatCode>
                <c:ptCount val="2"/>
              </c:numCache>
            </c:numRef>
          </c:cat>
          <c:val>
            <c:numRef>
              <c:f>Sheet1!$E$2:$E$3</c:f>
              <c:numCache>
                <c:formatCode>0%</c:formatCode>
                <c:ptCount val="2"/>
                <c:pt idx="1">
                  <c:v>0.22</c:v>
                </c:pt>
              </c:numCache>
            </c:numRef>
          </c:val>
          <c:extLst xmlns:c16r2="http://schemas.microsoft.com/office/drawing/2015/06/chart">
            <c:ext xmlns:c16="http://schemas.microsoft.com/office/drawing/2014/chart" uri="{C3380CC4-5D6E-409C-BE32-E72D297353CC}">
              <c16:uniqueId val="{00000003-AF88-412C-BEA5-8A4F65AC5FE5}"/>
            </c:ext>
          </c:extLst>
        </c:ser>
        <c:ser>
          <c:idx val="4"/>
          <c:order val="4"/>
          <c:tx>
            <c:strRef>
              <c:f>Sheet1!$F$1</c:f>
              <c:strCache>
                <c:ptCount val="1"/>
                <c:pt idx="0">
                  <c:v>Total Not Familiar</c:v>
                </c:pt>
              </c:strCache>
            </c:strRef>
          </c:tx>
          <c:spPr>
            <a:solidFill>
              <a:schemeClr val="accent2"/>
            </a:solidFill>
          </c:spPr>
          <c:invertIfNegative val="0"/>
          <c:cat>
            <c:numRef>
              <c:f>Sheet1!$A$2:$A$3</c:f>
              <c:numCache>
                <c:formatCode>General</c:formatCode>
                <c:ptCount val="2"/>
              </c:numCache>
            </c:numRef>
          </c:cat>
          <c:val>
            <c:numRef>
              <c:f>Sheet1!$F$2:$F$3</c:f>
              <c:numCache>
                <c:formatCode>0%</c:formatCode>
                <c:ptCount val="2"/>
                <c:pt idx="1">
                  <c:v>0.22</c:v>
                </c:pt>
              </c:numCache>
            </c:numRef>
          </c:val>
          <c:extLst xmlns:c16r2="http://schemas.microsoft.com/office/drawing/2015/06/chart">
            <c:ext xmlns:c16="http://schemas.microsoft.com/office/drawing/2014/chart" uri="{C3380CC4-5D6E-409C-BE32-E72D297353CC}">
              <c16:uniqueId val="{00000004-AF88-412C-BEA5-8A4F65AC5FE5}"/>
            </c:ext>
          </c:extLst>
        </c:ser>
        <c:ser>
          <c:idx val="5"/>
          <c:order val="5"/>
          <c:tx>
            <c:strRef>
              <c:f>Sheet1!$G$1</c:f>
              <c:strCache>
                <c:ptCount val="1"/>
                <c:pt idx="0">
                  <c:v>Series 6</c:v>
                </c:pt>
              </c:strCache>
            </c:strRef>
          </c:tx>
          <c:spPr>
            <a:noFill/>
            <a:effectLst/>
          </c:spPr>
          <c:invertIfNegative val="0"/>
          <c:dLbls>
            <c:spPr>
              <a:noFill/>
              <a:ln>
                <a:noFill/>
              </a:ln>
              <a:effectLst/>
            </c:spPr>
            <c:txPr>
              <a:bodyPr/>
              <a:lstStyle/>
              <a:p>
                <a:pPr>
                  <a:defRPr sz="28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Sheet1!$A$2:$A$3</c:f>
              <c:numCache>
                <c:formatCode>General</c:formatCode>
                <c:ptCount val="2"/>
              </c:numCache>
            </c:numRef>
          </c:cat>
          <c:val>
            <c:numRef>
              <c:f>Sheet1!$G$2:$G$3</c:f>
              <c:numCache>
                <c:formatCode>0%</c:formatCode>
                <c:ptCount val="2"/>
                <c:pt idx="1">
                  <c:v>0.48</c:v>
                </c:pt>
              </c:numCache>
            </c:numRef>
          </c:val>
          <c:extLst xmlns:c16r2="http://schemas.microsoft.com/office/drawing/2015/06/chart">
            <c:ext xmlns:c16="http://schemas.microsoft.com/office/drawing/2014/chart" uri="{C3380CC4-5D6E-409C-BE32-E72D297353CC}">
              <c16:uniqueId val="{00000005-AF88-412C-BEA5-8A4F65AC5FE5}"/>
            </c:ext>
          </c:extLst>
        </c:ser>
        <c:dLbls>
          <c:showLegendKey val="0"/>
          <c:showVal val="0"/>
          <c:showCatName val="0"/>
          <c:showSerName val="0"/>
          <c:showPercent val="0"/>
          <c:showBubbleSize val="0"/>
        </c:dLbls>
        <c:gapWidth val="0"/>
        <c:overlap val="100"/>
        <c:axId val="-2128847880"/>
        <c:axId val="-2128844552"/>
      </c:barChart>
      <c:catAx>
        <c:axId val="-2128847880"/>
        <c:scaling>
          <c:orientation val="minMax"/>
        </c:scaling>
        <c:delete val="0"/>
        <c:axPos val="b"/>
        <c:numFmt formatCode="General" sourceLinked="1"/>
        <c:majorTickMark val="out"/>
        <c:minorTickMark val="none"/>
        <c:tickLblPos val="nextTo"/>
        <c:spPr>
          <a:ln>
            <a:noFill/>
          </a:ln>
        </c:spPr>
        <c:crossAx val="-2128844552"/>
        <c:crosses val="autoZero"/>
        <c:auto val="1"/>
        <c:lblAlgn val="ctr"/>
        <c:lblOffset val="100"/>
        <c:noMultiLvlLbl val="0"/>
      </c:catAx>
      <c:valAx>
        <c:axId val="-2128844552"/>
        <c:scaling>
          <c:orientation val="minMax"/>
          <c:max val="1.0"/>
        </c:scaling>
        <c:delete val="1"/>
        <c:axPos val="l"/>
        <c:numFmt formatCode="0%" sourceLinked="1"/>
        <c:majorTickMark val="out"/>
        <c:minorTickMark val="none"/>
        <c:tickLblPos val="nextTo"/>
        <c:crossAx val="-2128847880"/>
        <c:crosses val="autoZero"/>
        <c:crossBetween val="between"/>
      </c:valAx>
    </c:plotArea>
    <c:legend>
      <c:legendPos val="b"/>
      <c:legendEntry>
        <c:idx val="2"/>
        <c:delete val="1"/>
      </c:legendEntry>
      <c:legendEntry>
        <c:idx val="5"/>
        <c:delete val="1"/>
      </c:legendEntry>
      <c:layout>
        <c:manualLayout>
          <c:xMode val="edge"/>
          <c:yMode val="edge"/>
          <c:x val="0.158444713799472"/>
          <c:y val="0.839763399140325"/>
          <c:w val="0.683110346136798"/>
          <c:h val="0.102265586366922"/>
        </c:manualLayout>
      </c:layout>
      <c:overlay val="0"/>
      <c:spPr>
        <a:ln>
          <a:solidFill>
            <a:schemeClr val="tx1"/>
          </a:solidFill>
        </a:ln>
      </c:spPr>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44533062399458"/>
          <c:y val="0.0923460382669557"/>
          <c:w val="0.710933663533994"/>
          <c:h val="0.660812126745026"/>
        </c:manualLayout>
      </c:layout>
      <c:barChart>
        <c:barDir val="col"/>
        <c:grouping val="stacked"/>
        <c:varyColors val="0"/>
        <c:ser>
          <c:idx val="0"/>
          <c:order val="0"/>
          <c:tx>
            <c:strRef>
              <c:f>Sheet1!$B$1</c:f>
              <c:strCache>
                <c:ptCount val="1"/>
                <c:pt idx="0">
                  <c:v>Very Well</c:v>
                </c:pt>
              </c:strCache>
            </c:strRef>
          </c:tx>
          <c:spPr>
            <a:solidFill>
              <a:schemeClr val="tx2"/>
            </a:solidFill>
          </c:spPr>
          <c:invertIfNegative val="0"/>
          <c:dLbls>
            <c:dLbl>
              <c:idx val="0"/>
              <c:layout/>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0E90-4176-BF02-6D9A818E3C9D}"/>
                </c:ext>
              </c:extLst>
            </c:dLbl>
            <c:spPr>
              <a:noFill/>
              <a:ln>
                <a:noFill/>
              </a:ln>
              <a:effectLst/>
            </c:spPr>
            <c:txPr>
              <a:bodyPr/>
              <a:lstStyle/>
              <a:p>
                <a:pPr>
                  <a:defRPr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Sheet1!$B$2:$B$4</c:f>
              <c:numCache>
                <c:formatCode>General</c:formatCode>
                <c:ptCount val="3"/>
                <c:pt idx="0" formatCode="0%">
                  <c:v>0.15</c:v>
                </c:pt>
              </c:numCache>
            </c:numRef>
          </c:val>
          <c:extLst xmlns:c16r2="http://schemas.microsoft.com/office/drawing/2015/06/chart">
            <c:ext xmlns:c16="http://schemas.microsoft.com/office/drawing/2014/chart" uri="{C3380CC4-5D6E-409C-BE32-E72D297353CC}">
              <c16:uniqueId val="{00000001-0E90-4176-BF02-6D9A818E3C9D}"/>
            </c:ext>
          </c:extLst>
        </c:ser>
        <c:ser>
          <c:idx val="1"/>
          <c:order val="1"/>
          <c:tx>
            <c:strRef>
              <c:f>Sheet1!$C$1</c:f>
              <c:strCache>
                <c:ptCount val="1"/>
                <c:pt idx="0">
                  <c:v>Total Well</c:v>
                </c:pt>
              </c:strCache>
            </c:strRef>
          </c:tx>
          <c:spPr>
            <a:solidFill>
              <a:schemeClr val="accent1"/>
            </a:solidFill>
          </c:spPr>
          <c:invertIfNegative val="0"/>
          <c:cat>
            <c:numRef>
              <c:f>Sheet1!$A$2:$A$4</c:f>
              <c:numCache>
                <c:formatCode>General</c:formatCode>
                <c:ptCount val="3"/>
              </c:numCache>
            </c:numRef>
          </c:cat>
          <c:val>
            <c:numRef>
              <c:f>Sheet1!$C$2:$C$4</c:f>
              <c:numCache>
                <c:formatCode>General</c:formatCode>
                <c:ptCount val="3"/>
                <c:pt idx="0" formatCode="0%">
                  <c:v>0.19</c:v>
                </c:pt>
              </c:numCache>
            </c:numRef>
          </c:val>
          <c:extLst xmlns:c16r2="http://schemas.microsoft.com/office/drawing/2015/06/chart">
            <c:ext xmlns:c16="http://schemas.microsoft.com/office/drawing/2014/chart" uri="{C3380CC4-5D6E-409C-BE32-E72D297353CC}">
              <c16:uniqueId val="{00000002-0E90-4176-BF02-6D9A818E3C9D}"/>
            </c:ext>
          </c:extLst>
        </c:ser>
        <c:ser>
          <c:idx val="2"/>
          <c:order val="2"/>
          <c:tx>
            <c:strRef>
              <c:f>Sheet1!$D$1</c:f>
              <c:strCache>
                <c:ptCount val="1"/>
                <c:pt idx="0">
                  <c:v>Series 3</c:v>
                </c:pt>
              </c:strCache>
            </c:strRef>
          </c:tx>
          <c:spPr>
            <a:noFill/>
            <a:effectLst/>
          </c:spPr>
          <c:invertIfNegative val="0"/>
          <c:dLbls>
            <c:spPr>
              <a:noFill/>
              <a:ln>
                <a:noFill/>
              </a:ln>
              <a:effectLst/>
            </c:spPr>
            <c:txPr>
              <a:bodyPr/>
              <a:lstStyle/>
              <a:p>
                <a:pPr>
                  <a:defRPr sz="24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Sheet1!$D$2:$D$4</c:f>
              <c:numCache>
                <c:formatCode>General</c:formatCode>
                <c:ptCount val="3"/>
                <c:pt idx="0" formatCode="0%">
                  <c:v>0.34</c:v>
                </c:pt>
              </c:numCache>
            </c:numRef>
          </c:val>
          <c:extLst xmlns:c16r2="http://schemas.microsoft.com/office/drawing/2015/06/chart">
            <c:ext xmlns:c16="http://schemas.microsoft.com/office/drawing/2014/chart" uri="{C3380CC4-5D6E-409C-BE32-E72D297353CC}">
              <c16:uniqueId val="{00000003-0E90-4176-BF02-6D9A818E3C9D}"/>
            </c:ext>
          </c:extLst>
        </c:ser>
        <c:ser>
          <c:idx val="3"/>
          <c:order val="3"/>
          <c:tx>
            <c:strRef>
              <c:f>Sheet1!$E$1</c:f>
              <c:strCache>
                <c:ptCount val="1"/>
                <c:pt idx="0">
                  <c:v>Not At All Well</c:v>
                </c:pt>
              </c:strCache>
            </c:strRef>
          </c:tx>
          <c:spPr>
            <a:solidFill>
              <a:schemeClr val="accent2">
                <a:lumMod val="50000"/>
              </a:schemeClr>
            </a:solidFill>
          </c:spPr>
          <c:invertIfNegative val="0"/>
          <c:dLbls>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Sheet1!$E$2:$E$4</c:f>
              <c:numCache>
                <c:formatCode>0%</c:formatCode>
                <c:ptCount val="3"/>
                <c:pt idx="1">
                  <c:v>0.02</c:v>
                </c:pt>
              </c:numCache>
            </c:numRef>
          </c:val>
          <c:extLst xmlns:c16r2="http://schemas.microsoft.com/office/drawing/2015/06/chart">
            <c:ext xmlns:c16="http://schemas.microsoft.com/office/drawing/2014/chart" uri="{C3380CC4-5D6E-409C-BE32-E72D297353CC}">
              <c16:uniqueId val="{00000004-0E90-4176-BF02-6D9A818E3C9D}"/>
            </c:ext>
          </c:extLst>
        </c:ser>
        <c:ser>
          <c:idx val="4"/>
          <c:order val="4"/>
          <c:tx>
            <c:strRef>
              <c:f>Sheet1!$F$1</c:f>
              <c:strCache>
                <c:ptCount val="1"/>
                <c:pt idx="0">
                  <c:v>Total Not Well</c:v>
                </c:pt>
              </c:strCache>
            </c:strRef>
          </c:tx>
          <c:spPr>
            <a:solidFill>
              <a:schemeClr val="accent2"/>
            </a:solidFill>
          </c:spPr>
          <c:invertIfNegative val="0"/>
          <c:cat>
            <c:numRef>
              <c:f>Sheet1!$A$2:$A$4</c:f>
              <c:numCache>
                <c:formatCode>General</c:formatCode>
                <c:ptCount val="3"/>
              </c:numCache>
            </c:numRef>
          </c:cat>
          <c:val>
            <c:numRef>
              <c:f>Sheet1!$F$2:$F$4</c:f>
              <c:numCache>
                <c:formatCode>0%</c:formatCode>
                <c:ptCount val="3"/>
                <c:pt idx="1">
                  <c:v>0.03</c:v>
                </c:pt>
              </c:numCache>
            </c:numRef>
          </c:val>
          <c:extLst xmlns:c16r2="http://schemas.microsoft.com/office/drawing/2015/06/chart">
            <c:ext xmlns:c16="http://schemas.microsoft.com/office/drawing/2014/chart" uri="{C3380CC4-5D6E-409C-BE32-E72D297353CC}">
              <c16:uniqueId val="{00000005-0E90-4176-BF02-6D9A818E3C9D}"/>
            </c:ext>
          </c:extLst>
        </c:ser>
        <c:ser>
          <c:idx val="5"/>
          <c:order val="5"/>
          <c:tx>
            <c:strRef>
              <c:f>Sheet1!$G$1</c:f>
              <c:strCache>
                <c:ptCount val="1"/>
                <c:pt idx="0">
                  <c:v>Series 6</c:v>
                </c:pt>
              </c:strCache>
            </c:strRef>
          </c:tx>
          <c:spPr>
            <a:noFill/>
            <a:effectLst/>
          </c:spPr>
          <c:invertIfNegative val="0"/>
          <c:dLbls>
            <c:spPr>
              <a:noFill/>
              <a:ln>
                <a:noFill/>
              </a:ln>
              <a:effectLst/>
            </c:spPr>
            <c:txPr>
              <a:bodyPr/>
              <a:lstStyle/>
              <a:p>
                <a:pPr>
                  <a:defRPr sz="24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Sheet1!$G$2:$G$4</c:f>
              <c:numCache>
                <c:formatCode>0%</c:formatCode>
                <c:ptCount val="3"/>
                <c:pt idx="1">
                  <c:v>0.05</c:v>
                </c:pt>
              </c:numCache>
            </c:numRef>
          </c:val>
          <c:extLst xmlns:c16r2="http://schemas.microsoft.com/office/drawing/2015/06/chart">
            <c:ext xmlns:c16="http://schemas.microsoft.com/office/drawing/2014/chart" uri="{C3380CC4-5D6E-409C-BE32-E72D297353CC}">
              <c16:uniqueId val="{00000006-0E90-4176-BF02-6D9A818E3C9D}"/>
            </c:ext>
          </c:extLst>
        </c:ser>
        <c:ser>
          <c:idx val="6"/>
          <c:order val="6"/>
          <c:tx>
            <c:strRef>
              <c:f>Sheet1!$H$1</c:f>
              <c:strCache>
                <c:ptCount val="1"/>
                <c:pt idx="0">
                  <c:v>Don't Know Enough To Say</c:v>
                </c:pt>
              </c:strCache>
            </c:strRef>
          </c:tx>
          <c:spPr>
            <a:solidFill>
              <a:srgbClr val="006600"/>
            </a:solidFill>
          </c:spPr>
          <c:invertIfNegative val="0"/>
          <c:cat>
            <c:numRef>
              <c:f>Sheet1!$A$2:$A$4</c:f>
              <c:numCache>
                <c:formatCode>General</c:formatCode>
                <c:ptCount val="3"/>
              </c:numCache>
            </c:numRef>
          </c:cat>
          <c:val>
            <c:numRef>
              <c:f>Sheet1!$H$2:$H$4</c:f>
              <c:numCache>
                <c:formatCode>General</c:formatCode>
                <c:ptCount val="3"/>
                <c:pt idx="2" formatCode="0%">
                  <c:v>0.59</c:v>
                </c:pt>
              </c:numCache>
            </c:numRef>
          </c:val>
          <c:extLst xmlns:c16r2="http://schemas.microsoft.com/office/drawing/2015/06/chart">
            <c:ext xmlns:c16="http://schemas.microsoft.com/office/drawing/2014/chart" uri="{C3380CC4-5D6E-409C-BE32-E72D297353CC}">
              <c16:uniqueId val="{00000007-0E90-4176-BF02-6D9A818E3C9D}"/>
            </c:ext>
          </c:extLst>
        </c:ser>
        <c:ser>
          <c:idx val="7"/>
          <c:order val="7"/>
          <c:tx>
            <c:strRef>
              <c:f>Sheet1!$I$1</c:f>
              <c:strCache>
                <c:ptCount val="1"/>
                <c:pt idx="0">
                  <c:v>Series 8</c:v>
                </c:pt>
              </c:strCache>
            </c:strRef>
          </c:tx>
          <c:spPr>
            <a:noFill/>
            <a:effectLst/>
          </c:spPr>
          <c:invertIfNegative val="0"/>
          <c:dLbls>
            <c:spPr>
              <a:noFill/>
              <a:ln>
                <a:noFill/>
              </a:ln>
              <a:effectLst/>
            </c:spPr>
            <c:txPr>
              <a:bodyPr/>
              <a:lstStyle/>
              <a:p>
                <a:pPr>
                  <a:defRPr sz="24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Sheet1!$I$2:$I$4</c:f>
              <c:numCache>
                <c:formatCode>General</c:formatCode>
                <c:ptCount val="3"/>
                <c:pt idx="2" formatCode="0%">
                  <c:v>0.59</c:v>
                </c:pt>
              </c:numCache>
            </c:numRef>
          </c:val>
          <c:extLst xmlns:c16r2="http://schemas.microsoft.com/office/drawing/2015/06/chart">
            <c:ext xmlns:c16="http://schemas.microsoft.com/office/drawing/2014/chart" uri="{C3380CC4-5D6E-409C-BE32-E72D297353CC}">
              <c16:uniqueId val="{00000008-0E90-4176-BF02-6D9A818E3C9D}"/>
            </c:ext>
          </c:extLst>
        </c:ser>
        <c:dLbls>
          <c:showLegendKey val="0"/>
          <c:showVal val="0"/>
          <c:showCatName val="0"/>
          <c:showSerName val="0"/>
          <c:showPercent val="0"/>
          <c:showBubbleSize val="0"/>
        </c:dLbls>
        <c:gapWidth val="0"/>
        <c:overlap val="100"/>
        <c:axId val="-2127861096"/>
        <c:axId val="-2127857768"/>
      </c:barChart>
      <c:catAx>
        <c:axId val="-2127861096"/>
        <c:scaling>
          <c:orientation val="minMax"/>
        </c:scaling>
        <c:delete val="0"/>
        <c:axPos val="b"/>
        <c:numFmt formatCode="General" sourceLinked="1"/>
        <c:majorTickMark val="out"/>
        <c:minorTickMark val="none"/>
        <c:tickLblPos val="nextTo"/>
        <c:spPr>
          <a:ln>
            <a:noFill/>
          </a:ln>
        </c:spPr>
        <c:crossAx val="-2127857768"/>
        <c:crosses val="autoZero"/>
        <c:auto val="1"/>
        <c:lblAlgn val="ctr"/>
        <c:lblOffset val="100"/>
        <c:noMultiLvlLbl val="0"/>
      </c:catAx>
      <c:valAx>
        <c:axId val="-2127857768"/>
        <c:scaling>
          <c:orientation val="minMax"/>
          <c:max val="1.0"/>
        </c:scaling>
        <c:delete val="1"/>
        <c:axPos val="l"/>
        <c:numFmt formatCode="0%" sourceLinked="1"/>
        <c:majorTickMark val="out"/>
        <c:minorTickMark val="none"/>
        <c:tickLblPos val="nextTo"/>
        <c:crossAx val="-21278610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60662094657523"/>
          <c:y val="0.116500627638936"/>
          <c:w val="0.678675599017865"/>
          <c:h val="0.660812126745026"/>
        </c:manualLayout>
      </c:layout>
      <c:barChart>
        <c:barDir val="col"/>
        <c:grouping val="stacked"/>
        <c:varyColors val="0"/>
        <c:ser>
          <c:idx val="0"/>
          <c:order val="0"/>
          <c:tx>
            <c:strRef>
              <c:f>Sheet1!$B$1</c:f>
              <c:strCache>
                <c:ptCount val="1"/>
                <c:pt idx="0">
                  <c:v>Very High</c:v>
                </c:pt>
              </c:strCache>
            </c:strRef>
          </c:tx>
          <c:spPr>
            <a:solidFill>
              <a:schemeClr val="tx2"/>
            </a:solidFill>
          </c:spPr>
          <c:invertIfNegative val="0"/>
          <c:dLbls>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Sheet1!$B$2:$B$4</c:f>
              <c:numCache>
                <c:formatCode>General</c:formatCode>
                <c:ptCount val="3"/>
                <c:pt idx="0" formatCode="0%">
                  <c:v>0.27</c:v>
                </c:pt>
              </c:numCache>
            </c:numRef>
          </c:val>
          <c:extLst xmlns:c16r2="http://schemas.microsoft.com/office/drawing/2015/06/chart">
            <c:ext xmlns:c16="http://schemas.microsoft.com/office/drawing/2014/chart" uri="{C3380CC4-5D6E-409C-BE32-E72D297353CC}">
              <c16:uniqueId val="{00000000-35A3-48AA-A7AE-CD781C581982}"/>
            </c:ext>
          </c:extLst>
        </c:ser>
        <c:ser>
          <c:idx val="1"/>
          <c:order val="1"/>
          <c:tx>
            <c:strRef>
              <c:f>Sheet1!$C$1</c:f>
              <c:strCache>
                <c:ptCount val="1"/>
                <c:pt idx="0">
                  <c:v>Total High</c:v>
                </c:pt>
              </c:strCache>
            </c:strRef>
          </c:tx>
          <c:spPr>
            <a:solidFill>
              <a:schemeClr val="accent1"/>
            </a:solidFill>
          </c:spPr>
          <c:invertIfNegative val="0"/>
          <c:cat>
            <c:numRef>
              <c:f>Sheet1!$A$2:$A$4</c:f>
              <c:numCache>
                <c:formatCode>General</c:formatCode>
                <c:ptCount val="3"/>
              </c:numCache>
            </c:numRef>
          </c:cat>
          <c:val>
            <c:numRef>
              <c:f>Sheet1!$C$2:$C$4</c:f>
              <c:numCache>
                <c:formatCode>General</c:formatCode>
                <c:ptCount val="3"/>
                <c:pt idx="0" formatCode="0%">
                  <c:v>0.39</c:v>
                </c:pt>
              </c:numCache>
            </c:numRef>
          </c:val>
          <c:extLst xmlns:c16r2="http://schemas.microsoft.com/office/drawing/2015/06/chart">
            <c:ext xmlns:c16="http://schemas.microsoft.com/office/drawing/2014/chart" uri="{C3380CC4-5D6E-409C-BE32-E72D297353CC}">
              <c16:uniqueId val="{00000001-35A3-48AA-A7AE-CD781C581982}"/>
            </c:ext>
          </c:extLst>
        </c:ser>
        <c:ser>
          <c:idx val="2"/>
          <c:order val="2"/>
          <c:tx>
            <c:strRef>
              <c:f>Sheet1!$D$1</c:f>
              <c:strCache>
                <c:ptCount val="1"/>
                <c:pt idx="0">
                  <c:v>Series 3</c:v>
                </c:pt>
              </c:strCache>
            </c:strRef>
          </c:tx>
          <c:spPr>
            <a:noFill/>
            <a:effectLst/>
          </c:spPr>
          <c:invertIfNegative val="0"/>
          <c:dLbls>
            <c:spPr>
              <a:noFill/>
              <a:ln>
                <a:noFill/>
              </a:ln>
              <a:effectLst/>
            </c:spPr>
            <c:txPr>
              <a:bodyPr/>
              <a:lstStyle/>
              <a:p>
                <a:pPr>
                  <a:defRPr sz="20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Sheet1!$D$2:$D$4</c:f>
              <c:numCache>
                <c:formatCode>General</c:formatCode>
                <c:ptCount val="3"/>
                <c:pt idx="0" formatCode="0%">
                  <c:v>0.66</c:v>
                </c:pt>
              </c:numCache>
            </c:numRef>
          </c:val>
          <c:extLst xmlns:c16r2="http://schemas.microsoft.com/office/drawing/2015/06/chart">
            <c:ext xmlns:c16="http://schemas.microsoft.com/office/drawing/2014/chart" uri="{C3380CC4-5D6E-409C-BE32-E72D297353CC}">
              <c16:uniqueId val="{00000002-35A3-48AA-A7AE-CD781C581982}"/>
            </c:ext>
          </c:extLst>
        </c:ser>
        <c:ser>
          <c:idx val="3"/>
          <c:order val="3"/>
          <c:tx>
            <c:strRef>
              <c:f>Sheet1!$E$1</c:f>
              <c:strCache>
                <c:ptCount val="1"/>
                <c:pt idx="0">
                  <c:v>Medium</c:v>
                </c:pt>
              </c:strCache>
            </c:strRef>
          </c:tx>
          <c:spPr>
            <a:solidFill>
              <a:schemeClr val="accent4">
                <a:lumMod val="75000"/>
              </a:schemeClr>
            </a:solidFill>
          </c:spPr>
          <c:invertIfNegative val="0"/>
          <c:cat>
            <c:numRef>
              <c:f>Sheet1!$A$2:$A$4</c:f>
              <c:numCache>
                <c:formatCode>General</c:formatCode>
                <c:ptCount val="3"/>
              </c:numCache>
            </c:numRef>
          </c:cat>
          <c:val>
            <c:numRef>
              <c:f>Sheet1!$E$2:$E$4</c:f>
              <c:numCache>
                <c:formatCode>0%</c:formatCode>
                <c:ptCount val="3"/>
                <c:pt idx="1">
                  <c:v>0.22</c:v>
                </c:pt>
              </c:numCache>
            </c:numRef>
          </c:val>
          <c:extLst xmlns:c16r2="http://schemas.microsoft.com/office/drawing/2015/06/chart">
            <c:ext xmlns:c16="http://schemas.microsoft.com/office/drawing/2014/chart" uri="{C3380CC4-5D6E-409C-BE32-E72D297353CC}">
              <c16:uniqueId val="{00000003-35A3-48AA-A7AE-CD781C581982}"/>
            </c:ext>
          </c:extLst>
        </c:ser>
        <c:ser>
          <c:idx val="4"/>
          <c:order val="4"/>
          <c:tx>
            <c:strRef>
              <c:f>Sheet1!$F$1</c:f>
              <c:strCache>
                <c:ptCount val="1"/>
                <c:pt idx="0">
                  <c:v>Medium2</c:v>
                </c:pt>
              </c:strCache>
            </c:strRef>
          </c:tx>
          <c:spPr>
            <a:noFill/>
            <a:effectLst/>
          </c:spPr>
          <c:invertIfNegative val="0"/>
          <c:dLbls>
            <c:spPr>
              <a:noFill/>
              <a:ln>
                <a:noFill/>
              </a:ln>
              <a:effectLst/>
            </c:spPr>
            <c:txPr>
              <a:bodyPr/>
              <a:lstStyle/>
              <a:p>
                <a:pPr>
                  <a:defRPr sz="20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Sheet1!$F$2:$F$4</c:f>
              <c:numCache>
                <c:formatCode>0%</c:formatCode>
                <c:ptCount val="3"/>
                <c:pt idx="1">
                  <c:v>0.22</c:v>
                </c:pt>
              </c:numCache>
            </c:numRef>
          </c:val>
          <c:extLst xmlns:c16r2="http://schemas.microsoft.com/office/drawing/2015/06/chart">
            <c:ext xmlns:c16="http://schemas.microsoft.com/office/drawing/2014/chart" uri="{C3380CC4-5D6E-409C-BE32-E72D297353CC}">
              <c16:uniqueId val="{00000004-35A3-48AA-A7AE-CD781C581982}"/>
            </c:ext>
          </c:extLst>
        </c:ser>
        <c:ser>
          <c:idx val="5"/>
          <c:order val="5"/>
          <c:tx>
            <c:strRef>
              <c:f>Sheet1!$G$1</c:f>
              <c:strCache>
                <c:ptCount val="1"/>
                <c:pt idx="0">
                  <c:v>Not At All</c:v>
                </c:pt>
              </c:strCache>
            </c:strRef>
          </c:tx>
          <c:spPr>
            <a:solidFill>
              <a:schemeClr val="accent2">
                <a:lumMod val="50000"/>
              </a:schemeClr>
            </a:solidFill>
          </c:spPr>
          <c:invertIfNegative val="0"/>
          <c:cat>
            <c:numRef>
              <c:f>Sheet1!$A$2:$A$4</c:f>
              <c:numCache>
                <c:formatCode>General</c:formatCode>
                <c:ptCount val="3"/>
              </c:numCache>
            </c:numRef>
          </c:cat>
          <c:val>
            <c:numRef>
              <c:f>Sheet1!$G$2:$G$4</c:f>
              <c:numCache>
                <c:formatCode>General</c:formatCode>
                <c:ptCount val="3"/>
                <c:pt idx="2" formatCode="0%">
                  <c:v>0.03</c:v>
                </c:pt>
              </c:numCache>
            </c:numRef>
          </c:val>
          <c:extLst xmlns:c16r2="http://schemas.microsoft.com/office/drawing/2015/06/chart">
            <c:ext xmlns:c16="http://schemas.microsoft.com/office/drawing/2014/chart" uri="{C3380CC4-5D6E-409C-BE32-E72D297353CC}">
              <c16:uniqueId val="{00000005-35A3-48AA-A7AE-CD781C581982}"/>
            </c:ext>
          </c:extLst>
        </c:ser>
        <c:ser>
          <c:idx val="6"/>
          <c:order val="6"/>
          <c:tx>
            <c:strRef>
              <c:f>Sheet1!$H$1</c:f>
              <c:strCache>
                <c:ptCount val="1"/>
                <c:pt idx="0">
                  <c:v>Total Low</c:v>
                </c:pt>
              </c:strCache>
            </c:strRef>
          </c:tx>
          <c:spPr>
            <a:solidFill>
              <a:schemeClr val="accent2"/>
            </a:solidFill>
          </c:spPr>
          <c:invertIfNegative val="0"/>
          <c:cat>
            <c:numRef>
              <c:f>Sheet1!$A$2:$A$4</c:f>
              <c:numCache>
                <c:formatCode>General</c:formatCode>
                <c:ptCount val="3"/>
              </c:numCache>
            </c:numRef>
          </c:cat>
          <c:val>
            <c:numRef>
              <c:f>Sheet1!$H$2:$H$4</c:f>
              <c:numCache>
                <c:formatCode>General</c:formatCode>
                <c:ptCount val="3"/>
                <c:pt idx="2" formatCode="0%">
                  <c:v>0.08</c:v>
                </c:pt>
              </c:numCache>
            </c:numRef>
          </c:val>
          <c:extLst xmlns:c16r2="http://schemas.microsoft.com/office/drawing/2015/06/chart">
            <c:ext xmlns:c16="http://schemas.microsoft.com/office/drawing/2014/chart" uri="{C3380CC4-5D6E-409C-BE32-E72D297353CC}">
              <c16:uniqueId val="{00000006-35A3-48AA-A7AE-CD781C581982}"/>
            </c:ext>
          </c:extLst>
        </c:ser>
        <c:ser>
          <c:idx val="7"/>
          <c:order val="7"/>
          <c:tx>
            <c:strRef>
              <c:f>Sheet1!$I$1</c:f>
              <c:strCache>
                <c:ptCount val="1"/>
                <c:pt idx="0">
                  <c:v>Series 8</c:v>
                </c:pt>
              </c:strCache>
            </c:strRef>
          </c:tx>
          <c:spPr>
            <a:noFill/>
            <a:effectLst/>
          </c:spPr>
          <c:invertIfNegative val="0"/>
          <c:dLbls>
            <c:spPr>
              <a:noFill/>
              <a:ln>
                <a:noFill/>
              </a:ln>
              <a:effectLst/>
            </c:spPr>
            <c:txPr>
              <a:bodyPr/>
              <a:lstStyle/>
              <a:p>
                <a:pPr>
                  <a:defRPr sz="20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Sheet1!$I$2:$I$4</c:f>
              <c:numCache>
                <c:formatCode>General</c:formatCode>
                <c:ptCount val="3"/>
                <c:pt idx="2" formatCode="0%">
                  <c:v>0.11</c:v>
                </c:pt>
              </c:numCache>
            </c:numRef>
          </c:val>
          <c:extLst xmlns:c16r2="http://schemas.microsoft.com/office/drawing/2015/06/chart">
            <c:ext xmlns:c16="http://schemas.microsoft.com/office/drawing/2014/chart" uri="{C3380CC4-5D6E-409C-BE32-E72D297353CC}">
              <c16:uniqueId val="{00000007-35A3-48AA-A7AE-CD781C581982}"/>
            </c:ext>
          </c:extLst>
        </c:ser>
        <c:dLbls>
          <c:showLegendKey val="0"/>
          <c:showVal val="0"/>
          <c:showCatName val="0"/>
          <c:showSerName val="0"/>
          <c:showPercent val="0"/>
          <c:showBubbleSize val="0"/>
        </c:dLbls>
        <c:gapWidth val="0"/>
        <c:overlap val="100"/>
        <c:axId val="-2127745992"/>
        <c:axId val="-2127741864"/>
      </c:barChart>
      <c:catAx>
        <c:axId val="-2127745992"/>
        <c:scaling>
          <c:orientation val="minMax"/>
        </c:scaling>
        <c:delete val="0"/>
        <c:axPos val="b"/>
        <c:numFmt formatCode="General" sourceLinked="1"/>
        <c:majorTickMark val="out"/>
        <c:minorTickMark val="none"/>
        <c:tickLblPos val="nextTo"/>
        <c:spPr>
          <a:ln>
            <a:noFill/>
          </a:ln>
        </c:spPr>
        <c:crossAx val="-2127741864"/>
        <c:crosses val="autoZero"/>
        <c:auto val="1"/>
        <c:lblAlgn val="ctr"/>
        <c:lblOffset val="100"/>
        <c:noMultiLvlLbl val="0"/>
      </c:catAx>
      <c:valAx>
        <c:axId val="-2127741864"/>
        <c:scaling>
          <c:orientation val="minMax"/>
          <c:max val="1.0"/>
        </c:scaling>
        <c:delete val="1"/>
        <c:axPos val="l"/>
        <c:numFmt formatCode="0%" sourceLinked="1"/>
        <c:majorTickMark val="out"/>
        <c:minorTickMark val="none"/>
        <c:tickLblPos val="nextTo"/>
        <c:crossAx val="-2127745992"/>
        <c:crosses val="autoZero"/>
        <c:crossBetween val="between"/>
      </c:valAx>
    </c:plotArea>
    <c:legend>
      <c:legendPos val="b"/>
      <c:legendEntry>
        <c:idx val="2"/>
        <c:delete val="1"/>
      </c:legendEntry>
      <c:legendEntry>
        <c:idx val="4"/>
        <c:delete val="1"/>
      </c:legendEntry>
      <c:legendEntry>
        <c:idx val="7"/>
        <c:delete val="1"/>
      </c:legendEntry>
      <c:layout>
        <c:manualLayout>
          <c:xMode val="edge"/>
          <c:yMode val="edge"/>
          <c:x val="0.032258064516129"/>
          <c:y val="0.827285176309483"/>
          <c:w val="0.935483870967742"/>
          <c:h val="0.107497432386169"/>
        </c:manualLayout>
      </c:layout>
      <c:overlay val="0"/>
      <c:spPr>
        <a:ln>
          <a:solidFill>
            <a:schemeClr val="tx1"/>
          </a:solidFill>
        </a:ln>
      </c:spPr>
      <c:txPr>
        <a:bodyPr/>
        <a:lstStyle/>
        <a:p>
          <a:pPr>
            <a:defRPr sz="16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60662094657523"/>
          <c:y val="0.116500627638936"/>
          <c:w val="0.678675599017865"/>
          <c:h val="0.660812126745026"/>
        </c:manualLayout>
      </c:layout>
      <c:barChart>
        <c:barDir val="col"/>
        <c:grouping val="stacked"/>
        <c:varyColors val="0"/>
        <c:ser>
          <c:idx val="0"/>
          <c:order val="0"/>
          <c:tx>
            <c:strRef>
              <c:f>Sheet1!$B$1</c:f>
              <c:strCache>
                <c:ptCount val="1"/>
                <c:pt idx="0">
                  <c:v>10</c:v>
                </c:pt>
              </c:strCache>
            </c:strRef>
          </c:tx>
          <c:spPr>
            <a:solidFill>
              <a:schemeClr val="tx2"/>
            </a:solidFill>
          </c:spPr>
          <c:invertIfNegative val="0"/>
          <c:dLbls>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Sheet1!$B$2:$B$4</c:f>
              <c:numCache>
                <c:formatCode>General</c:formatCode>
                <c:ptCount val="3"/>
                <c:pt idx="0" formatCode="0%">
                  <c:v>0.32</c:v>
                </c:pt>
              </c:numCache>
            </c:numRef>
          </c:val>
          <c:extLst xmlns:c16r2="http://schemas.microsoft.com/office/drawing/2015/06/chart">
            <c:ext xmlns:c16="http://schemas.microsoft.com/office/drawing/2014/chart" uri="{C3380CC4-5D6E-409C-BE32-E72D297353CC}">
              <c16:uniqueId val="{00000000-A7FC-49AC-AEF6-47375315595E}"/>
            </c:ext>
          </c:extLst>
        </c:ser>
        <c:ser>
          <c:idx val="1"/>
          <c:order val="1"/>
          <c:tx>
            <c:strRef>
              <c:f>Sheet1!$C$1</c:f>
              <c:strCache>
                <c:ptCount val="1"/>
                <c:pt idx="0">
                  <c:v>8-10</c:v>
                </c:pt>
              </c:strCache>
            </c:strRef>
          </c:tx>
          <c:spPr>
            <a:solidFill>
              <a:schemeClr val="accent1"/>
            </a:solidFill>
          </c:spPr>
          <c:invertIfNegative val="0"/>
          <c:cat>
            <c:numRef>
              <c:f>Sheet1!$A$2:$A$4</c:f>
              <c:numCache>
                <c:formatCode>General</c:formatCode>
                <c:ptCount val="3"/>
              </c:numCache>
            </c:numRef>
          </c:cat>
          <c:val>
            <c:numRef>
              <c:f>Sheet1!$C$2:$C$4</c:f>
              <c:numCache>
                <c:formatCode>General</c:formatCode>
                <c:ptCount val="3"/>
                <c:pt idx="0" formatCode="0%">
                  <c:v>0.32</c:v>
                </c:pt>
              </c:numCache>
            </c:numRef>
          </c:val>
          <c:extLst xmlns:c16r2="http://schemas.microsoft.com/office/drawing/2015/06/chart">
            <c:ext xmlns:c16="http://schemas.microsoft.com/office/drawing/2014/chart" uri="{C3380CC4-5D6E-409C-BE32-E72D297353CC}">
              <c16:uniqueId val="{00000001-A7FC-49AC-AEF6-47375315595E}"/>
            </c:ext>
          </c:extLst>
        </c:ser>
        <c:ser>
          <c:idx val="2"/>
          <c:order val="2"/>
          <c:tx>
            <c:strRef>
              <c:f>Sheet1!$D$1</c:f>
              <c:strCache>
                <c:ptCount val="1"/>
                <c:pt idx="0">
                  <c:v>Series 3</c:v>
                </c:pt>
              </c:strCache>
            </c:strRef>
          </c:tx>
          <c:spPr>
            <a:noFill/>
            <a:effectLst/>
          </c:spPr>
          <c:invertIfNegative val="0"/>
          <c:dLbls>
            <c:spPr>
              <a:noFill/>
              <a:ln>
                <a:noFill/>
              </a:ln>
              <a:effectLst/>
            </c:spPr>
            <c:txPr>
              <a:bodyPr/>
              <a:lstStyle/>
              <a:p>
                <a:pPr>
                  <a:defRPr sz="20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Sheet1!$D$2:$D$4</c:f>
              <c:numCache>
                <c:formatCode>General</c:formatCode>
                <c:ptCount val="3"/>
                <c:pt idx="0" formatCode="0%">
                  <c:v>0.64</c:v>
                </c:pt>
              </c:numCache>
            </c:numRef>
          </c:val>
          <c:extLst xmlns:c16r2="http://schemas.microsoft.com/office/drawing/2015/06/chart">
            <c:ext xmlns:c16="http://schemas.microsoft.com/office/drawing/2014/chart" uri="{C3380CC4-5D6E-409C-BE32-E72D297353CC}">
              <c16:uniqueId val="{00000002-A7FC-49AC-AEF6-47375315595E}"/>
            </c:ext>
          </c:extLst>
        </c:ser>
        <c:ser>
          <c:idx val="3"/>
          <c:order val="3"/>
          <c:tx>
            <c:strRef>
              <c:f>Sheet1!$E$1</c:f>
              <c:strCache>
                <c:ptCount val="1"/>
                <c:pt idx="0">
                  <c:v>5-7</c:v>
                </c:pt>
              </c:strCache>
            </c:strRef>
          </c:tx>
          <c:spPr>
            <a:solidFill>
              <a:schemeClr val="accent4">
                <a:lumMod val="75000"/>
              </a:schemeClr>
            </a:solidFill>
          </c:spPr>
          <c:invertIfNegative val="0"/>
          <c:cat>
            <c:numRef>
              <c:f>Sheet1!$A$2:$A$4</c:f>
              <c:numCache>
                <c:formatCode>General</c:formatCode>
                <c:ptCount val="3"/>
              </c:numCache>
            </c:numRef>
          </c:cat>
          <c:val>
            <c:numRef>
              <c:f>Sheet1!$E$2:$E$4</c:f>
              <c:numCache>
                <c:formatCode>0%</c:formatCode>
                <c:ptCount val="3"/>
                <c:pt idx="1">
                  <c:v>0.27</c:v>
                </c:pt>
              </c:numCache>
            </c:numRef>
          </c:val>
          <c:extLst xmlns:c16r2="http://schemas.microsoft.com/office/drawing/2015/06/chart">
            <c:ext xmlns:c16="http://schemas.microsoft.com/office/drawing/2014/chart" uri="{C3380CC4-5D6E-409C-BE32-E72D297353CC}">
              <c16:uniqueId val="{00000003-A7FC-49AC-AEF6-47375315595E}"/>
            </c:ext>
          </c:extLst>
        </c:ser>
        <c:ser>
          <c:idx val="4"/>
          <c:order val="4"/>
          <c:tx>
            <c:strRef>
              <c:f>Sheet1!$F$1</c:f>
              <c:strCache>
                <c:ptCount val="1"/>
                <c:pt idx="0">
                  <c:v>Column1</c:v>
                </c:pt>
              </c:strCache>
            </c:strRef>
          </c:tx>
          <c:spPr>
            <a:noFill/>
            <a:effectLst/>
          </c:spPr>
          <c:invertIfNegative val="0"/>
          <c:dLbls>
            <c:spPr>
              <a:noFill/>
              <a:ln>
                <a:noFill/>
              </a:ln>
              <a:effectLst/>
            </c:spPr>
            <c:txPr>
              <a:bodyPr/>
              <a:lstStyle/>
              <a:p>
                <a:pPr>
                  <a:defRPr sz="20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Sheet1!$F$2:$F$4</c:f>
              <c:numCache>
                <c:formatCode>0%</c:formatCode>
                <c:ptCount val="3"/>
                <c:pt idx="1">
                  <c:v>0.27</c:v>
                </c:pt>
              </c:numCache>
            </c:numRef>
          </c:val>
          <c:extLst xmlns:c16r2="http://schemas.microsoft.com/office/drawing/2015/06/chart">
            <c:ext xmlns:c16="http://schemas.microsoft.com/office/drawing/2014/chart" uri="{C3380CC4-5D6E-409C-BE32-E72D297353CC}">
              <c16:uniqueId val="{00000004-A7FC-49AC-AEF6-47375315595E}"/>
            </c:ext>
          </c:extLst>
        </c:ser>
        <c:ser>
          <c:idx val="5"/>
          <c:order val="5"/>
          <c:tx>
            <c:strRef>
              <c:f>Sheet1!$G$1</c:f>
              <c:strCache>
                <c:ptCount val="1"/>
                <c:pt idx="0">
                  <c:v>1-4</c:v>
                </c:pt>
              </c:strCache>
            </c:strRef>
          </c:tx>
          <c:spPr>
            <a:solidFill>
              <a:schemeClr val="accent2">
                <a:lumMod val="50000"/>
              </a:schemeClr>
            </a:solidFill>
          </c:spPr>
          <c:invertIfNegative val="0"/>
          <c:cat>
            <c:numRef>
              <c:f>Sheet1!$A$2:$A$4</c:f>
              <c:numCache>
                <c:formatCode>General</c:formatCode>
                <c:ptCount val="3"/>
              </c:numCache>
            </c:numRef>
          </c:cat>
          <c:val>
            <c:numRef>
              <c:f>Sheet1!$G$2:$G$4</c:f>
              <c:numCache>
                <c:formatCode>General</c:formatCode>
                <c:ptCount val="3"/>
                <c:pt idx="2" formatCode="0%">
                  <c:v>0.07</c:v>
                </c:pt>
              </c:numCache>
            </c:numRef>
          </c:val>
          <c:extLst xmlns:c16r2="http://schemas.microsoft.com/office/drawing/2015/06/chart">
            <c:ext xmlns:c16="http://schemas.microsoft.com/office/drawing/2014/chart" uri="{C3380CC4-5D6E-409C-BE32-E72D297353CC}">
              <c16:uniqueId val="{00000005-A7FC-49AC-AEF6-47375315595E}"/>
            </c:ext>
          </c:extLst>
        </c:ser>
        <c:ser>
          <c:idx val="6"/>
          <c:order val="6"/>
          <c:tx>
            <c:strRef>
              <c:f>Sheet1!$H$1</c:f>
              <c:strCache>
                <c:ptCount val="1"/>
                <c:pt idx="0">
                  <c:v>Column2</c:v>
                </c:pt>
              </c:strCache>
            </c:strRef>
          </c:tx>
          <c:spPr>
            <a:noFill/>
            <a:effectLst/>
          </c:spPr>
          <c:invertIfNegative val="0"/>
          <c:dLbls>
            <c:spPr>
              <a:noFill/>
              <a:ln>
                <a:noFill/>
              </a:ln>
              <a:effectLst/>
            </c:spPr>
            <c:txPr>
              <a:bodyPr/>
              <a:lstStyle/>
              <a:p>
                <a:pPr>
                  <a:defRPr sz="2000" b="1"/>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Sheet1!$A$2:$A$4</c:f>
              <c:numCache>
                <c:formatCode>General</c:formatCode>
                <c:ptCount val="3"/>
              </c:numCache>
            </c:numRef>
          </c:cat>
          <c:val>
            <c:numRef>
              <c:f>Sheet1!$H$2:$H$4</c:f>
              <c:numCache>
                <c:formatCode>General</c:formatCode>
                <c:ptCount val="3"/>
                <c:pt idx="2" formatCode="0%">
                  <c:v>0.07</c:v>
                </c:pt>
              </c:numCache>
            </c:numRef>
          </c:val>
          <c:extLst xmlns:c16r2="http://schemas.microsoft.com/office/drawing/2015/06/chart">
            <c:ext xmlns:c16="http://schemas.microsoft.com/office/drawing/2014/chart" uri="{C3380CC4-5D6E-409C-BE32-E72D297353CC}">
              <c16:uniqueId val="{00000006-A7FC-49AC-AEF6-47375315595E}"/>
            </c:ext>
          </c:extLst>
        </c:ser>
        <c:dLbls>
          <c:showLegendKey val="0"/>
          <c:showVal val="0"/>
          <c:showCatName val="0"/>
          <c:showSerName val="0"/>
          <c:showPercent val="0"/>
          <c:showBubbleSize val="0"/>
        </c:dLbls>
        <c:gapWidth val="0"/>
        <c:overlap val="100"/>
        <c:axId val="2073191128"/>
        <c:axId val="2073187880"/>
      </c:barChart>
      <c:catAx>
        <c:axId val="2073191128"/>
        <c:scaling>
          <c:orientation val="minMax"/>
        </c:scaling>
        <c:delete val="0"/>
        <c:axPos val="b"/>
        <c:numFmt formatCode="General" sourceLinked="1"/>
        <c:majorTickMark val="out"/>
        <c:minorTickMark val="none"/>
        <c:tickLblPos val="nextTo"/>
        <c:spPr>
          <a:ln>
            <a:noFill/>
          </a:ln>
        </c:spPr>
        <c:crossAx val="2073187880"/>
        <c:crosses val="autoZero"/>
        <c:auto val="1"/>
        <c:lblAlgn val="ctr"/>
        <c:lblOffset val="100"/>
        <c:noMultiLvlLbl val="0"/>
      </c:catAx>
      <c:valAx>
        <c:axId val="2073187880"/>
        <c:scaling>
          <c:orientation val="minMax"/>
          <c:max val="1.0"/>
        </c:scaling>
        <c:delete val="1"/>
        <c:axPos val="l"/>
        <c:numFmt formatCode="0%" sourceLinked="1"/>
        <c:majorTickMark val="out"/>
        <c:minorTickMark val="none"/>
        <c:tickLblPos val="nextTo"/>
        <c:crossAx val="2073191128"/>
        <c:crosses val="autoZero"/>
        <c:crossBetween val="between"/>
      </c:valAx>
    </c:plotArea>
    <c:legend>
      <c:legendPos val="b"/>
      <c:legendEntry>
        <c:idx val="2"/>
        <c:delete val="1"/>
      </c:legendEntry>
      <c:legendEntry>
        <c:idx val="4"/>
        <c:delete val="1"/>
      </c:legendEntry>
      <c:legendEntry>
        <c:idx val="6"/>
        <c:delete val="1"/>
      </c:legendEntry>
      <c:layout>
        <c:manualLayout>
          <c:xMode val="edge"/>
          <c:yMode val="edge"/>
          <c:x val="0.0967741935483871"/>
          <c:y val="0.812792422686295"/>
          <c:w val="0.806451612903226"/>
          <c:h val="0.0785119251397923"/>
        </c:manualLayout>
      </c:layout>
      <c:overlay val="0"/>
      <c:spPr>
        <a:ln>
          <a:solidFill>
            <a:schemeClr val="tx1"/>
          </a:solidFill>
        </a:ln>
      </c:spPr>
      <c:txPr>
        <a:bodyPr/>
        <a:lstStyle/>
        <a:p>
          <a:pPr>
            <a:defRPr sz="18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00143928529552363"/>
          <c:y val="0.275920917494009"/>
          <c:w val="0.994265182058428"/>
          <c:h val="0.491730001141162"/>
        </c:manualLayout>
      </c:layout>
      <c:barChart>
        <c:barDir val="col"/>
        <c:grouping val="clustered"/>
        <c:varyColors val="0"/>
        <c:ser>
          <c:idx val="0"/>
          <c:order val="0"/>
          <c:tx>
            <c:strRef>
              <c:f>Sheet1!$B$1</c:f>
              <c:strCache>
                <c:ptCount val="1"/>
                <c:pt idx="0">
                  <c:v>Familiar</c:v>
                </c:pt>
              </c:strCache>
            </c:strRef>
          </c:tx>
          <c:spPr>
            <a:solidFill>
              <a:schemeClr val="tx2">
                <a:lumMod val="75000"/>
              </a:schemeClr>
            </a:solidFill>
          </c:spPr>
          <c:invertIfNegative val="0"/>
          <c:dLbls>
            <c:spPr>
              <a:noFill/>
              <a:ln>
                <a:noFill/>
              </a:ln>
              <a:effectLst/>
            </c:spPr>
            <c:txPr>
              <a:bodyPr/>
              <a:lstStyle/>
              <a:p>
                <a:pPr>
                  <a:defRPr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c:f>
              <c:strCache>
                <c:ptCount val="1"/>
                <c:pt idx="0">
                  <c:v>Public Health Departments Importance (%5-7)</c:v>
                </c:pt>
              </c:strCache>
            </c:strRef>
          </c:cat>
          <c:val>
            <c:numRef>
              <c:f>Sheet1!$B$2</c:f>
              <c:numCache>
                <c:formatCode>0%</c:formatCode>
                <c:ptCount val="1"/>
                <c:pt idx="0">
                  <c:v>0.46</c:v>
                </c:pt>
              </c:numCache>
            </c:numRef>
          </c:val>
          <c:extLst xmlns:c16r2="http://schemas.microsoft.com/office/drawing/2015/06/chart">
            <c:ext xmlns:c16="http://schemas.microsoft.com/office/drawing/2014/chart" uri="{C3380CC4-5D6E-409C-BE32-E72D297353CC}">
              <c16:uniqueId val="{00000000-6FB9-4928-AB65-FCC15AB06988}"/>
            </c:ext>
          </c:extLst>
        </c:ser>
        <c:ser>
          <c:idx val="1"/>
          <c:order val="1"/>
          <c:tx>
            <c:strRef>
              <c:f>Sheet1!$C$1</c:f>
              <c:strCache>
                <c:ptCount val="1"/>
                <c:pt idx="0">
                  <c:v>Not Familiar</c:v>
                </c:pt>
              </c:strCache>
            </c:strRef>
          </c:tx>
          <c:spPr>
            <a:solidFill>
              <a:srgbClr val="C00000"/>
            </a:solidFill>
          </c:spPr>
          <c:invertIfNegative val="0"/>
          <c:dLbls>
            <c:spPr>
              <a:noFill/>
              <a:ln>
                <a:noFill/>
              </a:ln>
              <a:effectLst/>
            </c:spPr>
            <c:txPr>
              <a:bodyPr/>
              <a:lstStyle/>
              <a:p>
                <a:pPr>
                  <a:defRPr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c:f>
              <c:strCache>
                <c:ptCount val="1"/>
                <c:pt idx="0">
                  <c:v>Public Health Departments Importance (%5-7)</c:v>
                </c:pt>
              </c:strCache>
            </c:strRef>
          </c:cat>
          <c:val>
            <c:numRef>
              <c:f>Sheet1!$C$2</c:f>
              <c:numCache>
                <c:formatCode>0%</c:formatCode>
                <c:ptCount val="1"/>
                <c:pt idx="0">
                  <c:v>0.53</c:v>
                </c:pt>
              </c:numCache>
            </c:numRef>
          </c:val>
          <c:extLst xmlns:c16r2="http://schemas.microsoft.com/office/drawing/2015/06/chart">
            <c:ext xmlns:c16="http://schemas.microsoft.com/office/drawing/2014/chart" uri="{C3380CC4-5D6E-409C-BE32-E72D297353CC}">
              <c16:uniqueId val="{00000001-6FB9-4928-AB65-FCC15AB06988}"/>
            </c:ext>
          </c:extLst>
        </c:ser>
        <c:dLbls>
          <c:dLblPos val="outEnd"/>
          <c:showLegendKey val="0"/>
          <c:showVal val="1"/>
          <c:showCatName val="0"/>
          <c:showSerName val="0"/>
          <c:showPercent val="0"/>
          <c:showBubbleSize val="0"/>
        </c:dLbls>
        <c:gapWidth val="100"/>
        <c:axId val="2073160216"/>
        <c:axId val="2073156840"/>
      </c:barChart>
      <c:catAx>
        <c:axId val="2073160216"/>
        <c:scaling>
          <c:orientation val="minMax"/>
        </c:scaling>
        <c:delete val="0"/>
        <c:axPos val="b"/>
        <c:numFmt formatCode="General" sourceLinked="1"/>
        <c:majorTickMark val="out"/>
        <c:minorTickMark val="none"/>
        <c:tickLblPos val="nextTo"/>
        <c:spPr>
          <a:ln>
            <a:noFill/>
          </a:ln>
        </c:spPr>
        <c:txPr>
          <a:bodyPr/>
          <a:lstStyle/>
          <a:p>
            <a:pPr>
              <a:defRPr sz="1600" b="1"/>
            </a:pPr>
            <a:endParaRPr lang="en-US"/>
          </a:p>
        </c:txPr>
        <c:crossAx val="2073156840"/>
        <c:crosses val="autoZero"/>
        <c:auto val="1"/>
        <c:lblAlgn val="ctr"/>
        <c:lblOffset val="100"/>
        <c:noMultiLvlLbl val="0"/>
      </c:catAx>
      <c:valAx>
        <c:axId val="2073156840"/>
        <c:scaling>
          <c:orientation val="minMax"/>
          <c:max val="1.0"/>
        </c:scaling>
        <c:delete val="1"/>
        <c:axPos val="l"/>
        <c:numFmt formatCode="0%" sourceLinked="1"/>
        <c:majorTickMark val="out"/>
        <c:minorTickMark val="none"/>
        <c:tickLblPos val="nextTo"/>
        <c:crossAx val="2073160216"/>
        <c:crosses val="autoZero"/>
        <c:crossBetween val="between"/>
      </c:valAx>
    </c:plotArea>
    <c:legend>
      <c:legendPos val="b"/>
      <c:overlay val="0"/>
      <c:spPr>
        <a:ln>
          <a:solidFill>
            <a:schemeClr val="tx1"/>
          </a:solidFill>
        </a:ln>
      </c:sp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38475" cy="465138"/>
          </a:xfrm>
          <a:prstGeom prst="rect">
            <a:avLst/>
          </a:prstGeom>
        </p:spPr>
        <p:txBody>
          <a:bodyPr vert="horz" lIns="91409" tIns="45703" rIns="91409" bIns="45703" rtlCol="0"/>
          <a:lstStyle>
            <a:lvl1pPr algn="l">
              <a:defRPr sz="1200"/>
            </a:lvl1pPr>
          </a:lstStyle>
          <a:p>
            <a:endParaRPr lang="en-US" dirty="0"/>
          </a:p>
        </p:txBody>
      </p:sp>
      <p:sp>
        <p:nvSpPr>
          <p:cNvPr id="3" name="Date Placeholder 2"/>
          <p:cNvSpPr>
            <a:spLocks noGrp="1"/>
          </p:cNvSpPr>
          <p:nvPr>
            <p:ph type="dt" sz="quarter" idx="1"/>
          </p:nvPr>
        </p:nvSpPr>
        <p:spPr>
          <a:xfrm>
            <a:off x="3970340" y="2"/>
            <a:ext cx="3038475" cy="465138"/>
          </a:xfrm>
          <a:prstGeom prst="rect">
            <a:avLst/>
          </a:prstGeom>
        </p:spPr>
        <p:txBody>
          <a:bodyPr vert="horz" lIns="91409" tIns="45703" rIns="91409" bIns="45703" rtlCol="0"/>
          <a:lstStyle>
            <a:lvl1pPr algn="r">
              <a:defRPr sz="1200"/>
            </a:lvl1pPr>
          </a:lstStyle>
          <a:p>
            <a:fld id="{4873B339-7FE0-4F4B-BA54-41FF73FC0122}" type="datetimeFigureOut">
              <a:rPr lang="en-US" smtClean="0"/>
              <a:t>11/27/17</a:t>
            </a:fld>
            <a:endParaRPr lang="en-US" dirty="0"/>
          </a:p>
        </p:txBody>
      </p:sp>
      <p:sp>
        <p:nvSpPr>
          <p:cNvPr id="4" name="Footer Placeholder 3"/>
          <p:cNvSpPr>
            <a:spLocks noGrp="1"/>
          </p:cNvSpPr>
          <p:nvPr>
            <p:ph type="ftr" sz="quarter" idx="2"/>
          </p:nvPr>
        </p:nvSpPr>
        <p:spPr>
          <a:xfrm>
            <a:off x="3" y="8829675"/>
            <a:ext cx="3038475" cy="465138"/>
          </a:xfrm>
          <a:prstGeom prst="rect">
            <a:avLst/>
          </a:prstGeom>
        </p:spPr>
        <p:txBody>
          <a:bodyPr vert="horz" lIns="91409" tIns="45703" rIns="91409" bIns="4570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lIns="91409" tIns="45703" rIns="91409" bIns="45703" rtlCol="0" anchor="b"/>
          <a:lstStyle>
            <a:lvl1pPr algn="r">
              <a:defRPr sz="1200"/>
            </a:lvl1pPr>
          </a:lstStyle>
          <a:p>
            <a:fld id="{199E75AD-CFC4-4678-9C06-16D9AF8529DE}" type="slidenum">
              <a:rPr lang="en-US" smtClean="0"/>
              <a:t>‹#›</a:t>
            </a:fld>
            <a:endParaRPr lang="en-US" dirty="0"/>
          </a:p>
        </p:txBody>
      </p:sp>
    </p:spTree>
    <p:extLst>
      <p:ext uri="{BB962C8B-B14F-4D97-AF65-F5344CB8AC3E}">
        <p14:creationId xmlns:p14="http://schemas.microsoft.com/office/powerpoint/2010/main" val="2656686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5138"/>
          </a:xfrm>
          <a:prstGeom prst="rect">
            <a:avLst/>
          </a:prstGeom>
        </p:spPr>
        <p:txBody>
          <a:bodyPr vert="horz" lIns="91422" tIns="45710" rIns="91422" bIns="45710" rtlCol="0"/>
          <a:lstStyle>
            <a:lvl1pPr algn="l">
              <a:defRPr sz="1200"/>
            </a:lvl1pPr>
          </a:lstStyle>
          <a:p>
            <a:endParaRPr lang="en-US" dirty="0"/>
          </a:p>
        </p:txBody>
      </p:sp>
      <p:sp>
        <p:nvSpPr>
          <p:cNvPr id="3" name="Date Placeholder 2"/>
          <p:cNvSpPr>
            <a:spLocks noGrp="1"/>
          </p:cNvSpPr>
          <p:nvPr>
            <p:ph type="dt" idx="1"/>
          </p:nvPr>
        </p:nvSpPr>
        <p:spPr>
          <a:xfrm>
            <a:off x="3970339" y="2"/>
            <a:ext cx="3038475" cy="465138"/>
          </a:xfrm>
          <a:prstGeom prst="rect">
            <a:avLst/>
          </a:prstGeom>
        </p:spPr>
        <p:txBody>
          <a:bodyPr vert="horz" lIns="91422" tIns="45710" rIns="91422" bIns="45710" rtlCol="0"/>
          <a:lstStyle>
            <a:lvl1pPr algn="r">
              <a:defRPr sz="1200"/>
            </a:lvl1pPr>
          </a:lstStyle>
          <a:p>
            <a:fld id="{A7E5025E-2678-4B0F-964E-4F97AFBCD62F}" type="datetimeFigureOut">
              <a:rPr lang="en-US" smtClean="0"/>
              <a:t>11/27/17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22" tIns="45710" rIns="91422" bIns="45710" rtlCol="0" anchor="ctr"/>
          <a:lstStyle/>
          <a:p>
            <a:endParaRPr lang="en-US" dirty="0"/>
          </a:p>
        </p:txBody>
      </p:sp>
      <p:sp>
        <p:nvSpPr>
          <p:cNvPr id="5" name="Notes Placeholder 4"/>
          <p:cNvSpPr>
            <a:spLocks noGrp="1"/>
          </p:cNvSpPr>
          <p:nvPr>
            <p:ph type="body" sz="quarter" idx="3"/>
          </p:nvPr>
        </p:nvSpPr>
        <p:spPr>
          <a:xfrm>
            <a:off x="701676" y="4416425"/>
            <a:ext cx="5607050" cy="4183063"/>
          </a:xfrm>
          <a:prstGeom prst="rect">
            <a:avLst/>
          </a:prstGeom>
        </p:spPr>
        <p:txBody>
          <a:bodyPr vert="horz" lIns="91422" tIns="45710" rIns="91422" bIns="457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5"/>
            <a:ext cx="3038475" cy="465138"/>
          </a:xfrm>
          <a:prstGeom prst="rect">
            <a:avLst/>
          </a:prstGeom>
        </p:spPr>
        <p:txBody>
          <a:bodyPr vert="horz" lIns="91422" tIns="45710" rIns="91422" bIns="4571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1422" tIns="45710" rIns="91422" bIns="45710" rtlCol="0" anchor="b"/>
          <a:lstStyle>
            <a:lvl1pPr algn="r">
              <a:defRPr sz="1200"/>
            </a:lvl1pPr>
          </a:lstStyle>
          <a:p>
            <a:fld id="{AB414E06-1A3B-44F4-A4EF-F118C18F79A0}" type="slidenum">
              <a:rPr lang="en-US" smtClean="0"/>
              <a:t>‹#›</a:t>
            </a:fld>
            <a:endParaRPr lang="en-US" dirty="0"/>
          </a:p>
        </p:txBody>
      </p:sp>
    </p:spTree>
    <p:extLst>
      <p:ext uri="{BB962C8B-B14F-4D97-AF65-F5344CB8AC3E}">
        <p14:creationId xmlns:p14="http://schemas.microsoft.com/office/powerpoint/2010/main" val="59265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14E06-1A3B-44F4-A4EF-F118C18F79A0}" type="slidenum">
              <a:rPr lang="en-US" smtClean="0"/>
              <a:t>1</a:t>
            </a:fld>
            <a:endParaRPr lang="en-US" dirty="0"/>
          </a:p>
        </p:txBody>
      </p:sp>
    </p:spTree>
    <p:extLst>
      <p:ext uri="{BB962C8B-B14F-4D97-AF65-F5344CB8AC3E}">
        <p14:creationId xmlns:p14="http://schemas.microsoft.com/office/powerpoint/2010/main" val="26247540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p:cNvSpPr/>
          <p:nvPr userDrawn="1"/>
        </p:nvSpPr>
        <p:spPr bwMode="ltGray">
          <a:xfrm>
            <a:off x="1" y="5665788"/>
            <a:ext cx="9143999" cy="1201737"/>
          </a:xfrm>
          <a:prstGeom prst="rect">
            <a:avLst/>
          </a:prstGeom>
          <a:solidFill>
            <a:srgbClr val="0252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userDrawn="1"/>
        </p:nvSpPr>
        <p:spPr>
          <a:xfrm>
            <a:off x="142875" y="2133601"/>
            <a:ext cx="8858250" cy="2895599"/>
          </a:xfrm>
          <a:prstGeom prst="rect">
            <a:avLst/>
          </a:prstGeom>
          <a:solidFill>
            <a:schemeClr val="bg1"/>
          </a:solidFill>
          <a:ln w="57150" cmpd="sng">
            <a:solidFill>
              <a:srgbClr val="315BA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5BA0"/>
                </a:solidFill>
              </a:ln>
              <a:solidFill>
                <a:schemeClr val="bg1"/>
              </a:solidFill>
            </a:endParaRPr>
          </a:p>
        </p:txBody>
      </p:sp>
      <p:sp>
        <p:nvSpPr>
          <p:cNvPr id="7" name="Title 6"/>
          <p:cNvSpPr>
            <a:spLocks noGrp="1"/>
          </p:cNvSpPr>
          <p:nvPr>
            <p:ph type="title"/>
          </p:nvPr>
        </p:nvSpPr>
        <p:spPr>
          <a:xfrm>
            <a:off x="142875" y="2160182"/>
            <a:ext cx="8858249" cy="2869018"/>
          </a:xfrm>
        </p:spPr>
        <p:txBody>
          <a:bodyPr anchor="ctr"/>
          <a:lstStyle>
            <a:lvl1pPr>
              <a:defRPr sz="4400">
                <a:ln>
                  <a:solidFill>
                    <a:srgbClr val="0A316C"/>
                  </a:solidFill>
                </a:ln>
                <a:solidFill>
                  <a:srgbClr val="315BA8"/>
                </a:solidFill>
                <a:effectLst>
                  <a:outerShdw blurRad="38100" dist="38100" dir="2700000" algn="tl">
                    <a:srgbClr val="000000">
                      <a:alpha val="43137"/>
                    </a:srgbClr>
                  </a:outerShdw>
                </a:effectLst>
              </a:defRPr>
            </a:lvl1pPr>
          </a:lstStyle>
          <a:p>
            <a:r>
              <a:rPr lang="en-US" dirty="0"/>
              <a:t>Click to edit Master title style</a:t>
            </a:r>
          </a:p>
        </p:txBody>
      </p:sp>
      <p:grpSp>
        <p:nvGrpSpPr>
          <p:cNvPr id="11" name="Group 10"/>
          <p:cNvGrpSpPr/>
          <p:nvPr userDrawn="1"/>
        </p:nvGrpSpPr>
        <p:grpSpPr>
          <a:xfrm>
            <a:off x="2698926" y="5315348"/>
            <a:ext cx="3746149" cy="704052"/>
            <a:chOff x="2564915" y="5248673"/>
            <a:chExt cx="3746149" cy="704052"/>
          </a:xfrm>
          <a:effectLst>
            <a:outerShdw blurRad="50800" dist="38100" dir="2700000" algn="tl" rotWithShape="0">
              <a:prstClr val="black">
                <a:alpha val="40000"/>
              </a:prstClr>
            </a:outerShdw>
          </a:effectLst>
        </p:grpSpPr>
        <p:sp>
          <p:nvSpPr>
            <p:cNvPr id="13" name="Rounded Rectangle 12"/>
            <p:cNvSpPr/>
            <p:nvPr userDrawn="1"/>
          </p:nvSpPr>
          <p:spPr>
            <a:xfrm>
              <a:off x="2564915" y="5248673"/>
              <a:ext cx="3746149" cy="704052"/>
            </a:xfrm>
            <a:prstGeom prst="roundRect">
              <a:avLst>
                <a:gd name="adj" fmla="val 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99152" y="5324873"/>
              <a:ext cx="3477675" cy="551653"/>
            </a:xfrm>
            <a:prstGeom prst="rect">
              <a:avLst/>
            </a:prstGeom>
          </p:spPr>
        </p:pic>
      </p:grpSp>
      <p:pic>
        <p:nvPicPr>
          <p:cNvPr id="1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93258" y="609600"/>
            <a:ext cx="2859088" cy="1123950"/>
          </a:xfrm>
          <a:prstGeom prst="rect">
            <a:avLst/>
          </a:prstGeom>
          <a:noFill/>
          <a:ln w="2857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16" name="Picture 5"/>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045604" y="444718"/>
            <a:ext cx="3005138" cy="1493838"/>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556735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3" name="Rectangle 2"/>
          <p:cNvSpPr/>
          <p:nvPr userDrawn="1"/>
        </p:nvSpPr>
        <p:spPr>
          <a:xfrm>
            <a:off x="0" y="838200"/>
            <a:ext cx="91440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04800" y="131764"/>
            <a:ext cx="6596674" cy="1011236"/>
          </a:xfrm>
        </p:spPr>
        <p:txBody>
          <a:bodyPr anchor="ctr"/>
          <a:lstStyle>
            <a:lvl1pPr algn="l">
              <a:defRPr lang="en-US" sz="4800" b="1" kern="1200" dirty="0">
                <a:ln>
                  <a:solidFill>
                    <a:srgbClr val="0A316C"/>
                  </a:solidFill>
                </a:ln>
                <a:solidFill>
                  <a:srgbClr val="315BA8"/>
                </a:solidFill>
                <a:effectLst>
                  <a:outerShdw blurRad="38100" dist="38100" dir="2700000" algn="tl">
                    <a:srgbClr val="000000">
                      <a:alpha val="43137"/>
                    </a:srgbClr>
                  </a:outerShdw>
                </a:effectLst>
                <a:latin typeface="+mj-lt"/>
                <a:ea typeface="+mj-ea"/>
                <a:cs typeface="+mj-cs"/>
              </a:defRPr>
            </a:lvl1pPr>
          </a:lstStyle>
          <a:p>
            <a:r>
              <a:rPr lang="en-US" dirty="0"/>
              <a:t>Click to edit Master title style</a:t>
            </a:r>
          </a:p>
        </p:txBody>
      </p:sp>
      <p:sp>
        <p:nvSpPr>
          <p:cNvPr id="5" name="Rectangle 4"/>
          <p:cNvSpPr/>
          <p:nvPr userDrawn="1"/>
        </p:nvSpPr>
        <p:spPr>
          <a:xfrm>
            <a:off x="304800" y="1143000"/>
            <a:ext cx="8534400" cy="5326063"/>
          </a:xfrm>
          <a:prstGeom prst="rect">
            <a:avLst/>
          </a:prstGeom>
          <a:solidFill>
            <a:schemeClr val="bg1"/>
          </a:solidFill>
          <a:ln w="57150" cmpd="sng">
            <a:solidFill>
              <a:srgbClr val="315BA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5BA0"/>
                </a:solidFill>
              </a:ln>
              <a:solidFill>
                <a:schemeClr val="bg1"/>
              </a:solidFill>
            </a:endParaRPr>
          </a:p>
        </p:txBody>
      </p:sp>
      <p:sp>
        <p:nvSpPr>
          <p:cNvPr id="9" name="Text Placeholder 8"/>
          <p:cNvSpPr>
            <a:spLocks noGrp="1"/>
          </p:cNvSpPr>
          <p:nvPr>
            <p:ph type="body" sz="quarter" idx="10"/>
          </p:nvPr>
        </p:nvSpPr>
        <p:spPr>
          <a:xfrm>
            <a:off x="342900" y="1295399"/>
            <a:ext cx="8458200" cy="5173663"/>
          </a:xfrm>
        </p:spPr>
        <p:txBody>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37512" y="479500"/>
            <a:ext cx="912455" cy="358700"/>
          </a:xfrm>
          <a:prstGeom prst="rect">
            <a:avLst/>
          </a:prstGeom>
          <a:noFill/>
          <a:ln w="2857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11"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061345" y="399875"/>
            <a:ext cx="959065" cy="476746"/>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75016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Rectangle 2"/>
          <p:cNvSpPr/>
          <p:nvPr userDrawn="1"/>
        </p:nvSpPr>
        <p:spPr>
          <a:xfrm>
            <a:off x="142875" y="2209801"/>
            <a:ext cx="8858250" cy="3505199"/>
          </a:xfrm>
          <a:prstGeom prst="rect">
            <a:avLst/>
          </a:prstGeom>
          <a:solidFill>
            <a:schemeClr val="bg1"/>
          </a:solidFill>
          <a:ln w="57150" cmpd="sng">
            <a:solidFill>
              <a:srgbClr val="315BA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5BA0"/>
                </a:solidFill>
              </a:ln>
              <a:solidFill>
                <a:schemeClr val="bg1"/>
              </a:solidFill>
            </a:endParaRPr>
          </a:p>
        </p:txBody>
      </p:sp>
      <p:sp>
        <p:nvSpPr>
          <p:cNvPr id="2" name="Title 1"/>
          <p:cNvSpPr>
            <a:spLocks noGrp="1"/>
          </p:cNvSpPr>
          <p:nvPr>
            <p:ph type="title"/>
          </p:nvPr>
        </p:nvSpPr>
        <p:spPr>
          <a:xfrm>
            <a:off x="142875" y="2590800"/>
            <a:ext cx="8858249" cy="2743201"/>
          </a:xfrm>
        </p:spPr>
        <p:txBody>
          <a:bodyPr anchor="ctr"/>
          <a:lstStyle>
            <a:lvl1pPr>
              <a:defRPr sz="5400">
                <a:ln>
                  <a:solidFill>
                    <a:srgbClr val="0A316C"/>
                  </a:solidFill>
                </a:ln>
                <a:solidFill>
                  <a:srgbClr val="315BA8"/>
                </a:solidFill>
                <a:effectLst>
                  <a:outerShdw blurRad="38100" dist="38100" dir="2700000" algn="tl">
                    <a:srgbClr val="000000">
                      <a:alpha val="43137"/>
                    </a:srgbClr>
                  </a:outerShdw>
                </a:effectLst>
              </a:defRPr>
            </a:lvl1pPr>
          </a:lstStyle>
          <a:p>
            <a:r>
              <a:rPr lang="en-US" dirty="0"/>
              <a:t>Click to edit Master title style</a:t>
            </a:r>
          </a:p>
        </p:txBody>
      </p:sp>
      <p:pic>
        <p:nvPicPr>
          <p:cNvPr id="10"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3258" y="609600"/>
            <a:ext cx="2859088" cy="1123950"/>
          </a:xfrm>
          <a:prstGeom prst="rect">
            <a:avLst/>
          </a:prstGeom>
          <a:noFill/>
          <a:ln w="2857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11"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045604" y="444718"/>
            <a:ext cx="3005138" cy="1493838"/>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0810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userDrawn="1"/>
        </p:nvSpPr>
        <p:spPr>
          <a:xfrm>
            <a:off x="137160" y="131763"/>
            <a:ext cx="8869680" cy="6337300"/>
          </a:xfrm>
          <a:prstGeom prst="rect">
            <a:avLst/>
          </a:prstGeom>
          <a:solidFill>
            <a:schemeClr val="bg1"/>
          </a:solidFill>
          <a:ln w="57150" cmpd="sng">
            <a:solidFill>
              <a:srgbClr val="315BA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5BA0"/>
                </a:solidFill>
              </a:ln>
              <a:solidFill>
                <a:schemeClr val="bg1"/>
              </a:solidFill>
            </a:endParaRPr>
          </a:p>
        </p:txBody>
      </p:sp>
      <p:sp>
        <p:nvSpPr>
          <p:cNvPr id="6" name="Text Placeholder 5"/>
          <p:cNvSpPr>
            <a:spLocks noGrp="1"/>
          </p:cNvSpPr>
          <p:nvPr>
            <p:ph type="body" sz="quarter" idx="10" hasCustomPrompt="1"/>
          </p:nvPr>
        </p:nvSpPr>
        <p:spPr>
          <a:xfrm>
            <a:off x="137160" y="6253619"/>
            <a:ext cx="8869680" cy="215444"/>
          </a:xfrm>
          <a:ln>
            <a:solidFill>
              <a:srgbClr val="315BA8"/>
            </a:solidFill>
          </a:ln>
        </p:spPr>
        <p:txBody>
          <a:bodyPr lIns="64008" tIns="0" rIns="64008" bIns="45720" anchor="b">
            <a:spAutoFit/>
          </a:bodyPr>
          <a:lstStyle>
            <a:lvl1pPr marL="0" indent="0" algn="ctr">
              <a:buNone/>
              <a:defRPr sz="1100" i="1">
                <a:latin typeface="+mn-lt"/>
                <a:cs typeface="Arial" panose="020B0604020202020204" pitchFamily="34" charset="0"/>
              </a:defRPr>
            </a:lvl1pPr>
          </a:lstStyle>
          <a:p>
            <a:pPr lvl="0"/>
            <a:r>
              <a:rPr lang="en-US" dirty="0"/>
              <a:t>question</a:t>
            </a:r>
          </a:p>
        </p:txBody>
      </p:sp>
      <p:sp>
        <p:nvSpPr>
          <p:cNvPr id="8" name="Text Placeholder 7"/>
          <p:cNvSpPr>
            <a:spLocks noGrp="1"/>
          </p:cNvSpPr>
          <p:nvPr>
            <p:ph type="body" sz="quarter" idx="11" hasCustomPrompt="1"/>
          </p:nvPr>
        </p:nvSpPr>
        <p:spPr>
          <a:xfrm>
            <a:off x="137160" y="131763"/>
            <a:ext cx="8869680" cy="1040285"/>
          </a:xfrm>
        </p:spPr>
        <p:txBody>
          <a:bodyPr lIns="36576" rIns="36576" anchor="ctr">
            <a:noAutofit/>
          </a:bodyPr>
          <a:lstStyle>
            <a:lvl1pPr marL="0" indent="0" algn="ctr">
              <a:buNone/>
              <a:defRPr sz="2800" b="1"/>
            </a:lvl1pPr>
          </a:lstStyle>
          <a:p>
            <a:pPr lvl="0"/>
            <a:r>
              <a:rPr lang="en-US" dirty="0"/>
              <a:t>Title</a:t>
            </a:r>
          </a:p>
        </p:txBody>
      </p:sp>
    </p:spTree>
    <p:extLst>
      <p:ext uri="{BB962C8B-B14F-4D97-AF65-F5344CB8AC3E}">
        <p14:creationId xmlns:p14="http://schemas.microsoft.com/office/powerpoint/2010/main" val="2888122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0" name="Rectangle 9"/>
          <p:cNvSpPr/>
          <p:nvPr userDrawn="1"/>
        </p:nvSpPr>
        <p:spPr>
          <a:xfrm>
            <a:off x="0" y="5943600"/>
            <a:ext cx="91440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838200"/>
            <a:ext cx="91440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0"/>
            <a:ext cx="426224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p:cNvGrpSpPr/>
          <p:nvPr userDrawn="1"/>
        </p:nvGrpSpPr>
        <p:grpSpPr>
          <a:xfrm>
            <a:off x="269416" y="2463969"/>
            <a:ext cx="3746149" cy="1930063"/>
            <a:chOff x="412925" y="838200"/>
            <a:chExt cx="3746149" cy="1930063"/>
          </a:xfrm>
        </p:grpSpPr>
        <p:grpSp>
          <p:nvGrpSpPr>
            <p:cNvPr id="3" name="Group 2"/>
            <p:cNvGrpSpPr/>
            <p:nvPr userDrawn="1"/>
          </p:nvGrpSpPr>
          <p:grpSpPr>
            <a:xfrm>
              <a:off x="412925" y="838200"/>
              <a:ext cx="3746149" cy="704052"/>
              <a:chOff x="2564915" y="5248673"/>
              <a:chExt cx="3746149" cy="704052"/>
            </a:xfrm>
          </p:grpSpPr>
          <p:sp>
            <p:nvSpPr>
              <p:cNvPr id="4" name="Rounded Rectangle 3"/>
              <p:cNvSpPr/>
              <p:nvPr userDrawn="1"/>
            </p:nvSpPr>
            <p:spPr>
              <a:xfrm>
                <a:off x="2564915" y="5248673"/>
                <a:ext cx="3746149" cy="704052"/>
              </a:xfrm>
              <a:prstGeom prst="roundRect">
                <a:avLst>
                  <a:gd name="adj" fmla="val 0"/>
                </a:avLst>
              </a:prstGeom>
              <a:solidFill>
                <a:schemeClr val="bg1"/>
              </a:solidFill>
              <a:ln w="28575">
                <a:solidFill>
                  <a:srgbClr val="0A31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99152" y="5324873"/>
                <a:ext cx="3477675" cy="551653"/>
              </a:xfrm>
              <a:prstGeom prst="rect">
                <a:avLst/>
              </a:prstGeom>
            </p:spPr>
          </p:pic>
        </p:grpSp>
        <p:sp>
          <p:nvSpPr>
            <p:cNvPr id="14" name="TextBox 13"/>
            <p:cNvSpPr txBox="1"/>
            <p:nvPr userDrawn="1"/>
          </p:nvSpPr>
          <p:spPr>
            <a:xfrm>
              <a:off x="651578" y="1752600"/>
              <a:ext cx="3268844" cy="1015663"/>
            </a:xfrm>
            <a:prstGeom prst="rect">
              <a:avLst/>
            </a:prstGeom>
            <a:noFill/>
          </p:spPr>
          <p:txBody>
            <a:bodyPr wrap="none" rtlCol="0">
              <a:spAutoFit/>
            </a:bodyPr>
            <a:lstStyle/>
            <a:p>
              <a:pPr algn="ctr"/>
              <a:r>
                <a:rPr lang="en-US" sz="2000" b="1" dirty="0"/>
                <a:t>PUBLIC OPINION STRATEGIES</a:t>
              </a:r>
            </a:p>
            <a:p>
              <a:pPr algn="ctr"/>
              <a:r>
                <a:rPr lang="en-US" sz="2000" b="1" dirty="0"/>
                <a:t>214 N. Fayette Street</a:t>
              </a:r>
            </a:p>
            <a:p>
              <a:pPr algn="ctr"/>
              <a:r>
                <a:rPr lang="en-US" sz="2000" b="1" dirty="0"/>
                <a:t>Alexandria,</a:t>
              </a:r>
              <a:r>
                <a:rPr lang="en-US" sz="2000" b="1" baseline="0" dirty="0"/>
                <a:t> VA 22314</a:t>
              </a:r>
              <a:endParaRPr lang="en-US" sz="2000" b="1" dirty="0"/>
            </a:p>
          </p:txBody>
        </p:sp>
      </p:grpSp>
      <p:sp>
        <p:nvSpPr>
          <p:cNvPr id="25" name="TextBox 24"/>
          <p:cNvSpPr txBox="1"/>
          <p:nvPr userDrawn="1"/>
        </p:nvSpPr>
        <p:spPr>
          <a:xfrm>
            <a:off x="4257294" y="2582615"/>
            <a:ext cx="4886706" cy="1692771"/>
          </a:xfrm>
          <a:prstGeom prst="rect">
            <a:avLst/>
          </a:prstGeom>
          <a:noFill/>
        </p:spPr>
        <p:txBody>
          <a:bodyPr wrap="square" rtlCol="0">
            <a:spAutoFit/>
          </a:bodyPr>
          <a:lstStyle/>
          <a:p>
            <a:pPr algn="ctr"/>
            <a:r>
              <a:rPr lang="en-US" sz="3200" b="1" dirty="0">
                <a:solidFill>
                  <a:schemeClr val="tx1"/>
                </a:solidFill>
                <a:latin typeface="Tahoma" pitchFamily="34" charset="0"/>
                <a:ea typeface="Tahoma" pitchFamily="34" charset="0"/>
                <a:cs typeface="Tahoma" pitchFamily="34" charset="0"/>
              </a:rPr>
              <a:t>Elizabeth Harrington,</a:t>
            </a:r>
          </a:p>
          <a:p>
            <a:pPr algn="ctr"/>
            <a:r>
              <a:rPr lang="en-US" sz="3200" b="1" dirty="0">
                <a:solidFill>
                  <a:schemeClr val="tx1"/>
                </a:solidFill>
                <a:latin typeface="Tahoma" pitchFamily="34" charset="0"/>
                <a:ea typeface="Tahoma" pitchFamily="34" charset="0"/>
                <a:cs typeface="Tahoma" pitchFamily="34" charset="0"/>
              </a:rPr>
              <a:t>Partner</a:t>
            </a:r>
          </a:p>
          <a:p>
            <a:pPr algn="ctr"/>
            <a:r>
              <a:rPr lang="en-US" sz="2000" b="1" dirty="0">
                <a:solidFill>
                  <a:schemeClr val="tx1"/>
                </a:solidFill>
                <a:latin typeface="Tahoma" pitchFamily="34" charset="0"/>
                <a:ea typeface="Tahoma" pitchFamily="34" charset="0"/>
                <a:cs typeface="Tahoma" pitchFamily="34" charset="0"/>
              </a:rPr>
              <a:t>elizabeth@pos.org</a:t>
            </a:r>
          </a:p>
          <a:p>
            <a:pPr algn="ctr"/>
            <a:r>
              <a:rPr lang="en-US" sz="2000" b="1" dirty="0">
                <a:solidFill>
                  <a:schemeClr val="tx1"/>
                </a:solidFill>
                <a:latin typeface="Tahoma" pitchFamily="34" charset="0"/>
                <a:ea typeface="Tahoma" pitchFamily="34" charset="0"/>
                <a:cs typeface="Tahoma" pitchFamily="34" charset="0"/>
              </a:rPr>
              <a:t>215.753.7655</a:t>
            </a:r>
          </a:p>
        </p:txBody>
      </p:sp>
    </p:spTree>
    <p:extLst>
      <p:ext uri="{BB962C8B-B14F-4D97-AF65-F5344CB8AC3E}">
        <p14:creationId xmlns:p14="http://schemas.microsoft.com/office/powerpoint/2010/main" val="401615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b Summary">
    <p:spTree>
      <p:nvGrpSpPr>
        <p:cNvPr id="1" name=""/>
        <p:cNvGrpSpPr/>
        <p:nvPr/>
      </p:nvGrpSpPr>
      <p:grpSpPr>
        <a:xfrm>
          <a:off x="0" y="0"/>
          <a:ext cx="0" cy="0"/>
          <a:chOff x="0" y="0"/>
          <a:chExt cx="0" cy="0"/>
        </a:xfrm>
      </p:grpSpPr>
      <p:sp>
        <p:nvSpPr>
          <p:cNvPr id="3" name="Rectangle 2"/>
          <p:cNvSpPr/>
          <p:nvPr userDrawn="1"/>
        </p:nvSpPr>
        <p:spPr>
          <a:xfrm>
            <a:off x="0" y="838200"/>
            <a:ext cx="91440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627983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5" name="Rectangle 14"/>
          <p:cNvSpPr/>
          <p:nvPr userDrawn="1"/>
        </p:nvSpPr>
        <p:spPr>
          <a:xfrm>
            <a:off x="1" y="931863"/>
            <a:ext cx="9144000" cy="668337"/>
          </a:xfrm>
          <a:prstGeom prst="rect">
            <a:avLst/>
          </a:prstGeom>
          <a:solidFill>
            <a:srgbClr val="0252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6" name="Title Placeholder 1"/>
          <p:cNvSpPr>
            <a:spLocks noGrp="1"/>
          </p:cNvSpPr>
          <p:nvPr>
            <p:ph type="title"/>
          </p:nvPr>
        </p:nvSpPr>
        <p:spPr bwMode="auto">
          <a:xfrm>
            <a:off x="457200" y="131764"/>
            <a:ext cx="8229600" cy="10112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371600"/>
            <a:ext cx="82296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Box 2"/>
          <p:cNvSpPr txBox="1"/>
          <p:nvPr userDrawn="1"/>
        </p:nvSpPr>
        <p:spPr>
          <a:xfrm>
            <a:off x="1480101" y="6508813"/>
            <a:ext cx="6901899" cy="338554"/>
          </a:xfrm>
          <a:prstGeom prst="rect">
            <a:avLst/>
          </a:prstGeom>
          <a:noFill/>
        </p:spPr>
        <p:txBody>
          <a:bodyPr wrap="square" rtlCol="0" anchor="ctr">
            <a:spAutoFit/>
          </a:bodyPr>
          <a:lstStyle/>
          <a:p>
            <a:pPr algn="ctr"/>
            <a:r>
              <a:rPr lang="en-US" sz="1600" b="1" cap="none" baseline="0" dirty="0">
                <a:solidFill>
                  <a:srgbClr val="315BA8"/>
                </a:solidFill>
                <a:latin typeface="+mj-lt"/>
                <a:cs typeface="Times New Roman" pitchFamily="18" charset="0"/>
              </a:rPr>
              <a:t>Oregon Public Health Statewide Survey | May 2017</a:t>
            </a:r>
          </a:p>
        </p:txBody>
      </p:sp>
      <p:sp>
        <p:nvSpPr>
          <p:cNvPr id="19" name="TextBox 18"/>
          <p:cNvSpPr txBox="1"/>
          <p:nvPr userDrawn="1"/>
        </p:nvSpPr>
        <p:spPr>
          <a:xfrm>
            <a:off x="8382000" y="6508813"/>
            <a:ext cx="619124" cy="338554"/>
          </a:xfrm>
          <a:prstGeom prst="rect">
            <a:avLst/>
          </a:prstGeom>
          <a:noFill/>
        </p:spPr>
        <p:txBody>
          <a:bodyPr wrap="square" rtlCol="0" anchor="ctr">
            <a:spAutoFit/>
          </a:bodyPr>
          <a:lstStyle/>
          <a:p>
            <a:pPr algn="r"/>
            <a:fld id="{D9ABCB5E-4BD3-4F3C-9093-75773A893342}" type="slidenum">
              <a:rPr lang="en-US" sz="1600" b="1" cap="none" baseline="0" smtClean="0">
                <a:solidFill>
                  <a:srgbClr val="315BA8"/>
                </a:solidFill>
                <a:latin typeface="+mj-lt"/>
                <a:cs typeface="Times New Roman" pitchFamily="18" charset="0"/>
              </a:rPr>
              <a:t>‹#›</a:t>
            </a:fld>
            <a:endParaRPr lang="en-US" sz="1600" b="1" cap="none" baseline="0" dirty="0">
              <a:solidFill>
                <a:srgbClr val="315BA8"/>
              </a:solidFill>
              <a:latin typeface="+mj-lt"/>
              <a:cs typeface="Times New Roman" pitchFamily="18" charset="0"/>
            </a:endParaRPr>
          </a:p>
        </p:txBody>
      </p:sp>
      <p:pic>
        <p:nvPicPr>
          <p:cNvPr id="12" name="Picture 11"/>
          <p:cNvPicPr>
            <a:picLocks noChangeAspect="1"/>
          </p:cNvPicPr>
          <p:nvPr userDrawn="1"/>
        </p:nvPicPr>
        <p:blipFill rotWithShape="1">
          <a:blip r:embed="rId8" cstate="print">
            <a:extLst>
              <a:ext uri="{28A0092B-C50C-407E-A947-70E740481C1C}">
                <a14:useLocalDpi xmlns:a14="http://schemas.microsoft.com/office/drawing/2010/main" val="0"/>
              </a:ext>
            </a:extLst>
          </a:blip>
          <a:srcRect l="13174" t="33128" r="13174" b="33128"/>
          <a:stretch/>
        </p:blipFill>
        <p:spPr>
          <a:xfrm>
            <a:off x="142875" y="6571118"/>
            <a:ext cx="1337226" cy="213943"/>
          </a:xfrm>
          <a:prstGeom prst="rect">
            <a:avLst/>
          </a:prstGeom>
        </p:spPr>
      </p:pic>
    </p:spTree>
    <p:extLst>
      <p:ext uri="{BB962C8B-B14F-4D97-AF65-F5344CB8AC3E}">
        <p14:creationId xmlns:p14="http://schemas.microsoft.com/office/powerpoint/2010/main" val="2342388278"/>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662" r:id="rId4"/>
    <p:sldLayoutId id="2147483776" r:id="rId5"/>
    <p:sldLayoutId id="2147483777" r:id="rId6"/>
  </p:sldLayoutIdLst>
  <p:txStyles>
    <p:titleStyle>
      <a:lvl1pPr algn="ctr" rtl="0" fontAlgn="base">
        <a:spcBef>
          <a:spcPct val="0"/>
        </a:spcBef>
        <a:spcAft>
          <a:spcPct val="0"/>
        </a:spcAft>
        <a:defRPr sz="2400" b="1"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1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6000" dirty="0"/>
              <a:t>Key Findings:</a:t>
            </a:r>
            <a:br>
              <a:rPr lang="en-US" sz="6000" dirty="0"/>
            </a:br>
            <a:r>
              <a:rPr lang="en-US" sz="4000" dirty="0"/>
              <a:t>Oregon Public Health Statewide</a:t>
            </a:r>
            <a:br>
              <a:rPr lang="en-US" sz="4000" dirty="0"/>
            </a:br>
            <a:r>
              <a:rPr lang="en-US" sz="3600" b="0" i="1" dirty="0"/>
              <a:t>May 2017</a:t>
            </a:r>
            <a:endParaRPr lang="en-US" sz="3600" dirty="0"/>
          </a:p>
        </p:txBody>
      </p:sp>
      <p:sp>
        <p:nvSpPr>
          <p:cNvPr id="2" name="TextBox 1"/>
          <p:cNvSpPr txBox="1"/>
          <p:nvPr/>
        </p:nvSpPr>
        <p:spPr>
          <a:xfrm>
            <a:off x="8528126" y="6596390"/>
            <a:ext cx="615874" cy="261610"/>
          </a:xfrm>
          <a:prstGeom prst="rect">
            <a:avLst/>
          </a:prstGeom>
          <a:noFill/>
        </p:spPr>
        <p:txBody>
          <a:bodyPr wrap="none" rtlCol="0">
            <a:spAutoFit/>
          </a:bodyPr>
          <a:lstStyle/>
          <a:p>
            <a:pPr algn="r"/>
            <a:r>
              <a:rPr lang="en-US" sz="1100" i="1" dirty="0">
                <a:solidFill>
                  <a:schemeClr val="bg1"/>
                </a:solidFill>
              </a:rPr>
              <a:t>#17141</a:t>
            </a:r>
          </a:p>
        </p:txBody>
      </p:sp>
    </p:spTree>
    <p:extLst>
      <p:ext uri="{BB962C8B-B14F-4D97-AF65-F5344CB8AC3E}">
        <p14:creationId xmlns:p14="http://schemas.microsoft.com/office/powerpoint/2010/main" val="31098019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5915065"/>
            <a:ext cx="8869680" cy="553998"/>
          </a:xfrm>
        </p:spPr>
        <p:txBody>
          <a:bodyPr/>
          <a:lstStyle/>
          <a:p>
            <a:r>
              <a:rPr lang="en-US" dirty="0"/>
              <a:t>For each item, please tell me how important it is to you personally that your local health department does this in your community. Using a scale of one to ten, with one meaning it is NOT AT ALL important to you and ten meaning it is VERY important to you that your local public health department does this in your community.</a:t>
            </a:r>
          </a:p>
        </p:txBody>
      </p:sp>
      <p:graphicFrame>
        <p:nvGraphicFramePr>
          <p:cNvPr id="4" name="Table 3"/>
          <p:cNvGraphicFramePr>
            <a:graphicFrameLocks noGrp="1"/>
          </p:cNvGraphicFramePr>
          <p:nvPr>
            <p:extLst>
              <p:ext uri="{D42A27DB-BD31-4B8C-83A1-F6EECF244321}">
                <p14:modId xmlns:p14="http://schemas.microsoft.com/office/powerpoint/2010/main" val="2236542439"/>
              </p:ext>
            </p:extLst>
          </p:nvPr>
        </p:nvGraphicFramePr>
        <p:xfrm>
          <a:off x="1524000" y="4897120"/>
          <a:ext cx="6096000" cy="74168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xmlns="" val="20000"/>
                    </a:ext>
                  </a:extLst>
                </a:gridCol>
                <a:gridCol w="609600">
                  <a:extLst>
                    <a:ext uri="{9D8B030D-6E8A-4147-A177-3AD203B41FA5}">
                      <a16:colId xmlns:a16="http://schemas.microsoft.com/office/drawing/2014/main" xmlns="" val="20001"/>
                    </a:ext>
                  </a:extLst>
                </a:gridCol>
                <a:gridCol w="609600">
                  <a:extLst>
                    <a:ext uri="{9D8B030D-6E8A-4147-A177-3AD203B41FA5}">
                      <a16:colId xmlns:a16="http://schemas.microsoft.com/office/drawing/2014/main" xmlns="" val="20002"/>
                    </a:ext>
                  </a:extLst>
                </a:gridCol>
                <a:gridCol w="609600">
                  <a:extLst>
                    <a:ext uri="{9D8B030D-6E8A-4147-A177-3AD203B41FA5}">
                      <a16:colId xmlns:a16="http://schemas.microsoft.com/office/drawing/2014/main" xmlns="" val="20003"/>
                    </a:ext>
                  </a:extLst>
                </a:gridCol>
                <a:gridCol w="609600">
                  <a:extLst>
                    <a:ext uri="{9D8B030D-6E8A-4147-A177-3AD203B41FA5}">
                      <a16:colId xmlns:a16="http://schemas.microsoft.com/office/drawing/2014/main" xmlns="" val="20004"/>
                    </a:ext>
                  </a:extLst>
                </a:gridCol>
                <a:gridCol w="609600">
                  <a:extLst>
                    <a:ext uri="{9D8B030D-6E8A-4147-A177-3AD203B41FA5}">
                      <a16:colId xmlns:a16="http://schemas.microsoft.com/office/drawing/2014/main" xmlns="" val="20005"/>
                    </a:ext>
                  </a:extLst>
                </a:gridCol>
                <a:gridCol w="609600">
                  <a:extLst>
                    <a:ext uri="{9D8B030D-6E8A-4147-A177-3AD203B41FA5}">
                      <a16:colId xmlns:a16="http://schemas.microsoft.com/office/drawing/2014/main" xmlns="" val="20006"/>
                    </a:ext>
                  </a:extLst>
                </a:gridCol>
                <a:gridCol w="609600">
                  <a:extLst>
                    <a:ext uri="{9D8B030D-6E8A-4147-A177-3AD203B41FA5}">
                      <a16:colId xmlns:a16="http://schemas.microsoft.com/office/drawing/2014/main" xmlns="" val="20007"/>
                    </a:ext>
                  </a:extLst>
                </a:gridCol>
                <a:gridCol w="609600">
                  <a:extLst>
                    <a:ext uri="{9D8B030D-6E8A-4147-A177-3AD203B41FA5}">
                      <a16:colId xmlns:a16="http://schemas.microsoft.com/office/drawing/2014/main" xmlns="" val="20008"/>
                    </a:ext>
                  </a:extLst>
                </a:gridCol>
                <a:gridCol w="609600">
                  <a:extLst>
                    <a:ext uri="{9D8B030D-6E8A-4147-A177-3AD203B41FA5}">
                      <a16:colId xmlns:a16="http://schemas.microsoft.com/office/drawing/2014/main" xmlns="" val="20009"/>
                    </a:ext>
                  </a:extLst>
                </a:gridCol>
              </a:tblGrid>
              <a:tr h="370840">
                <a:tc gridSpan="3">
                  <a:txBody>
                    <a:bodyPr/>
                    <a:lstStyle/>
                    <a:p>
                      <a:r>
                        <a:rPr lang="en-US" sz="1600" b="1" dirty="0">
                          <a:solidFill>
                            <a:schemeClr val="tx1"/>
                          </a:solidFill>
                        </a:rPr>
                        <a:t>Not At All Important</a:t>
                      </a:r>
                    </a:p>
                  </a:txBody>
                  <a:tcPr marL="0" marR="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b="0"/>
                    </a:p>
                  </a:txBody>
                  <a:tcP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b="0" dirty="0"/>
                    </a:p>
                  </a:txBody>
                  <a:tcP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600" b="1" dirty="0">
                        <a:solidFill>
                          <a:schemeClr val="tx1"/>
                        </a:solidFill>
                      </a:endParaRPr>
                    </a:p>
                  </a:txBody>
                  <a:tcPr marL="0" marR="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600" b="1">
                        <a:solidFill>
                          <a:schemeClr val="tx1"/>
                        </a:solidFill>
                      </a:endParaRPr>
                    </a:p>
                  </a:txBody>
                  <a:tcPr marL="0" marR="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600" b="1" dirty="0">
                        <a:solidFill>
                          <a:schemeClr val="tx1"/>
                        </a:solidFill>
                      </a:endParaRPr>
                    </a:p>
                  </a:txBody>
                  <a:tcPr marL="0" marR="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600" b="1">
                        <a:solidFill>
                          <a:schemeClr val="tx1"/>
                        </a:solidFill>
                      </a:endParaRPr>
                    </a:p>
                  </a:txBody>
                  <a:tcPr marL="0" marR="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r"/>
                      <a:r>
                        <a:rPr lang="en-US" sz="1600" b="1" dirty="0">
                          <a:solidFill>
                            <a:schemeClr val="tx1"/>
                          </a:solidFill>
                        </a:rPr>
                        <a:t>Very Important</a:t>
                      </a:r>
                    </a:p>
                  </a:txBody>
                  <a:tcPr marL="0" marR="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b="0"/>
                    </a:p>
                  </a:txBody>
                  <a:tcP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b="0" dirty="0"/>
                    </a:p>
                  </a:txBody>
                  <a:tcP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370840">
                <a:tc>
                  <a:txBody>
                    <a:bodyPr/>
                    <a:lstStyle/>
                    <a:p>
                      <a:pPr algn="ctr"/>
                      <a:r>
                        <a:rPr lang="en-US" b="1" dirty="0"/>
                        <a:t>1</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b="1" dirty="0"/>
                        <a:t>2</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b="1" dirty="0"/>
                        <a:t>3</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b="1" dirty="0"/>
                        <a:t>4</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b="1" dirty="0"/>
                        <a:t>5</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b="1" dirty="0"/>
                        <a:t>6</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b="1" dirty="0"/>
                        <a:t>7</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b="1" dirty="0"/>
                        <a:t>8</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b="1" dirty="0"/>
                        <a:t>9</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b="1" dirty="0"/>
                        <a:t>10</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1"/>
                  </a:ext>
                </a:extLst>
              </a:tr>
            </a:tbl>
          </a:graphicData>
        </a:graphic>
      </p:graphicFrame>
      <p:sp>
        <p:nvSpPr>
          <p:cNvPr id="7" name="Text Placeholder 2"/>
          <p:cNvSpPr>
            <a:spLocks noGrp="1"/>
          </p:cNvSpPr>
          <p:nvPr>
            <p:ph type="body" sz="quarter" idx="11"/>
          </p:nvPr>
        </p:nvSpPr>
        <p:spPr>
          <a:xfrm>
            <a:off x="540328" y="1905000"/>
            <a:ext cx="8063345" cy="1040285"/>
          </a:xfrm>
        </p:spPr>
        <p:txBody>
          <a:bodyPr/>
          <a:lstStyle/>
          <a:p>
            <a:r>
              <a:rPr lang="en-US" sz="3200" dirty="0"/>
              <a:t>Survey respondents were read nine services their local Public Health Department could do in their community.  They were asked to rate how important each item was to them personally on a scale from one to ten with one meaning it is not at all important and ten meaning it is very important that their local public health department does it in their community.</a:t>
            </a:r>
          </a:p>
        </p:txBody>
      </p:sp>
    </p:spTree>
    <p:extLst>
      <p:ext uri="{BB962C8B-B14F-4D97-AF65-F5344CB8AC3E}">
        <p14:creationId xmlns:p14="http://schemas.microsoft.com/office/powerpoint/2010/main" val="218886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5915065"/>
            <a:ext cx="8869680" cy="553998"/>
          </a:xfrm>
        </p:spPr>
        <p:txBody>
          <a:bodyPr/>
          <a:lstStyle/>
          <a:p>
            <a:pPr>
              <a:spcBef>
                <a:spcPts val="0"/>
              </a:spcBef>
            </a:pPr>
            <a:r>
              <a:rPr lang="en-US" dirty="0"/>
              <a:t>For each item, please tell me how important it is to you personally that your local health department does this in your community. Using a scale of one to ten, with one meaning it is NOT AT ALL important to you and ten meaning it is VERY important to you that your local public health department does this in your community.</a:t>
            </a:r>
          </a:p>
        </p:txBody>
      </p:sp>
      <p:sp>
        <p:nvSpPr>
          <p:cNvPr id="3" name="Text Placeholder 2"/>
          <p:cNvSpPr>
            <a:spLocks noGrp="1"/>
          </p:cNvSpPr>
          <p:nvPr>
            <p:ph type="body" sz="quarter" idx="11"/>
          </p:nvPr>
        </p:nvSpPr>
        <p:spPr>
          <a:xfrm>
            <a:off x="137160" y="131763"/>
            <a:ext cx="8869680" cy="630237"/>
          </a:xfrm>
        </p:spPr>
        <p:txBody>
          <a:bodyPr/>
          <a:lstStyle/>
          <a:p>
            <a:r>
              <a:rPr lang="en-US" dirty="0"/>
              <a:t>The most important services were viewed as:</a:t>
            </a:r>
          </a:p>
        </p:txBody>
      </p:sp>
      <p:graphicFrame>
        <p:nvGraphicFramePr>
          <p:cNvPr id="4" name="Table 3"/>
          <p:cNvGraphicFramePr>
            <a:graphicFrameLocks noGrp="1"/>
          </p:cNvGraphicFramePr>
          <p:nvPr>
            <p:extLst>
              <p:ext uri="{D42A27DB-BD31-4B8C-83A1-F6EECF244321}">
                <p14:modId xmlns:p14="http://schemas.microsoft.com/office/powerpoint/2010/main" val="1799265266"/>
              </p:ext>
            </p:extLst>
          </p:nvPr>
        </p:nvGraphicFramePr>
        <p:xfrm>
          <a:off x="228600" y="1371600"/>
          <a:ext cx="8686800" cy="40894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943600">
                  <a:extLst>
                    <a:ext uri="{9D8B030D-6E8A-4147-A177-3AD203B41FA5}">
                      <a16:colId xmlns:a16="http://schemas.microsoft.com/office/drawing/2014/main" xmlns="" val="20000"/>
                    </a:ext>
                  </a:extLst>
                </a:gridCol>
                <a:gridCol w="9144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tblGrid>
              <a:tr h="370840">
                <a:tc>
                  <a:txBody>
                    <a:bodyPr/>
                    <a:lstStyle/>
                    <a:p>
                      <a:pPr algn="ctr"/>
                      <a:r>
                        <a:rPr lang="en-US" sz="1600" b="0" i="1" dirty="0">
                          <a:solidFill>
                            <a:schemeClr val="tx1"/>
                          </a:solidFill>
                        </a:rPr>
                        <a:t>Public Health Department Services Personal</a:t>
                      </a:r>
                      <a:r>
                        <a:rPr lang="en-US" sz="1600" b="0" i="1" baseline="0" dirty="0">
                          <a:solidFill>
                            <a:schemeClr val="tx1"/>
                          </a:solidFill>
                        </a:rPr>
                        <a:t> Importance Ranked by % 10</a:t>
                      </a:r>
                      <a:endParaRPr lang="en-US" sz="1600" b="0" i="1" dirty="0">
                        <a:solidFill>
                          <a:schemeClr val="tx1"/>
                        </a:solidFill>
                      </a:endParaRPr>
                    </a:p>
                  </a:txBody>
                  <a:tcPr marL="0" marR="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dirty="0"/>
                        <a:t>% 10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a:txBody>
                    <a:bodyPr/>
                    <a:lstStyle/>
                    <a:p>
                      <a:pPr algn="ctr"/>
                      <a:r>
                        <a:rPr lang="en-US" dirty="0"/>
                        <a:t>% 8-10</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a:txBody>
                    <a:bodyPr/>
                    <a:lstStyle/>
                    <a:p>
                      <a:pPr algn="ctr"/>
                      <a:r>
                        <a:rPr lang="en-US" dirty="0"/>
                        <a:t>Mean</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xmlns=""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1" dirty="0">
                          <a:solidFill>
                            <a:schemeClr val="tx1"/>
                          </a:solidFill>
                        </a:rPr>
                        <a:t>Support women's and children's health, such as pre-natal care and appropriate nutritional assistance.</a:t>
                      </a:r>
                    </a:p>
                  </a:txBody>
                  <a:tcPr marT="91440" marB="9144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tx2"/>
                          </a:solidFill>
                        </a:rPr>
                        <a:t>50%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accent1"/>
                          </a:solidFill>
                        </a:rPr>
                        <a:t>75%</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tx1"/>
                          </a:solidFill>
                        </a:rPr>
                        <a:t>8.4</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0840">
                <a:tc>
                  <a:txBody>
                    <a:bodyPr/>
                    <a:lstStyle/>
                    <a:p>
                      <a:r>
                        <a:rPr lang="en-US" sz="2200" b="1" dirty="0">
                          <a:solidFill>
                            <a:schemeClr val="tx1"/>
                          </a:solidFill>
                        </a:rPr>
                        <a:t>Help stop the spread of communicable diseases, such as Meningitis, Salmonella, and the flu.</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tx2"/>
                          </a:solidFill>
                        </a:rPr>
                        <a:t>47%</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accent1"/>
                          </a:solidFill>
                        </a:rPr>
                        <a:t>78%</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tx1"/>
                          </a:solidFill>
                        </a:rPr>
                        <a:t>8.5</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70840">
                <a:tc>
                  <a:txBody>
                    <a:bodyPr/>
                    <a:lstStyle/>
                    <a:p>
                      <a:r>
                        <a:rPr lang="en-US" sz="2200" b="1" dirty="0">
                          <a:solidFill>
                            <a:schemeClr val="tx1"/>
                          </a:solidFill>
                        </a:rPr>
                        <a:t>Bring others in government, like police and fire departments and state authorities, together to respond to public health emergencies, such as those resulting from natural and human caused disasters, and rebuild afterward.</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3200" b="1" kern="1200" dirty="0">
                          <a:solidFill>
                            <a:schemeClr val="tx2"/>
                          </a:solidFill>
                          <a:latin typeface="+mn-lt"/>
                          <a:ea typeface="+mn-ea"/>
                          <a:cs typeface="+mn-cs"/>
                        </a:rPr>
                        <a:t>47%</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accent1"/>
                          </a:solidFill>
                        </a:rPr>
                        <a:t>74%</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tx1"/>
                          </a:solidFill>
                        </a:rPr>
                        <a:t>8.4</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966778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5915065"/>
            <a:ext cx="8869680" cy="553998"/>
          </a:xfrm>
        </p:spPr>
        <p:txBody>
          <a:bodyPr/>
          <a:lstStyle/>
          <a:p>
            <a:pPr>
              <a:spcBef>
                <a:spcPts val="0"/>
              </a:spcBef>
            </a:pPr>
            <a:r>
              <a:rPr lang="en-US" dirty="0"/>
              <a:t>For each item, please tell me how important it is to you personally that your local health department does this in your community. Using a scale of one to ten, with one meaning it is NOT AT ALL important to you and ten meaning it is VERY important to you that your local public health department does this in your community.</a:t>
            </a:r>
          </a:p>
        </p:txBody>
      </p:sp>
      <p:graphicFrame>
        <p:nvGraphicFramePr>
          <p:cNvPr id="4" name="Table 3"/>
          <p:cNvGraphicFramePr>
            <a:graphicFrameLocks noGrp="1"/>
          </p:cNvGraphicFramePr>
          <p:nvPr>
            <p:extLst>
              <p:ext uri="{D42A27DB-BD31-4B8C-83A1-F6EECF244321}">
                <p14:modId xmlns:p14="http://schemas.microsoft.com/office/powerpoint/2010/main" val="1834855532"/>
              </p:ext>
            </p:extLst>
          </p:nvPr>
        </p:nvGraphicFramePr>
        <p:xfrm>
          <a:off x="228600" y="1315976"/>
          <a:ext cx="8686800" cy="453505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943600">
                  <a:extLst>
                    <a:ext uri="{9D8B030D-6E8A-4147-A177-3AD203B41FA5}">
                      <a16:colId xmlns:a16="http://schemas.microsoft.com/office/drawing/2014/main" xmlns="" val="20000"/>
                    </a:ext>
                  </a:extLst>
                </a:gridCol>
                <a:gridCol w="9144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tblGrid>
              <a:tr h="349433">
                <a:tc>
                  <a:txBody>
                    <a:bodyPr/>
                    <a:lstStyle/>
                    <a:p>
                      <a:pPr algn="ctr"/>
                      <a:r>
                        <a:rPr lang="en-US" sz="1600" b="0" i="1" dirty="0">
                          <a:solidFill>
                            <a:schemeClr val="tx1"/>
                          </a:solidFill>
                        </a:rPr>
                        <a:t>Public Health Department Services Personal</a:t>
                      </a:r>
                      <a:r>
                        <a:rPr lang="en-US" sz="1600" b="0" i="1" baseline="0" dirty="0">
                          <a:solidFill>
                            <a:schemeClr val="tx1"/>
                          </a:solidFill>
                        </a:rPr>
                        <a:t> Importance Ranked by % 10</a:t>
                      </a:r>
                      <a:endParaRPr lang="en-US" sz="1600" b="0" i="1" dirty="0">
                        <a:solidFill>
                          <a:schemeClr val="tx1"/>
                        </a:solidFill>
                      </a:endParaRPr>
                    </a:p>
                  </a:txBody>
                  <a:tcPr marL="0" marR="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dirty="0"/>
                        <a:t>% 10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a:txBody>
                    <a:bodyPr/>
                    <a:lstStyle/>
                    <a:p>
                      <a:pPr algn="ctr"/>
                      <a:r>
                        <a:rPr lang="en-US" dirty="0"/>
                        <a:t>% 8-10</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a:txBody>
                    <a:bodyPr/>
                    <a:lstStyle/>
                    <a:p>
                      <a:pPr algn="ctr"/>
                      <a:r>
                        <a:rPr lang="en-US" dirty="0"/>
                        <a:t>Mean</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xmlns="" val="10000"/>
                  </a:ext>
                </a:extLst>
              </a:tr>
              <a:tr h="603131">
                <a:tc>
                  <a:txBody>
                    <a:bodyPr/>
                    <a:lstStyle/>
                    <a:p>
                      <a:r>
                        <a:rPr lang="en-US" sz="1700" b="1" dirty="0">
                          <a:solidFill>
                            <a:schemeClr val="tx1"/>
                          </a:solidFill>
                        </a:rPr>
                        <a:t>Ensure environmental health, such as clean air and clean water.</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2"/>
                          </a:solidFill>
                        </a:rPr>
                        <a:t>45%</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accent1"/>
                          </a:solidFill>
                        </a:rPr>
                        <a:t>68%</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7.9</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8616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Work together with the broader healthcare system, such as with local hospitals and community clinics to address problems before they become health crises.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2"/>
                          </a:solidFill>
                        </a:rPr>
                        <a:t>43%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accent1"/>
                          </a:solidFill>
                        </a:rPr>
                        <a:t>69%</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8.1</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8616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Reach out to people that are at greatest risk of having poor health outcomes, such as the elderly, disabled, or low-income families.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2"/>
                          </a:solidFill>
                        </a:rPr>
                        <a:t>41%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accent1"/>
                          </a:solidFill>
                        </a:rPr>
                        <a:t>72%</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8.3</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861615">
                <a:tc>
                  <a:txBody>
                    <a:bodyPr/>
                    <a:lstStyle/>
                    <a:p>
                      <a:r>
                        <a:rPr lang="en-US" sz="1700" b="1" dirty="0">
                          <a:solidFill>
                            <a:schemeClr val="tx1"/>
                          </a:solidFill>
                        </a:rPr>
                        <a:t>Establish prevention programs in the community to address chronic disease and injury, such as diabetes and domestic violence.</a:t>
                      </a:r>
                    </a:p>
                  </a:txBody>
                  <a:tcPr marT="91440" marB="9144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2"/>
                          </a:solidFill>
                        </a:rPr>
                        <a:t>39%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accent1"/>
                          </a:solidFill>
                        </a:rPr>
                        <a:t>67%</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8.0</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861615">
                <a:tc>
                  <a:txBody>
                    <a:bodyPr/>
                    <a:lstStyle/>
                    <a:p>
                      <a:r>
                        <a:rPr lang="en-US" sz="1700" b="1" dirty="0">
                          <a:solidFill>
                            <a:schemeClr val="tx1"/>
                          </a:solidFill>
                        </a:rPr>
                        <a:t>Provide you with critical un-biased information on how to respond and what to do in a crisis to protect yourself and those close to you.</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2400" b="1" kern="1200" dirty="0">
                          <a:solidFill>
                            <a:schemeClr val="tx2"/>
                          </a:solidFill>
                          <a:latin typeface="+mn-lt"/>
                          <a:ea typeface="+mn-ea"/>
                          <a:cs typeface="+mn-cs"/>
                        </a:rPr>
                        <a:t>36%</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2400" b="1" kern="1200" dirty="0">
                          <a:solidFill>
                            <a:schemeClr val="accent1"/>
                          </a:solidFill>
                          <a:latin typeface="+mn-lt"/>
                          <a:ea typeface="+mn-ea"/>
                          <a:cs typeface="+mn-cs"/>
                        </a:rPr>
                        <a:t>64%</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kern="1200" dirty="0">
                          <a:solidFill>
                            <a:schemeClr val="tx1"/>
                          </a:solidFill>
                          <a:latin typeface="+mn-lt"/>
                          <a:ea typeface="+mn-ea"/>
                          <a:cs typeface="+mn-cs"/>
                        </a:rPr>
                        <a:t>7.8</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bl>
          </a:graphicData>
        </a:graphic>
      </p:graphicFrame>
      <p:sp>
        <p:nvSpPr>
          <p:cNvPr id="5" name="Text Placeholder 2"/>
          <p:cNvSpPr>
            <a:spLocks noGrp="1"/>
          </p:cNvSpPr>
          <p:nvPr>
            <p:ph type="body" sz="quarter" idx="11"/>
          </p:nvPr>
        </p:nvSpPr>
        <p:spPr>
          <a:xfrm>
            <a:off x="289560" y="228600"/>
            <a:ext cx="8473440" cy="630237"/>
          </a:xfrm>
        </p:spPr>
        <p:txBody>
          <a:bodyPr/>
          <a:lstStyle/>
          <a:p>
            <a:r>
              <a:rPr lang="en-US" sz="2400" dirty="0"/>
              <a:t>These five services were also viewed as important, but not rated as high in importance as those shown on the previous table. </a:t>
            </a:r>
          </a:p>
        </p:txBody>
      </p:sp>
    </p:spTree>
    <p:extLst>
      <p:ext uri="{BB962C8B-B14F-4D97-AF65-F5344CB8AC3E}">
        <p14:creationId xmlns:p14="http://schemas.microsoft.com/office/powerpoint/2010/main" val="2881477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5915065"/>
            <a:ext cx="8869680" cy="553998"/>
          </a:xfrm>
        </p:spPr>
        <p:txBody>
          <a:bodyPr/>
          <a:lstStyle/>
          <a:p>
            <a:pPr>
              <a:spcBef>
                <a:spcPts val="0"/>
              </a:spcBef>
            </a:pPr>
            <a:r>
              <a:rPr lang="en-US" dirty="0"/>
              <a:t>For each item, please tell me how important it is to you personally that your local health department does this in your community. Using a scale of one to ten, with one meaning it is NOT AT ALL important to you and ten meaning it is VERY important to you that your local public health department does this in your community.</a:t>
            </a:r>
          </a:p>
        </p:txBody>
      </p:sp>
      <p:graphicFrame>
        <p:nvGraphicFramePr>
          <p:cNvPr id="4" name="Table 3"/>
          <p:cNvGraphicFramePr>
            <a:graphicFrameLocks noGrp="1"/>
          </p:cNvGraphicFramePr>
          <p:nvPr>
            <p:extLst>
              <p:ext uri="{D42A27DB-BD31-4B8C-83A1-F6EECF244321}">
                <p14:modId xmlns:p14="http://schemas.microsoft.com/office/powerpoint/2010/main" val="2316904118"/>
              </p:ext>
            </p:extLst>
          </p:nvPr>
        </p:nvGraphicFramePr>
        <p:xfrm>
          <a:off x="228600" y="1468376"/>
          <a:ext cx="8686800" cy="245265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943600">
                  <a:extLst>
                    <a:ext uri="{9D8B030D-6E8A-4147-A177-3AD203B41FA5}">
                      <a16:colId xmlns:a16="http://schemas.microsoft.com/office/drawing/2014/main" xmlns="" val="20000"/>
                    </a:ext>
                  </a:extLst>
                </a:gridCol>
                <a:gridCol w="9144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tblGrid>
              <a:tr h="440972">
                <a:tc>
                  <a:txBody>
                    <a:bodyPr/>
                    <a:lstStyle/>
                    <a:p>
                      <a:pPr algn="ctr"/>
                      <a:r>
                        <a:rPr lang="en-US" sz="1600" b="0" i="1" dirty="0">
                          <a:solidFill>
                            <a:schemeClr val="tx1"/>
                          </a:solidFill>
                        </a:rPr>
                        <a:t>Public Health Department Services Personal</a:t>
                      </a:r>
                      <a:r>
                        <a:rPr lang="en-US" sz="1600" b="0" i="1" baseline="0" dirty="0">
                          <a:solidFill>
                            <a:schemeClr val="tx1"/>
                          </a:solidFill>
                        </a:rPr>
                        <a:t> Importance Ranked by % 10</a:t>
                      </a:r>
                      <a:endParaRPr lang="en-US" sz="1600" b="0" i="1" dirty="0">
                        <a:solidFill>
                          <a:schemeClr val="tx1"/>
                        </a:solidFill>
                      </a:endParaRPr>
                    </a:p>
                  </a:txBody>
                  <a:tcPr marL="0" marR="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dirty="0"/>
                        <a:t>% 10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a:txBody>
                    <a:bodyPr/>
                    <a:lstStyle/>
                    <a:p>
                      <a:pPr algn="ctr"/>
                      <a:r>
                        <a:rPr lang="en-US" dirty="0"/>
                        <a:t>% 8-10</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a:txBody>
                    <a:bodyPr/>
                    <a:lstStyle/>
                    <a:p>
                      <a:pPr algn="ctr"/>
                      <a:r>
                        <a:rPr lang="en-US" dirty="0"/>
                        <a:t>Mean</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xmlns="" val="10000"/>
                  </a:ext>
                </a:extLst>
              </a:tr>
              <a:tr h="1304795">
                <a:tc>
                  <a:txBody>
                    <a:bodyPr/>
                    <a:lstStyle/>
                    <a:p>
                      <a:r>
                        <a:rPr lang="en-US" sz="3000" b="1" dirty="0">
                          <a:solidFill>
                            <a:schemeClr val="tx1"/>
                          </a:solidFill>
                        </a:rPr>
                        <a:t>Work with partners to help create strong local policies that support health, such as smoke-free workplace laws.</a:t>
                      </a:r>
                    </a:p>
                  </a:txBody>
                  <a:tcPr marT="91440" marB="9144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tx2"/>
                          </a:solidFill>
                        </a:rPr>
                        <a:t>26%</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accent1"/>
                          </a:solidFill>
                        </a:rPr>
                        <a:t>50%</a:t>
                      </a:r>
                    </a:p>
                  </a:txBody>
                  <a:tcPr anchor="ctr">
                    <a:lnL w="31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a:solidFill>
                            <a:schemeClr val="tx1"/>
                          </a:solidFill>
                        </a:rPr>
                        <a:t>7.0</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sp>
        <p:nvSpPr>
          <p:cNvPr id="5" name="Text Placeholder 2"/>
          <p:cNvSpPr>
            <a:spLocks noGrp="1"/>
          </p:cNvSpPr>
          <p:nvPr>
            <p:ph type="body" sz="quarter" idx="11"/>
          </p:nvPr>
        </p:nvSpPr>
        <p:spPr>
          <a:xfrm>
            <a:off x="137160" y="131763"/>
            <a:ext cx="8869680" cy="1040285"/>
          </a:xfrm>
        </p:spPr>
        <p:txBody>
          <a:bodyPr/>
          <a:lstStyle/>
          <a:p>
            <a:r>
              <a:rPr lang="en-US" dirty="0"/>
              <a:t>The service viewed as least important was creating strong local policies that support health.</a:t>
            </a:r>
          </a:p>
        </p:txBody>
      </p:sp>
    </p:spTree>
    <p:extLst>
      <p:ext uri="{BB962C8B-B14F-4D97-AF65-F5344CB8AC3E}">
        <p14:creationId xmlns:p14="http://schemas.microsoft.com/office/powerpoint/2010/main" val="1447283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4086493451"/>
              </p:ext>
            </p:extLst>
          </p:nvPr>
        </p:nvGraphicFramePr>
        <p:xfrm>
          <a:off x="152400" y="1066800"/>
          <a:ext cx="47244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1"/>
          <p:cNvSpPr>
            <a:spLocks noGrp="1"/>
          </p:cNvSpPr>
          <p:nvPr>
            <p:ph type="body" sz="quarter" idx="10"/>
          </p:nvPr>
        </p:nvSpPr>
        <p:spPr>
          <a:xfrm>
            <a:off x="137160" y="6084342"/>
            <a:ext cx="8869680" cy="384721"/>
          </a:xfrm>
        </p:spPr>
        <p:txBody>
          <a:bodyPr/>
          <a:lstStyle/>
          <a:p>
            <a:pPr>
              <a:spcBef>
                <a:spcPts val="0"/>
              </a:spcBef>
            </a:pPr>
            <a:r>
              <a:rPr lang="en-US" dirty="0"/>
              <a:t>Thinking again about ALL of these services that your local public health department could do in your community that we just discussed, how high of a priority do you think it is for the state government to ensure that every community in Oregon receive ALL of these public health services? </a:t>
            </a:r>
          </a:p>
        </p:txBody>
      </p:sp>
      <p:sp>
        <p:nvSpPr>
          <p:cNvPr id="5" name="TextBox 4"/>
          <p:cNvSpPr txBox="1"/>
          <p:nvPr/>
        </p:nvSpPr>
        <p:spPr>
          <a:xfrm>
            <a:off x="897349" y="1548825"/>
            <a:ext cx="3463128" cy="584775"/>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i="1" dirty="0"/>
              <a:t>Priority Level State Government Ensure </a:t>
            </a:r>
            <a:br>
              <a:rPr lang="en-US" sz="1600" i="1" dirty="0"/>
            </a:br>
            <a:r>
              <a:rPr lang="en-US" sz="1600" i="1" dirty="0"/>
              <a:t>Every Community Receives ALL Services</a:t>
            </a:r>
          </a:p>
        </p:txBody>
      </p:sp>
      <p:graphicFrame>
        <p:nvGraphicFramePr>
          <p:cNvPr id="9" name="Table 8"/>
          <p:cNvGraphicFramePr>
            <a:graphicFrameLocks noGrp="1"/>
          </p:cNvGraphicFramePr>
          <p:nvPr>
            <p:extLst>
              <p:ext uri="{D42A27DB-BD31-4B8C-83A1-F6EECF244321}">
                <p14:modId xmlns:p14="http://schemas.microsoft.com/office/powerpoint/2010/main" val="2065847779"/>
              </p:ext>
            </p:extLst>
          </p:nvPr>
        </p:nvGraphicFramePr>
        <p:xfrm>
          <a:off x="5181600" y="1618501"/>
          <a:ext cx="2971800" cy="394409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529346">
                  <a:extLst>
                    <a:ext uri="{9D8B030D-6E8A-4147-A177-3AD203B41FA5}">
                      <a16:colId xmlns:a16="http://schemas.microsoft.com/office/drawing/2014/main" xmlns="" val="20000"/>
                    </a:ext>
                  </a:extLst>
                </a:gridCol>
                <a:gridCol w="442454">
                  <a:extLst>
                    <a:ext uri="{9D8B030D-6E8A-4147-A177-3AD203B41FA5}">
                      <a16:colId xmlns:a16="http://schemas.microsoft.com/office/drawing/2014/main" xmlns="" val="20001"/>
                    </a:ext>
                  </a:extLst>
                </a:gridCol>
              </a:tblGrid>
              <a:tr h="393318">
                <a:tc gridSpan="2">
                  <a:txBody>
                    <a:bodyPr/>
                    <a:lstStyle/>
                    <a:p>
                      <a:pPr algn="ctr"/>
                      <a:r>
                        <a:rPr lang="en-US" sz="1600" dirty="0"/>
                        <a:t>Top Sub-groups: Very High (27%)</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hMerge="1">
                  <a:txBody>
                    <a:bodyPr/>
                    <a:lstStyle/>
                    <a:p>
                      <a:endParaRPr lang="en-US" dirty="0"/>
                    </a:p>
                  </a:txBody>
                  <a:tcPr/>
                </a:tc>
                <a:extLst>
                  <a:ext uri="{0D108BD9-81ED-4DB2-BD59-A6C34878D82A}">
                    <a16:rowId xmlns:a16="http://schemas.microsoft.com/office/drawing/2014/main" xmlns="" val="10000"/>
                  </a:ext>
                </a:extLst>
              </a:tr>
              <a:tr h="273137">
                <a:tc>
                  <a:txBody>
                    <a:bodyPr/>
                    <a:lstStyle/>
                    <a:p>
                      <a:pPr marL="0" indent="58738" algn="l" defTabSz="914400" rtl="0" eaLnBrk="1" fontAlgn="b" latinLnBrk="0" hangingPunct="1"/>
                      <a:r>
                        <a:rPr lang="en-US" sz="1100" b="0" i="0" u="none" strike="noStrike" kern="1200" dirty="0">
                          <a:solidFill>
                            <a:srgbClr val="000000"/>
                          </a:solidFill>
                          <a:effectLst/>
                          <a:latin typeface="+mn-lt"/>
                          <a:ea typeface="+mn-ea"/>
                          <a:cs typeface="+mn-cs"/>
                        </a:rPr>
                        <a:t>Public Health Depts. Importance - (%10)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48%</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Democratic 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40%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Moms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39%</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Democrats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37%</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Women College +</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36%</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73137">
                <a:tc>
                  <a:txBody>
                    <a:bodyPr/>
                    <a:lstStyle/>
                    <a:p>
                      <a:pPr marL="0" indent="58738" algn="l" defTabSz="914400" rtl="0" eaLnBrk="1" fontAlgn="b" latinLnBrk="0" hangingPunct="1"/>
                      <a:r>
                        <a:rPr lang="en-US" sz="1100" b="0" i="0" u="none" strike="noStrike" kern="1200" dirty="0">
                          <a:solidFill>
                            <a:srgbClr val="000000"/>
                          </a:solidFill>
                          <a:effectLst/>
                          <a:latin typeface="+mn-lt"/>
                          <a:ea typeface="+mn-ea"/>
                          <a:cs typeface="+mn-cs"/>
                        </a:rPr>
                        <a:t>Public Health Depts. Importance - (%8-10)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36%</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Women Ages 18-49</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Eugene Media Market</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Parents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33%</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Democratic 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33%</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Ages 65+</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33%</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Rural Residents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32%</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2"/>
                  </a:ext>
                </a:extLst>
              </a:tr>
              <a:tr h="273137">
                <a:tc>
                  <a:txBody>
                    <a:bodyPr/>
                    <a:lstStyle/>
                    <a:p>
                      <a:pPr marL="58738" indent="0" algn="l" defTabSz="914400" rtl="0" eaLnBrk="1" fontAlgn="b" latinLnBrk="0" hangingPunct="1"/>
                      <a:r>
                        <a:rPr lang="en-US" sz="1100" b="0" i="0" u="none" strike="noStrike" kern="1200" dirty="0">
                          <a:solidFill>
                            <a:srgbClr val="000000"/>
                          </a:solidFill>
                          <a:effectLst/>
                          <a:latin typeface="Calibri"/>
                          <a:ea typeface="+mn-ea"/>
                          <a:cs typeface="+mn-cs"/>
                        </a:rPr>
                        <a:t>Middle Economic Class</a:t>
                      </a:r>
                      <a:r>
                        <a:rPr lang="en-US" sz="1100" b="0" i="0" u="none" strike="noStrike" kern="1200" baseline="0" dirty="0">
                          <a:solidFill>
                            <a:srgbClr val="000000"/>
                          </a:solidFill>
                          <a:effectLst/>
                          <a:latin typeface="Calibri"/>
                          <a:ea typeface="+mn-ea"/>
                          <a:cs typeface="+mn-cs"/>
                        </a:rPr>
                        <a:t> or Higher</a:t>
                      </a:r>
                      <a:r>
                        <a:rPr lang="en-US" sz="1100" b="0" i="0" u="none" strike="noStrike" kern="1200" dirty="0">
                          <a:solidFill>
                            <a:srgbClr val="000000"/>
                          </a:solidFill>
                          <a:effectLst/>
                          <a:latin typeface="Calibri"/>
                          <a:ea typeface="+mn-ea"/>
                          <a:cs typeface="+mn-cs"/>
                        </a:rPr>
                        <a:t> 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32%</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3"/>
                  </a:ext>
                </a:extLst>
              </a:tr>
            </a:tbl>
          </a:graphicData>
        </a:graphic>
      </p:graphicFrame>
      <p:sp>
        <p:nvSpPr>
          <p:cNvPr id="10" name="Text Placeholder 2"/>
          <p:cNvSpPr>
            <a:spLocks noGrp="1"/>
          </p:cNvSpPr>
          <p:nvPr>
            <p:ph type="body" sz="quarter" idx="11"/>
          </p:nvPr>
        </p:nvSpPr>
        <p:spPr>
          <a:xfrm>
            <a:off x="137160" y="131763"/>
            <a:ext cx="8869680" cy="1040285"/>
          </a:xfrm>
        </p:spPr>
        <p:txBody>
          <a:bodyPr/>
          <a:lstStyle/>
          <a:p>
            <a:r>
              <a:rPr lang="en-US" sz="2400" dirty="0"/>
              <a:t>Two-thirds of voters believe ensuring that every community in Oregon receives all of these public health services should be a high priority for the state’s government. </a:t>
            </a:r>
          </a:p>
        </p:txBody>
      </p:sp>
      <p:graphicFrame>
        <p:nvGraphicFramePr>
          <p:cNvPr id="8" name="Table 7"/>
          <p:cNvGraphicFramePr>
            <a:graphicFrameLocks noGrp="1"/>
          </p:cNvGraphicFramePr>
          <p:nvPr>
            <p:extLst>
              <p:ext uri="{D42A27DB-BD31-4B8C-83A1-F6EECF244321}">
                <p14:modId xmlns:p14="http://schemas.microsoft.com/office/powerpoint/2010/main" val="1019166446"/>
              </p:ext>
            </p:extLst>
          </p:nvPr>
        </p:nvGraphicFramePr>
        <p:xfrm>
          <a:off x="8229600" y="1618501"/>
          <a:ext cx="685800" cy="394409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685800">
                  <a:extLst>
                    <a:ext uri="{9D8B030D-6E8A-4147-A177-3AD203B41FA5}">
                      <a16:colId xmlns:a16="http://schemas.microsoft.com/office/drawing/2014/main" xmlns="" val="20000"/>
                    </a:ext>
                  </a:extLst>
                </a:gridCol>
              </a:tblGrid>
              <a:tr h="3653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a:t>Total  High (66%)</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10000"/>
                  </a:ext>
                </a:extLst>
              </a:tr>
              <a:tr h="300864">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85%</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57253">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80%</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80068">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80%</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07040">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80%</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57253">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74%</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57253">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81%</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257253">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74%</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302882">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72%</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257253">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70%</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280068">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79%</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307040">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66%</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257253">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71%</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2"/>
                  </a:ext>
                </a:extLst>
              </a:tr>
              <a:tr h="257253">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70%</a:t>
                      </a:r>
                    </a:p>
                  </a:txBody>
                  <a:tcPr marL="9525" marR="9525" marT="18288" marB="1828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168494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6084342"/>
            <a:ext cx="8869680" cy="384721"/>
          </a:xfrm>
        </p:spPr>
        <p:txBody>
          <a:bodyPr/>
          <a:lstStyle/>
          <a:p>
            <a:r>
              <a:rPr lang="en-US" dirty="0"/>
              <a:t>Thinking again about ALL of these services that your local public health department could do in your community that we just discussed, how high of a priority do you think it is for the state government to ensure that every community in Ohio receive ALL of these public health services? </a:t>
            </a:r>
          </a:p>
        </p:txBody>
      </p:sp>
      <p:graphicFrame>
        <p:nvGraphicFramePr>
          <p:cNvPr id="4" name="Table 3"/>
          <p:cNvGraphicFramePr>
            <a:graphicFrameLocks noGrp="1"/>
          </p:cNvGraphicFramePr>
          <p:nvPr>
            <p:extLst>
              <p:ext uri="{D42A27DB-BD31-4B8C-83A1-F6EECF244321}">
                <p14:modId xmlns:p14="http://schemas.microsoft.com/office/powerpoint/2010/main" val="633212062"/>
              </p:ext>
            </p:extLst>
          </p:nvPr>
        </p:nvGraphicFramePr>
        <p:xfrm>
          <a:off x="380998" y="2602071"/>
          <a:ext cx="8534403" cy="2537778"/>
        </p:xfrm>
        <a:graphic>
          <a:graphicData uri="http://schemas.openxmlformats.org/drawingml/2006/table">
            <a:tbl>
              <a:tblPr firstRow="1" bandRow="1">
                <a:effectLst/>
              </a:tblPr>
              <a:tblGrid>
                <a:gridCol w="1174459">
                  <a:extLst>
                    <a:ext uri="{9D8B030D-6E8A-4147-A177-3AD203B41FA5}">
                      <a16:colId xmlns:a16="http://schemas.microsoft.com/office/drawing/2014/main" xmlns="" val="20000"/>
                    </a:ext>
                  </a:extLst>
                </a:gridCol>
                <a:gridCol w="919993">
                  <a:extLst>
                    <a:ext uri="{9D8B030D-6E8A-4147-A177-3AD203B41FA5}">
                      <a16:colId xmlns:a16="http://schemas.microsoft.com/office/drawing/2014/main" xmlns="" val="20001"/>
                    </a:ext>
                  </a:extLst>
                </a:gridCol>
                <a:gridCol w="919993">
                  <a:extLst>
                    <a:ext uri="{9D8B030D-6E8A-4147-A177-3AD203B41FA5}">
                      <a16:colId xmlns:a16="http://schemas.microsoft.com/office/drawing/2014/main" xmlns="" val="20002"/>
                    </a:ext>
                  </a:extLst>
                </a:gridCol>
                <a:gridCol w="919993">
                  <a:extLst>
                    <a:ext uri="{9D8B030D-6E8A-4147-A177-3AD203B41FA5}">
                      <a16:colId xmlns:a16="http://schemas.microsoft.com/office/drawing/2014/main" xmlns="" val="20003"/>
                    </a:ext>
                  </a:extLst>
                </a:gridCol>
                <a:gridCol w="919993">
                  <a:extLst>
                    <a:ext uri="{9D8B030D-6E8A-4147-A177-3AD203B41FA5}">
                      <a16:colId xmlns:a16="http://schemas.microsoft.com/office/drawing/2014/main" xmlns="" val="20004"/>
                    </a:ext>
                  </a:extLst>
                </a:gridCol>
                <a:gridCol w="919993">
                  <a:extLst>
                    <a:ext uri="{9D8B030D-6E8A-4147-A177-3AD203B41FA5}">
                      <a16:colId xmlns:a16="http://schemas.microsoft.com/office/drawing/2014/main" xmlns="" val="20005"/>
                    </a:ext>
                  </a:extLst>
                </a:gridCol>
                <a:gridCol w="919993">
                  <a:extLst>
                    <a:ext uri="{9D8B030D-6E8A-4147-A177-3AD203B41FA5}">
                      <a16:colId xmlns:a16="http://schemas.microsoft.com/office/drawing/2014/main" xmlns="" val="20006"/>
                    </a:ext>
                  </a:extLst>
                </a:gridCol>
                <a:gridCol w="919993">
                  <a:extLst>
                    <a:ext uri="{9D8B030D-6E8A-4147-A177-3AD203B41FA5}">
                      <a16:colId xmlns:a16="http://schemas.microsoft.com/office/drawing/2014/main" xmlns="" val="20007"/>
                    </a:ext>
                  </a:extLst>
                </a:gridCol>
                <a:gridCol w="919993">
                  <a:extLst>
                    <a:ext uri="{9D8B030D-6E8A-4147-A177-3AD203B41FA5}">
                      <a16:colId xmlns:a16="http://schemas.microsoft.com/office/drawing/2014/main" xmlns="" val="20008"/>
                    </a:ext>
                  </a:extLst>
                </a:gridCol>
              </a:tblGrid>
              <a:tr h="282258">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130622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a:txBody>
                  <a:tcPr marL="5953" marR="5953" marT="7938" marB="0" anchor="ctr">
                    <a:lnL w="38100" cap="flat" cmpd="sng" algn="ctr">
                      <a:no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ALL VOTERS</a:t>
                      </a: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Text" lastClr="000000"/>
                    </a:solidFill>
                  </a:tcPr>
                </a:tc>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Gender</a:t>
                      </a: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75000"/>
                      </a:srgbClr>
                    </a:solidFill>
                  </a:tcPr>
                </a:tc>
                <a:tc hMerge="1">
                  <a:txBody>
                    <a:bodyPr/>
                    <a:lstStyle/>
                    <a:p>
                      <a:pPr marL="0" algn="ctr" defTabSz="914400" rtl="0" eaLnBrk="1" fontAlgn="ctr" latinLnBrk="0" hangingPunct="1"/>
                      <a:endParaRPr lang="en-US" sz="1100" b="1" kern="1200" dirty="0">
                        <a:solidFill>
                          <a:schemeClr val="bg1"/>
                        </a:solidFill>
                        <a:latin typeface="Calibri" panose="020F0502020204030204" pitchFamily="34" charset="0"/>
                        <a:ea typeface="+mn-ea"/>
                        <a:cs typeface="Calibri" panose="020F0502020204030204" pitchFamily="34" charset="0"/>
                      </a:endParaRP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75000"/>
                      </a:srgbClr>
                    </a:solidFill>
                  </a:tcPr>
                </a:tc>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Party</a:t>
                      </a:r>
                    </a:p>
                  </a:txBody>
                  <a:tcPr marL="5953" marR="5953" marT="7938"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hMerge="1">
                  <a:txBody>
                    <a:bodyPr/>
                    <a:lstStyle/>
                    <a:p>
                      <a:pPr marL="0" algn="ctr" defTabSz="914400" rtl="0" eaLnBrk="1" fontAlgn="ctr" latinLnBrk="0" hangingPunct="1"/>
                      <a:endParaRPr lang="en-US" sz="1100" b="1" kern="1200" dirty="0">
                        <a:solidFill>
                          <a:schemeClr val="bg1"/>
                        </a:solidFill>
                        <a:latin typeface="Calibri" panose="020F0502020204030204" pitchFamily="34" charset="0"/>
                        <a:ea typeface="+mn-ea"/>
                        <a:cs typeface="Calibri" panose="020F0502020204030204" pitchFamily="34" charset="0"/>
                      </a:endParaRPr>
                    </a:p>
                  </a:txBody>
                  <a:tcPr marL="5953" marR="5953" marT="79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hMerge="1">
                  <a:txBody>
                    <a:bodyPr/>
                    <a:lstStyle/>
                    <a:p>
                      <a:pPr marL="0" algn="ctr" defTabSz="914400" rtl="0" eaLnBrk="1" fontAlgn="ctr" latinLnBrk="0" hangingPunct="1"/>
                      <a:endParaRPr lang="en-US" sz="1100" b="1" kern="1200" dirty="0">
                        <a:solidFill>
                          <a:schemeClr val="bg1"/>
                        </a:solidFill>
                        <a:latin typeface="Calibri" panose="020F0502020204030204" pitchFamily="34" charset="0"/>
                        <a:ea typeface="+mn-ea"/>
                        <a:cs typeface="Calibri" panose="020F0502020204030204" pitchFamily="34" charset="0"/>
                      </a:endParaRPr>
                    </a:p>
                  </a:txBody>
                  <a:tcPr marL="5953" marR="5953" marT="7938"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gridSpan="2">
                  <a:txBody>
                    <a:body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Region</a:t>
                      </a:r>
                    </a:p>
                  </a:txBody>
                  <a:tcPr marL="5953" marR="5953" marT="7938" marB="0" anchor="ctr">
                    <a:lnL w="38100" cap="flat" cmpd="sng" algn="ctr">
                      <a:solidFill>
                        <a:schemeClr val="tx1"/>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2528A"/>
                    </a:solidFill>
                  </a:tcPr>
                </a:tc>
                <a:tc hMerge="1">
                  <a:txBody>
                    <a:bodyPr/>
                    <a:lstStyle/>
                    <a:p>
                      <a:pPr marL="0" algn="ctr" defTabSz="914400" rtl="0" eaLnBrk="1" fontAlgn="ctr" latinLnBrk="0" hangingPunct="1"/>
                      <a:endParaRPr lang="en-US" sz="1100" b="1" kern="1200" dirty="0">
                        <a:solidFill>
                          <a:schemeClr val="bg1"/>
                        </a:solidFill>
                        <a:latin typeface="Calibri" panose="020F0502020204030204" pitchFamily="34" charset="0"/>
                        <a:ea typeface="+mn-ea"/>
                        <a:cs typeface="Calibri" panose="020F0502020204030204" pitchFamily="34" charset="0"/>
                      </a:endParaRP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2528A"/>
                    </a:solidFill>
                  </a:tcPr>
                </a:tc>
                <a:extLst>
                  <a:ext uri="{0D108BD9-81ED-4DB2-BD59-A6C34878D82A}">
                    <a16:rowId xmlns:a16="http://schemas.microsoft.com/office/drawing/2014/main" xmlns="" val="10000"/>
                  </a:ext>
                </a:extLst>
              </a:tr>
              <a:tr h="457200">
                <a:tc v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endParaRPr lang="en-US" sz="1600" b="0" i="1" u="none" strike="noStrike" kern="1200" dirty="0">
                        <a:solidFill>
                          <a:schemeClr val="tx1"/>
                        </a:solidFill>
                        <a:effectLst/>
                        <a:latin typeface="Calibri" panose="020F0502020204030204" pitchFamily="34" charset="0"/>
                        <a:ea typeface="+mn-ea"/>
                        <a:cs typeface="Calibri" panose="020F0502020204030204" pitchFamily="34" charset="0"/>
                      </a:endParaRPr>
                    </a:p>
                  </a:txBody>
                  <a:tcPr marL="5953" marR="5953" marT="7938" marB="0" anchor="ct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algn="ctr" defTabSz="914400" rtl="0" eaLnBrk="1" fontAlgn="ctr" latinLnBrk="0" hangingPunct="1"/>
                      <a:endParaRPr lang="en-US" sz="1100" b="1" kern="1200" dirty="0">
                        <a:solidFill>
                          <a:schemeClr val="tx1"/>
                        </a:solidFill>
                        <a:latin typeface="Calibri" panose="020F0502020204030204" pitchFamily="34" charset="0"/>
                        <a:ea typeface="+mn-ea"/>
                        <a:cs typeface="Calibri" panose="020F0502020204030204" pitchFamily="34" charset="0"/>
                      </a:endParaRP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75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Men</a:t>
                      </a:r>
                    </a:p>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(48%)</a:t>
                      </a:r>
                    </a:p>
                  </a:txBody>
                  <a:tcPr marL="5953" marR="5953" marT="7938"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75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Women</a:t>
                      </a:r>
                    </a:p>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(52%)</a:t>
                      </a:r>
                    </a:p>
                  </a:txBody>
                  <a:tcPr marL="5953" marR="5953" marT="7938" marB="0" anchor="ctr">
                    <a:lnL w="12700" cap="flat" cmpd="sng" algn="ctr">
                      <a:solidFill>
                        <a:sysClr val="windowText" lastClr="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75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GOP</a:t>
                      </a:r>
                    </a:p>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(28%)</a:t>
                      </a:r>
                    </a:p>
                  </a:txBody>
                  <a:tcPr marL="5953" marR="5953" marT="7938" marB="0" anchor="ctr">
                    <a:lnL w="38100"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IND</a:t>
                      </a:r>
                      <a:br>
                        <a:rPr lang="en-US" sz="1000" b="1" kern="1200" dirty="0">
                          <a:solidFill>
                            <a:schemeClr val="bg1"/>
                          </a:solidFill>
                          <a:latin typeface="Calibri" panose="020F0502020204030204" pitchFamily="34" charset="0"/>
                          <a:ea typeface="+mn-ea"/>
                          <a:cs typeface="Calibri" panose="020F0502020204030204" pitchFamily="34" charset="0"/>
                        </a:rPr>
                      </a:br>
                      <a:r>
                        <a:rPr lang="en-US" sz="1000" b="1" kern="1200" dirty="0">
                          <a:solidFill>
                            <a:schemeClr val="bg1"/>
                          </a:solidFill>
                          <a:latin typeface="Calibri" panose="020F0502020204030204" pitchFamily="34" charset="0"/>
                          <a:ea typeface="+mn-ea"/>
                          <a:cs typeface="Calibri" panose="020F0502020204030204" pitchFamily="34" charset="0"/>
                        </a:rPr>
                        <a:t>(27%)</a:t>
                      </a:r>
                    </a:p>
                  </a:txBody>
                  <a:tcPr marL="5953" marR="5953" marT="793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DEM</a:t>
                      </a:r>
                      <a:br>
                        <a:rPr lang="en-US" sz="1000" b="1" kern="1200" dirty="0">
                          <a:solidFill>
                            <a:schemeClr val="bg1"/>
                          </a:solidFill>
                          <a:latin typeface="Calibri" panose="020F0502020204030204" pitchFamily="34" charset="0"/>
                          <a:ea typeface="+mn-ea"/>
                          <a:cs typeface="Calibri" panose="020F0502020204030204" pitchFamily="34" charset="0"/>
                        </a:rPr>
                      </a:br>
                      <a:r>
                        <a:rPr lang="en-US" sz="1000" b="1" kern="1200" dirty="0">
                          <a:solidFill>
                            <a:schemeClr val="bg1"/>
                          </a:solidFill>
                          <a:latin typeface="Calibri" panose="020F0502020204030204" pitchFamily="34" charset="0"/>
                          <a:ea typeface="+mn-ea"/>
                          <a:cs typeface="Calibri" panose="020F0502020204030204" pitchFamily="34" charset="0"/>
                        </a:rPr>
                        <a:t>(39%)</a:t>
                      </a:r>
                    </a:p>
                  </a:txBody>
                  <a:tcPr marL="5953" marR="5953" marT="7938" marB="0" anchor="ctr">
                    <a:lnL w="12700" cap="flat" cmpd="sng" algn="ctr">
                      <a:solidFill>
                        <a:sysClr val="windowText" lastClr="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a:txBody>
                    <a:bodyPr/>
                    <a:lstStyle/>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Portland</a:t>
                      </a:r>
                      <a:r>
                        <a:rPr lang="en-US" sz="1000" b="1" kern="1200" baseline="0" dirty="0">
                          <a:solidFill>
                            <a:schemeClr val="bg1"/>
                          </a:solidFill>
                          <a:latin typeface="Calibri" panose="020F0502020204030204" pitchFamily="34" charset="0"/>
                          <a:ea typeface="+mn-ea"/>
                          <a:cs typeface="Calibri" panose="020F0502020204030204" pitchFamily="34" charset="0"/>
                        </a:rPr>
                        <a:t> Metro</a:t>
                      </a:r>
                      <a:endParaRPr lang="en-US" sz="1000" b="1" kern="1200" dirty="0">
                        <a:solidFill>
                          <a:schemeClr val="bg1"/>
                        </a:solidFill>
                        <a:latin typeface="Calibri" panose="020F0502020204030204" pitchFamily="34" charset="0"/>
                        <a:ea typeface="+mn-ea"/>
                        <a:cs typeface="Calibri" panose="020F0502020204030204" pitchFamily="34" charset="0"/>
                      </a:endParaRPr>
                    </a:p>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(44%)</a:t>
                      </a:r>
                    </a:p>
                  </a:txBody>
                  <a:tcPr marL="5953" marR="5953" marT="7938" marB="0" anchor="ctr">
                    <a:lnL w="38100"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2528A"/>
                    </a:solidFill>
                  </a:tcPr>
                </a:tc>
                <a:tc>
                  <a:txBody>
                    <a:bodyPr/>
                    <a:lstStyle/>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Non-Metro</a:t>
                      </a:r>
                    </a:p>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(56%)</a:t>
                      </a:r>
                    </a:p>
                  </a:txBody>
                  <a:tcPr marL="5953" marR="5953" marT="7938"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2528A"/>
                    </a:solidFill>
                  </a:tcPr>
                </a:tc>
                <a:extLst>
                  <a:ext uri="{0D108BD9-81ED-4DB2-BD59-A6C34878D82A}">
                    <a16:rowId xmlns:a16="http://schemas.microsoft.com/office/drawing/2014/main" xmlns="" val="10001"/>
                  </a:ext>
                </a:extLst>
              </a:tr>
              <a:tr h="9144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130622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Total High Priority </a:t>
                      </a:r>
                      <a:r>
                        <a:rPr lang="en-US" sz="1400" b="1" i="0" dirty="0">
                          <a:solidFill>
                            <a:schemeClr val="bg1"/>
                          </a:solidFill>
                        </a:rPr>
                        <a:t>State Government Ensure </a:t>
                      </a:r>
                      <a:br>
                        <a:rPr lang="en-US" sz="1400" b="1" i="0" dirty="0">
                          <a:solidFill>
                            <a:schemeClr val="bg1"/>
                          </a:solidFill>
                        </a:rPr>
                      </a:br>
                      <a:r>
                        <a:rPr lang="en-US" sz="1400" b="1" i="0" dirty="0">
                          <a:solidFill>
                            <a:schemeClr val="bg1"/>
                          </a:solidFill>
                        </a:rPr>
                        <a:t>Every Community Receives ALL Services</a:t>
                      </a:r>
                    </a:p>
                  </a:txBody>
                  <a:tcPr marL="45720" marR="4572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0076"/>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66%</a:t>
                      </a:r>
                    </a:p>
                  </a:txBody>
                  <a:tcPr marL="5953" marR="5953" marT="7938"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62%</a:t>
                      </a:r>
                    </a:p>
                  </a:txBody>
                  <a:tcPr marL="5953" marR="5953" marT="7938"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20000"/>
                        <a:lumOff val="8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70%</a:t>
                      </a:r>
                    </a:p>
                  </a:txBody>
                  <a:tcPr marL="5953" marR="5953" marT="7938" marB="0" anchor="ctr">
                    <a:lnL w="12700" cap="flat" cmpd="sng" algn="ctr">
                      <a:solidFill>
                        <a:sysClr val="windowText" lastClr="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20000"/>
                        <a:lumOff val="8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49%</a:t>
                      </a:r>
                    </a:p>
                  </a:txBody>
                  <a:tcPr marL="5953" marR="5953" marT="7938" marB="0" anchor="ctr">
                    <a:lnL w="38100"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62%</a:t>
                      </a:r>
                    </a:p>
                  </a:txBody>
                  <a:tcPr marL="5953" marR="5953" marT="793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80%</a:t>
                      </a:r>
                    </a:p>
                  </a:txBody>
                  <a:tcPr marL="5953" marR="5953" marT="7938" marB="0" anchor="ctr">
                    <a:lnL w="12700" cap="flat" cmpd="sng" algn="ctr">
                      <a:solidFill>
                        <a:sysClr val="windowText" lastClr="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68%</a:t>
                      </a:r>
                    </a:p>
                  </a:txBody>
                  <a:tcPr marL="5953" marR="5953" marT="7938" marB="0" anchor="ctr">
                    <a:lnL w="38100"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65%</a:t>
                      </a:r>
                    </a:p>
                  </a:txBody>
                  <a:tcPr marL="5953" marR="5953" marT="7938"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0002"/>
                  </a:ext>
                </a:extLst>
              </a:tr>
            </a:tbl>
          </a:graphicData>
        </a:graphic>
      </p:graphicFrame>
      <p:sp>
        <p:nvSpPr>
          <p:cNvPr id="6" name="Text Placeholder 2"/>
          <p:cNvSpPr>
            <a:spLocks noGrp="1"/>
          </p:cNvSpPr>
          <p:nvPr>
            <p:ph type="body" sz="quarter" idx="11"/>
          </p:nvPr>
        </p:nvSpPr>
        <p:spPr>
          <a:xfrm>
            <a:off x="137160" y="255115"/>
            <a:ext cx="8869680" cy="1040285"/>
          </a:xfrm>
        </p:spPr>
        <p:txBody>
          <a:bodyPr/>
          <a:lstStyle/>
          <a:p>
            <a:r>
              <a:rPr lang="en-US" dirty="0"/>
              <a:t>Majorities of voters across various demographic audiences  believe this is a high priority for the state.  Republicans are a bit more difficult audience on this measure.</a:t>
            </a:r>
          </a:p>
        </p:txBody>
      </p:sp>
    </p:spTree>
    <p:extLst>
      <p:ext uri="{BB962C8B-B14F-4D97-AF65-F5344CB8AC3E}">
        <p14:creationId xmlns:p14="http://schemas.microsoft.com/office/powerpoint/2010/main" val="2279623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6084342"/>
            <a:ext cx="8869680" cy="384721"/>
          </a:xfrm>
        </p:spPr>
        <p:txBody>
          <a:bodyPr/>
          <a:lstStyle/>
          <a:p>
            <a:r>
              <a:rPr lang="en-US" dirty="0"/>
              <a:t>Thinking again about ALL of these services that your local public health department could do in your community that we just discussed, how high of a priority do you think it is for the state government to ensure that every community in Ohio receive ALL of these public health services? </a:t>
            </a:r>
          </a:p>
        </p:txBody>
      </p:sp>
      <p:graphicFrame>
        <p:nvGraphicFramePr>
          <p:cNvPr id="6" name="Table 5"/>
          <p:cNvGraphicFramePr>
            <a:graphicFrameLocks noGrp="1"/>
          </p:cNvGraphicFramePr>
          <p:nvPr>
            <p:extLst>
              <p:ext uri="{D42A27DB-BD31-4B8C-83A1-F6EECF244321}">
                <p14:modId xmlns:p14="http://schemas.microsoft.com/office/powerpoint/2010/main" val="2982522439"/>
              </p:ext>
            </p:extLst>
          </p:nvPr>
        </p:nvGraphicFramePr>
        <p:xfrm>
          <a:off x="228601" y="2575242"/>
          <a:ext cx="8610598" cy="1951356"/>
        </p:xfrm>
        <a:graphic>
          <a:graphicData uri="http://schemas.openxmlformats.org/drawingml/2006/table">
            <a:tbl>
              <a:tblPr firstRow="1" bandRow="1">
                <a:effectLst/>
              </a:tblPr>
              <a:tblGrid>
                <a:gridCol w="1819142">
                  <a:extLst>
                    <a:ext uri="{9D8B030D-6E8A-4147-A177-3AD203B41FA5}">
                      <a16:colId xmlns:a16="http://schemas.microsoft.com/office/drawing/2014/main" xmlns="" val="20000"/>
                    </a:ext>
                  </a:extLst>
                </a:gridCol>
                <a:gridCol w="970208">
                  <a:extLst>
                    <a:ext uri="{9D8B030D-6E8A-4147-A177-3AD203B41FA5}">
                      <a16:colId xmlns:a16="http://schemas.microsoft.com/office/drawing/2014/main" xmlns="" val="20001"/>
                    </a:ext>
                  </a:extLst>
                </a:gridCol>
                <a:gridCol w="970208">
                  <a:extLst>
                    <a:ext uri="{9D8B030D-6E8A-4147-A177-3AD203B41FA5}">
                      <a16:colId xmlns:a16="http://schemas.microsoft.com/office/drawing/2014/main" xmlns="" val="20002"/>
                    </a:ext>
                  </a:extLst>
                </a:gridCol>
                <a:gridCol w="970208">
                  <a:extLst>
                    <a:ext uri="{9D8B030D-6E8A-4147-A177-3AD203B41FA5}">
                      <a16:colId xmlns:a16="http://schemas.microsoft.com/office/drawing/2014/main" xmlns="" val="20003"/>
                    </a:ext>
                  </a:extLst>
                </a:gridCol>
                <a:gridCol w="970208">
                  <a:extLst>
                    <a:ext uri="{9D8B030D-6E8A-4147-A177-3AD203B41FA5}">
                      <a16:colId xmlns:a16="http://schemas.microsoft.com/office/drawing/2014/main" xmlns="" val="20004"/>
                    </a:ext>
                  </a:extLst>
                </a:gridCol>
                <a:gridCol w="970208">
                  <a:extLst>
                    <a:ext uri="{9D8B030D-6E8A-4147-A177-3AD203B41FA5}">
                      <a16:colId xmlns:a16="http://schemas.microsoft.com/office/drawing/2014/main" xmlns="" val="20005"/>
                    </a:ext>
                  </a:extLst>
                </a:gridCol>
                <a:gridCol w="970208">
                  <a:extLst>
                    <a:ext uri="{9D8B030D-6E8A-4147-A177-3AD203B41FA5}">
                      <a16:colId xmlns:a16="http://schemas.microsoft.com/office/drawing/2014/main" xmlns="" val="20006"/>
                    </a:ext>
                  </a:extLst>
                </a:gridCol>
                <a:gridCol w="970208">
                  <a:extLst>
                    <a:ext uri="{9D8B030D-6E8A-4147-A177-3AD203B41FA5}">
                      <a16:colId xmlns:a16="http://schemas.microsoft.com/office/drawing/2014/main" xmlns="" val="20007"/>
                    </a:ext>
                  </a:extLst>
                </a:gridCol>
              </a:tblGrid>
              <a:tr h="282258">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endParaRPr lang="en-US" sz="1600" b="0" i="1" u="none" strike="noStrike" kern="1200" dirty="0">
                        <a:solidFill>
                          <a:schemeClr val="tx1"/>
                        </a:solidFill>
                        <a:effectLst/>
                        <a:latin typeface="Calibri" panose="020F0502020204030204" pitchFamily="34" charset="0"/>
                        <a:ea typeface="+mn-ea"/>
                        <a:cs typeface="Calibri" panose="020F0502020204030204" pitchFamily="34" charset="0"/>
                      </a:endParaRPr>
                    </a:p>
                  </a:txBody>
                  <a:tcPr marL="5953" marR="5953" marT="7938" marB="0" anchor="ctr">
                    <a:lnL w="38100" cap="flat" cmpd="sng" algn="ctr">
                      <a:no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fontAlgn="ctr" latinLnBrk="0" hangingPunct="1"/>
                      <a:r>
                        <a:rPr lang="en-US" sz="1000" b="1" kern="1200" dirty="0">
                          <a:solidFill>
                            <a:schemeClr val="bg1"/>
                          </a:solidFill>
                          <a:latin typeface="Calibri" panose="020F0502020204030204" pitchFamily="34" charset="0"/>
                          <a:ea typeface="+mn-ea"/>
                          <a:cs typeface="Calibri" panose="020F0502020204030204" pitchFamily="34" charset="0"/>
                        </a:rPr>
                        <a:t>ALL</a:t>
                      </a:r>
                      <a:r>
                        <a:rPr lang="en-US" sz="1000" b="1" kern="1200" baseline="0" dirty="0">
                          <a:solidFill>
                            <a:schemeClr val="bg1"/>
                          </a:solidFill>
                          <a:latin typeface="Calibri" panose="020F0502020204030204" pitchFamily="34" charset="0"/>
                          <a:ea typeface="+mn-ea"/>
                          <a:cs typeface="Calibri" panose="020F0502020204030204" pitchFamily="34" charset="0"/>
                        </a:rPr>
                        <a:t> VOTERS</a:t>
                      </a:r>
                      <a:endParaRPr lang="en-US" sz="1000" b="1" kern="1200" dirty="0">
                        <a:solidFill>
                          <a:schemeClr val="bg1"/>
                        </a:solidFill>
                        <a:latin typeface="Calibri" panose="020F0502020204030204" pitchFamily="34" charset="0"/>
                        <a:ea typeface="+mn-ea"/>
                        <a:cs typeface="Calibri" panose="020F0502020204030204" pitchFamily="34" charset="0"/>
                      </a:endParaRP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1" kern="1200" dirty="0">
                          <a:solidFill>
                            <a:schemeClr val="bg1"/>
                          </a:solidFill>
                          <a:latin typeface="Calibri" panose="020F0502020204030204" pitchFamily="34" charset="0"/>
                          <a:ea typeface="+mn-ea"/>
                          <a:cs typeface="Calibri" panose="020F0502020204030204" pitchFamily="34" charset="0"/>
                        </a:rPr>
                        <a:t>Education</a:t>
                      </a:r>
                    </a:p>
                  </a:txBody>
                  <a:tcPr marL="5953" marR="5953" marT="7938" marB="0" anchor="ctr">
                    <a:lnL w="38100" cap="flat" cmpd="sng" algn="ctr">
                      <a:solidFill>
                        <a:schemeClr val="tx1"/>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lumMod val="75000"/>
                      </a:srgbClr>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100" b="1" kern="1200" dirty="0">
                        <a:solidFill>
                          <a:schemeClr val="tx1"/>
                        </a:solidFill>
                        <a:latin typeface="Calibri" panose="020F0502020204030204" pitchFamily="34" charset="0"/>
                        <a:ea typeface="+mn-ea"/>
                        <a:cs typeface="Calibri" panose="020F0502020204030204" pitchFamily="34" charset="0"/>
                      </a:endParaRP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lumMod val="75000"/>
                      </a:srgbClr>
                    </a:solidFill>
                  </a:tcPr>
                </a:tc>
                <a:tc hMerge="1">
                  <a:txBody>
                    <a:bodyPr/>
                    <a:lstStyle/>
                    <a:p>
                      <a:pPr marL="0" algn="ctr" defTabSz="914400" rtl="0" eaLnBrk="1" fontAlgn="ctr" latinLnBrk="0" hangingPunct="1"/>
                      <a:endParaRPr lang="en-US" sz="1100" b="1" kern="1200" dirty="0">
                        <a:solidFill>
                          <a:schemeClr val="tx1"/>
                        </a:solidFill>
                        <a:latin typeface="Calibri" panose="020F0502020204030204" pitchFamily="34" charset="0"/>
                        <a:ea typeface="+mn-ea"/>
                        <a:cs typeface="Calibri" panose="020F0502020204030204" pitchFamily="34" charset="0"/>
                      </a:endParaRP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lumMod val="75000"/>
                      </a:srgbClr>
                    </a:solidFill>
                  </a:tcPr>
                </a:tc>
                <a:tc gridSpan="3">
                  <a:txBody>
                    <a:body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Age</a:t>
                      </a: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hMerge="1">
                  <a:txBody>
                    <a:bodyPr/>
                    <a:lstStyle/>
                    <a:p>
                      <a:pPr marL="0" algn="ctr" defTabSz="914400" rtl="0" eaLnBrk="1" fontAlgn="ctr" latinLnBrk="0" hangingPunct="1"/>
                      <a:endParaRPr lang="en-US" sz="1100" b="1" kern="1200" dirty="0">
                        <a:solidFill>
                          <a:schemeClr val="bg1"/>
                        </a:solidFill>
                        <a:latin typeface="Calibri" panose="020F0502020204030204" pitchFamily="34" charset="0"/>
                        <a:ea typeface="+mn-ea"/>
                        <a:cs typeface="Calibri" panose="020F0502020204030204" pitchFamily="34" charset="0"/>
                      </a:endParaRP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hMerge="1">
                  <a:txBody>
                    <a:bodyPr/>
                    <a:lstStyle/>
                    <a:p>
                      <a:pPr marL="0" algn="ctr" defTabSz="914400" rtl="0" eaLnBrk="1" fontAlgn="ctr" latinLnBrk="0" hangingPunct="1"/>
                      <a:endParaRPr lang="en-US" sz="1100" b="1" kern="1200" dirty="0">
                        <a:solidFill>
                          <a:schemeClr val="bg1"/>
                        </a:solidFill>
                        <a:latin typeface="Calibri" panose="020F0502020204030204" pitchFamily="34" charset="0"/>
                        <a:ea typeface="+mn-ea"/>
                        <a:cs typeface="Calibri" panose="020F0502020204030204" pitchFamily="34" charset="0"/>
                      </a:endParaRP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extLst>
                  <a:ext uri="{0D108BD9-81ED-4DB2-BD59-A6C34878D82A}">
                    <a16:rowId xmlns:a16="http://schemas.microsoft.com/office/drawing/2014/main" xmlns="" val="10000"/>
                  </a:ext>
                </a:extLst>
              </a:tr>
              <a:tr h="457200">
                <a:tc v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endParaRPr lang="en-US" sz="1600" b="0" i="1" u="none" strike="noStrike" kern="1200" dirty="0">
                        <a:solidFill>
                          <a:schemeClr val="tx1"/>
                        </a:solidFill>
                        <a:effectLst/>
                        <a:latin typeface="Calibri" panose="020F0502020204030204" pitchFamily="34" charset="0"/>
                        <a:ea typeface="+mn-ea"/>
                        <a:cs typeface="Calibri" panose="020F0502020204030204" pitchFamily="34" charset="0"/>
                      </a:endParaRPr>
                    </a:p>
                  </a:txBody>
                  <a:tcPr marL="5953" marR="5953" marT="7938" marB="0" anchor="ct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algn="ctr" defTabSz="914400" rtl="0" eaLnBrk="1" fontAlgn="ctr" latinLnBrk="0" hangingPunct="1"/>
                      <a:endParaRPr lang="en-US" sz="1100" b="1" kern="1200" dirty="0">
                        <a:solidFill>
                          <a:schemeClr val="tx1"/>
                        </a:solidFill>
                        <a:latin typeface="Calibri" panose="020F0502020204030204" pitchFamily="34" charset="0"/>
                        <a:ea typeface="+mn-ea"/>
                        <a:cs typeface="Calibri" panose="020F0502020204030204" pitchFamily="34" charset="0"/>
                      </a:endParaRPr>
                    </a:p>
                  </a:txBody>
                  <a:tcPr marL="5953" marR="5953" marT="7938" marB="0" anchor="ctr">
                    <a:lnL w="38100" cap="flat" cmpd="sng" algn="ctr">
                      <a:solidFill>
                        <a:sysClr val="windowText" lastClr="000000"/>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High School or Less</a:t>
                      </a:r>
                    </a:p>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(22%)</a:t>
                      </a:r>
                    </a:p>
                  </a:txBody>
                  <a:tcPr marL="5953" marR="5953" marT="7938" marB="0" anchor="ctr">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064A2">
                        <a:lumMod val="75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Some College</a:t>
                      </a:r>
                      <a:endParaRPr lang="en-US" sz="1100" b="1" kern="1200" baseline="0" dirty="0">
                        <a:solidFill>
                          <a:schemeClr val="bg1"/>
                        </a:solidFill>
                        <a:latin typeface="Calibri" panose="020F0502020204030204" pitchFamily="34" charset="0"/>
                        <a:ea typeface="+mn-ea"/>
                        <a:cs typeface="Calibri" panose="020F0502020204030204" pitchFamily="34" charset="0"/>
                      </a:endParaRPr>
                    </a:p>
                    <a:p>
                      <a:pPr marL="0" algn="ctr" defTabSz="914400" rtl="0" eaLnBrk="1" fontAlgn="ctr" latinLnBrk="0" hangingPunct="1"/>
                      <a:r>
                        <a:rPr lang="en-US" sz="1100" b="1" kern="1200" baseline="0" dirty="0">
                          <a:solidFill>
                            <a:schemeClr val="bg1"/>
                          </a:solidFill>
                          <a:latin typeface="Calibri" panose="020F0502020204030204" pitchFamily="34" charset="0"/>
                          <a:ea typeface="+mn-ea"/>
                          <a:cs typeface="Calibri" panose="020F0502020204030204" pitchFamily="34" charset="0"/>
                        </a:rPr>
                        <a:t>(28%)</a:t>
                      </a:r>
                      <a:endParaRPr lang="en-US" sz="1100" b="1" kern="1200" dirty="0">
                        <a:solidFill>
                          <a:schemeClr val="bg1"/>
                        </a:solidFill>
                        <a:latin typeface="Calibri" panose="020F0502020204030204" pitchFamily="34" charset="0"/>
                        <a:ea typeface="+mn-ea"/>
                        <a:cs typeface="Calibri" panose="020F0502020204030204" pitchFamily="34" charset="0"/>
                      </a:endParaRPr>
                    </a:p>
                  </a:txBody>
                  <a:tcPr marL="5953" marR="5953" marT="7938"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064A2">
                        <a:lumMod val="75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College</a:t>
                      </a:r>
                      <a:r>
                        <a:rPr lang="en-US" sz="1100" b="1" kern="1200" baseline="0" dirty="0">
                          <a:solidFill>
                            <a:schemeClr val="bg1"/>
                          </a:solidFill>
                          <a:latin typeface="Calibri" panose="020F0502020204030204" pitchFamily="34" charset="0"/>
                          <a:ea typeface="+mn-ea"/>
                          <a:cs typeface="Calibri" panose="020F0502020204030204" pitchFamily="34" charset="0"/>
                        </a:rPr>
                        <a:t> +</a:t>
                      </a:r>
                      <a:endParaRPr lang="en-US" sz="1100" b="1" kern="1200" dirty="0">
                        <a:solidFill>
                          <a:schemeClr val="bg1"/>
                        </a:solidFill>
                        <a:latin typeface="Calibri" panose="020F0502020204030204" pitchFamily="34" charset="0"/>
                        <a:ea typeface="+mn-ea"/>
                        <a:cs typeface="Calibri" panose="020F0502020204030204" pitchFamily="34" charset="0"/>
                      </a:endParaRPr>
                    </a:p>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(49%)</a:t>
                      </a:r>
                    </a:p>
                  </a:txBody>
                  <a:tcPr marL="5953" marR="5953" marT="7938" marB="0" anchor="ctr">
                    <a:lnL w="19050" cap="flat" cmpd="sng" algn="ctr">
                      <a:solidFill>
                        <a:schemeClr val="tx1"/>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064A2">
                        <a:lumMod val="75000"/>
                      </a:srgbClr>
                    </a:solidFill>
                  </a:tcPr>
                </a:tc>
                <a:tc>
                  <a:txBody>
                    <a:body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Ages 18-44</a:t>
                      </a:r>
                    </a:p>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(41%)</a:t>
                      </a:r>
                    </a:p>
                  </a:txBody>
                  <a:tcPr marL="5953" marR="5953" marT="7938" marB="0" anchor="ctr">
                    <a:lnL w="38100" cap="flat" cmpd="sng" algn="ctr">
                      <a:solidFill>
                        <a:sysClr val="windowText" lastClr="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Ages 45-64</a:t>
                      </a:r>
                    </a:p>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(38%)</a:t>
                      </a:r>
                    </a:p>
                  </a:txBody>
                  <a:tcPr marL="5953" marR="5953" marT="7938"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Ages 65+</a:t>
                      </a:r>
                    </a:p>
                    <a:p>
                      <a:pPr marL="0" algn="ctr" defTabSz="914400" rtl="0" eaLnBrk="1" fontAlgn="ctr" latinLnBrk="0" hangingPunct="1"/>
                      <a:r>
                        <a:rPr lang="en-US" sz="1100" b="1" kern="1200" dirty="0">
                          <a:solidFill>
                            <a:schemeClr val="bg1"/>
                          </a:solidFill>
                          <a:latin typeface="Calibri" panose="020F0502020204030204" pitchFamily="34" charset="0"/>
                          <a:ea typeface="+mn-ea"/>
                          <a:cs typeface="Calibri" panose="020F0502020204030204" pitchFamily="34" charset="0"/>
                        </a:rPr>
                        <a:t>(21%)</a:t>
                      </a:r>
                    </a:p>
                  </a:txBody>
                  <a:tcPr marL="5953" marR="5953" marT="7938" marB="0" anchor="ctr">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extLst>
                  <a:ext uri="{0D108BD9-81ED-4DB2-BD59-A6C34878D82A}">
                    <a16:rowId xmlns:a16="http://schemas.microsoft.com/office/drawing/2014/main" xmlns="" val="10001"/>
                  </a:ext>
                </a:extLst>
              </a:tr>
              <a:tr h="9144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130622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Total High Priority </a:t>
                      </a:r>
                      <a:r>
                        <a:rPr lang="en-US" sz="1400" b="1" i="0" dirty="0">
                          <a:solidFill>
                            <a:schemeClr val="bg1"/>
                          </a:solidFill>
                        </a:rPr>
                        <a:t>State Government Ensure </a:t>
                      </a:r>
                      <a:br>
                        <a:rPr lang="en-US" sz="1400" b="1" i="0" dirty="0">
                          <a:solidFill>
                            <a:schemeClr val="bg1"/>
                          </a:solidFill>
                        </a:rPr>
                      </a:br>
                      <a:r>
                        <a:rPr lang="en-US" sz="1400" b="1" i="0" dirty="0">
                          <a:solidFill>
                            <a:schemeClr val="bg1"/>
                          </a:solidFill>
                        </a:rPr>
                        <a:t>Every Community Receives ALL Services</a:t>
                      </a:r>
                    </a:p>
                  </a:txBody>
                  <a:tcPr marL="45720" marR="4572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0076"/>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66%</a:t>
                      </a:r>
                    </a:p>
                  </a:txBody>
                  <a:tcPr marL="5953" marR="5953" marT="7938" marB="0" anchor="ctr">
                    <a:lnL w="12700" cap="flat" cmpd="sng" algn="ctr">
                      <a:solidFill>
                        <a:sysClr val="windowText" lastClr="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71%</a:t>
                      </a:r>
                    </a:p>
                  </a:txBody>
                  <a:tcPr marL="5953" marR="5953" marT="7938" marB="0" anchor="ctr">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lumMod val="20000"/>
                        <a:lumOff val="8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64%</a:t>
                      </a:r>
                    </a:p>
                  </a:txBody>
                  <a:tcPr marL="5953" marR="5953" marT="7938"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lumMod val="20000"/>
                        <a:lumOff val="8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65%</a:t>
                      </a:r>
                    </a:p>
                  </a:txBody>
                  <a:tcPr marL="5953" marR="5953" marT="7938" marB="0" anchor="ctr">
                    <a:lnL w="19050" cap="flat" cmpd="sng" algn="ctr">
                      <a:solidFill>
                        <a:schemeClr val="tx1"/>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lumMod val="20000"/>
                        <a:lumOff val="80000"/>
                      </a:srgbClr>
                    </a:solidFill>
                  </a:tcPr>
                </a:tc>
                <a:tc>
                  <a:txBody>
                    <a:body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74%</a:t>
                      </a:r>
                    </a:p>
                  </a:txBody>
                  <a:tcPr marL="5953" marR="5953" marT="7938" marB="0" anchor="ctr">
                    <a:lnL w="38100" cap="flat" cmpd="sng" algn="ctr">
                      <a:solidFill>
                        <a:sysClr val="windowText" lastClr="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59%</a:t>
                      </a:r>
                    </a:p>
                  </a:txBody>
                  <a:tcPr marL="5953" marR="5953" marT="7938"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fontAlgn="ctr" latinLnBrk="0" hangingPunct="1"/>
                      <a:r>
                        <a:rPr lang="en-US" sz="2400" b="1" kern="1200" dirty="0">
                          <a:solidFill>
                            <a:srgbClr val="000076"/>
                          </a:solidFill>
                          <a:latin typeface="Calibri" panose="020F0502020204030204" pitchFamily="34" charset="0"/>
                          <a:ea typeface="+mn-ea"/>
                          <a:cs typeface="Calibri" panose="020F0502020204030204" pitchFamily="34" charset="0"/>
                        </a:rPr>
                        <a:t>66%</a:t>
                      </a:r>
                    </a:p>
                  </a:txBody>
                  <a:tcPr marL="5953" marR="5953" marT="7938" marB="0" anchor="ctr">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xmlns="" val="10002"/>
                  </a:ext>
                </a:extLst>
              </a:tr>
            </a:tbl>
          </a:graphicData>
        </a:graphic>
      </p:graphicFrame>
      <p:sp>
        <p:nvSpPr>
          <p:cNvPr id="7" name="Text Placeholder 2"/>
          <p:cNvSpPr>
            <a:spLocks noGrp="1"/>
          </p:cNvSpPr>
          <p:nvPr>
            <p:ph type="body" sz="quarter" idx="11"/>
          </p:nvPr>
        </p:nvSpPr>
        <p:spPr>
          <a:xfrm>
            <a:off x="137160" y="131763"/>
            <a:ext cx="8869680" cy="1040285"/>
          </a:xfrm>
        </p:spPr>
        <p:txBody>
          <a:bodyPr/>
          <a:lstStyle/>
          <a:p>
            <a:r>
              <a:rPr lang="en-US" dirty="0"/>
              <a:t>Majorities of voters across various demographic audiences  believe this is a high priority for the state.</a:t>
            </a:r>
          </a:p>
        </p:txBody>
      </p:sp>
    </p:spTree>
    <p:extLst>
      <p:ext uri="{BB962C8B-B14F-4D97-AF65-F5344CB8AC3E}">
        <p14:creationId xmlns:p14="http://schemas.microsoft.com/office/powerpoint/2010/main" val="411247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6084342"/>
            <a:ext cx="8869680" cy="384721"/>
          </a:xfrm>
        </p:spPr>
        <p:txBody>
          <a:bodyPr/>
          <a:lstStyle/>
          <a:p>
            <a:r>
              <a:rPr lang="en-US" dirty="0"/>
              <a:t>Still thinking about the different services we discussed earlier for which your state and local health departments are responsible, if you had to choose…which of the following is more important to you? </a:t>
            </a:r>
          </a:p>
        </p:txBody>
      </p:sp>
      <p:grpSp>
        <p:nvGrpSpPr>
          <p:cNvPr id="7" name="Group 6"/>
          <p:cNvGrpSpPr/>
          <p:nvPr/>
        </p:nvGrpSpPr>
        <p:grpSpPr>
          <a:xfrm>
            <a:off x="304800" y="1785792"/>
            <a:ext cx="8534400" cy="2011680"/>
            <a:chOff x="304800" y="1432560"/>
            <a:chExt cx="8534400" cy="2011680"/>
          </a:xfrm>
        </p:grpSpPr>
        <p:sp>
          <p:nvSpPr>
            <p:cNvPr id="4" name="Rectangle 3"/>
            <p:cNvSpPr/>
            <p:nvPr/>
          </p:nvSpPr>
          <p:spPr>
            <a:xfrm>
              <a:off x="304800" y="1432560"/>
              <a:ext cx="8534400" cy="2011680"/>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800" y="1653570"/>
              <a:ext cx="6629400" cy="1569660"/>
            </a:xfrm>
            <a:prstGeom prst="rect">
              <a:avLst/>
            </a:prstGeom>
          </p:spPr>
          <p:txBody>
            <a:bodyPr wrap="square" anchor="ctr">
              <a:spAutoFit/>
            </a:bodyPr>
            <a:lstStyle/>
            <a:p>
              <a:r>
                <a:rPr lang="en-US" sz="2400" b="1" dirty="0">
                  <a:solidFill>
                    <a:schemeClr val="bg1"/>
                  </a:solidFill>
                </a:rPr>
                <a:t>That your state and local public health departments deliver </a:t>
              </a:r>
              <a:r>
                <a:rPr lang="en-US" sz="2400" b="1" u="sng" dirty="0">
                  <a:solidFill>
                    <a:schemeClr val="bg1"/>
                  </a:solidFill>
                </a:rPr>
                <a:t>direct services</a:t>
              </a:r>
              <a:r>
                <a:rPr lang="en-US" sz="2400" b="1" dirty="0">
                  <a:solidFill>
                    <a:schemeClr val="bg1"/>
                  </a:solidFill>
                </a:rPr>
                <a:t> to individuals, children, and families that improve their health and safety</a:t>
              </a:r>
            </a:p>
          </p:txBody>
        </p:sp>
        <p:sp>
          <p:nvSpPr>
            <p:cNvPr id="6" name="TextBox 5"/>
            <p:cNvSpPr txBox="1"/>
            <p:nvPr/>
          </p:nvSpPr>
          <p:spPr>
            <a:xfrm>
              <a:off x="7034045" y="2042553"/>
              <a:ext cx="1552911" cy="791695"/>
            </a:xfrm>
            <a:prstGeom prst="rect">
              <a:avLst/>
            </a:prstGeom>
            <a:noFill/>
          </p:spPr>
          <p:txBody>
            <a:bodyPr wrap="square" rtlCol="0">
              <a:prstTxWarp prst="textPlain">
                <a:avLst/>
              </a:prstTxWarp>
              <a:spAutoFit/>
            </a:bodyPr>
            <a:lstStyle/>
            <a:p>
              <a:pPr algn="ctr"/>
              <a:r>
                <a:rPr lang="en-US" b="1" dirty="0">
                  <a:solidFill>
                    <a:schemeClr val="bg1"/>
                  </a:solidFill>
                  <a:latin typeface="Arial Black" panose="020B0A04020102020204" pitchFamily="34" charset="0"/>
                </a:rPr>
                <a:t>49%</a:t>
              </a:r>
            </a:p>
          </p:txBody>
        </p:sp>
      </p:grpSp>
      <p:grpSp>
        <p:nvGrpSpPr>
          <p:cNvPr id="8" name="Group 7"/>
          <p:cNvGrpSpPr/>
          <p:nvPr/>
        </p:nvGrpSpPr>
        <p:grpSpPr>
          <a:xfrm>
            <a:off x="304800" y="3935067"/>
            <a:ext cx="8534400" cy="2011680"/>
            <a:chOff x="304800" y="1432560"/>
            <a:chExt cx="8534400" cy="2011680"/>
          </a:xfrm>
        </p:grpSpPr>
        <p:sp>
          <p:nvSpPr>
            <p:cNvPr id="9" name="Rectangle 8"/>
            <p:cNvSpPr/>
            <p:nvPr/>
          </p:nvSpPr>
          <p:spPr>
            <a:xfrm>
              <a:off x="304800" y="1432560"/>
              <a:ext cx="8534400" cy="201168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04800" y="1653570"/>
              <a:ext cx="6629400" cy="1569660"/>
            </a:xfrm>
            <a:prstGeom prst="rect">
              <a:avLst/>
            </a:prstGeom>
          </p:spPr>
          <p:txBody>
            <a:bodyPr wrap="square" anchor="ctr">
              <a:spAutoFit/>
            </a:bodyPr>
            <a:lstStyle/>
            <a:p>
              <a:r>
                <a:rPr lang="en-US" sz="2400" b="1" dirty="0">
                  <a:solidFill>
                    <a:schemeClr val="bg1"/>
                  </a:solidFill>
                </a:rPr>
                <a:t>That your state and local public health departments </a:t>
              </a:r>
              <a:r>
                <a:rPr lang="en-US" sz="2400" b="1" u="sng" dirty="0">
                  <a:solidFill>
                    <a:schemeClr val="bg1"/>
                  </a:solidFill>
                </a:rPr>
                <a:t>track, prevent, and respond to health problems</a:t>
              </a:r>
              <a:r>
                <a:rPr lang="en-US" sz="2400" b="1" dirty="0">
                  <a:solidFill>
                    <a:schemeClr val="bg1"/>
                  </a:solidFill>
                </a:rPr>
                <a:t> to improve the health and safety of everyone in Oregon</a:t>
              </a:r>
            </a:p>
          </p:txBody>
        </p:sp>
        <p:sp>
          <p:nvSpPr>
            <p:cNvPr id="11" name="TextBox 10"/>
            <p:cNvSpPr txBox="1"/>
            <p:nvPr/>
          </p:nvSpPr>
          <p:spPr>
            <a:xfrm>
              <a:off x="7034045" y="2042553"/>
              <a:ext cx="1552911" cy="791695"/>
            </a:xfrm>
            <a:prstGeom prst="rect">
              <a:avLst/>
            </a:prstGeom>
            <a:noFill/>
          </p:spPr>
          <p:txBody>
            <a:bodyPr wrap="square" rtlCol="0">
              <a:prstTxWarp prst="textPlain">
                <a:avLst/>
              </a:prstTxWarp>
              <a:spAutoFit/>
            </a:bodyPr>
            <a:lstStyle/>
            <a:p>
              <a:pPr algn="ctr"/>
              <a:r>
                <a:rPr lang="en-US" b="1" dirty="0">
                  <a:solidFill>
                    <a:schemeClr val="bg1"/>
                  </a:solidFill>
                  <a:latin typeface="Arial Black" panose="020B0A04020102020204" pitchFamily="34" charset="0"/>
                </a:rPr>
                <a:t>46%</a:t>
              </a:r>
            </a:p>
          </p:txBody>
        </p:sp>
      </p:grpSp>
      <p:sp>
        <p:nvSpPr>
          <p:cNvPr id="12" name="TextBox 11"/>
          <p:cNvSpPr txBox="1"/>
          <p:nvPr/>
        </p:nvSpPr>
        <p:spPr>
          <a:xfrm>
            <a:off x="2185716" y="1309643"/>
            <a:ext cx="4772589" cy="338554"/>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i="1" dirty="0"/>
              <a:t>More Important Function of Public Health Departments</a:t>
            </a:r>
          </a:p>
        </p:txBody>
      </p:sp>
      <p:sp>
        <p:nvSpPr>
          <p:cNvPr id="13" name="Text Placeholder 2"/>
          <p:cNvSpPr>
            <a:spLocks noGrp="1"/>
          </p:cNvSpPr>
          <p:nvPr>
            <p:ph type="body" sz="quarter" idx="11"/>
          </p:nvPr>
        </p:nvSpPr>
        <p:spPr>
          <a:xfrm>
            <a:off x="137160" y="178915"/>
            <a:ext cx="8869680" cy="1040285"/>
          </a:xfrm>
        </p:spPr>
        <p:txBody>
          <a:bodyPr/>
          <a:lstStyle/>
          <a:p>
            <a:r>
              <a:rPr lang="en-US" sz="2400" dirty="0"/>
              <a:t>When asked to choose, voters are divided about whether it is more important for their local public health department to provide direct services or to track and prevent threats to public health and safety.</a:t>
            </a:r>
          </a:p>
        </p:txBody>
      </p:sp>
    </p:spTree>
    <p:extLst>
      <p:ext uri="{BB962C8B-B14F-4D97-AF65-F5344CB8AC3E}">
        <p14:creationId xmlns:p14="http://schemas.microsoft.com/office/powerpoint/2010/main" val="2221586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6084342"/>
            <a:ext cx="8869680" cy="384721"/>
          </a:xfrm>
        </p:spPr>
        <p:txBody>
          <a:bodyPr/>
          <a:lstStyle/>
          <a:p>
            <a:r>
              <a:rPr lang="en-US" dirty="0"/>
              <a:t>Still thinking about the different services we discussed earlier for which your state and local health departments are responsible, if you had to choose…which of the following is more important to you? </a:t>
            </a:r>
          </a:p>
        </p:txBody>
      </p:sp>
      <p:sp>
        <p:nvSpPr>
          <p:cNvPr id="12" name="TextBox 11"/>
          <p:cNvSpPr txBox="1"/>
          <p:nvPr/>
        </p:nvSpPr>
        <p:spPr>
          <a:xfrm>
            <a:off x="2185716" y="1309643"/>
            <a:ext cx="4772589" cy="338554"/>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i="1" dirty="0"/>
              <a:t>More Important Function of Public Health Departments</a:t>
            </a:r>
          </a:p>
        </p:txBody>
      </p:sp>
      <p:graphicFrame>
        <p:nvGraphicFramePr>
          <p:cNvPr id="13" name="Table 12"/>
          <p:cNvGraphicFramePr>
            <a:graphicFrameLocks noGrp="1"/>
          </p:cNvGraphicFramePr>
          <p:nvPr>
            <p:extLst>
              <p:ext uri="{D42A27DB-BD31-4B8C-83A1-F6EECF244321}">
                <p14:modId xmlns:p14="http://schemas.microsoft.com/office/powerpoint/2010/main" val="680093925"/>
              </p:ext>
            </p:extLst>
          </p:nvPr>
        </p:nvGraphicFramePr>
        <p:xfrm>
          <a:off x="671829" y="1981200"/>
          <a:ext cx="3564256" cy="243932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33594">
                  <a:extLst>
                    <a:ext uri="{9D8B030D-6E8A-4147-A177-3AD203B41FA5}">
                      <a16:colId xmlns:a16="http://schemas.microsoft.com/office/drawing/2014/main" xmlns="" val="20000"/>
                    </a:ext>
                  </a:extLst>
                </a:gridCol>
                <a:gridCol w="530662">
                  <a:extLst>
                    <a:ext uri="{9D8B030D-6E8A-4147-A177-3AD203B41FA5}">
                      <a16:colId xmlns:a16="http://schemas.microsoft.com/office/drawing/2014/main" xmlns="" val="20001"/>
                    </a:ext>
                  </a:extLst>
                </a:gridCol>
              </a:tblGrid>
              <a:tr h="665767">
                <a:tc gridSpan="2">
                  <a:txBody>
                    <a:bodyPr/>
                    <a:lstStyle/>
                    <a:p>
                      <a:pPr algn="ctr"/>
                      <a:r>
                        <a:rPr lang="en-US" sz="1600" dirty="0"/>
                        <a:t>Top Sub-groups: Provide Direct Services (49%)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hMerge="1">
                  <a:txBody>
                    <a:bodyPr/>
                    <a:lstStyle/>
                    <a:p>
                      <a:endParaRPr lang="en-US" dirty="0"/>
                    </a:p>
                  </a:txBody>
                  <a:tcPr/>
                </a:tc>
                <a:extLst>
                  <a:ext uri="{0D108BD9-81ED-4DB2-BD59-A6C34878D82A}">
                    <a16:rowId xmlns:a16="http://schemas.microsoft.com/office/drawing/2014/main" xmlns="" val="10000"/>
                  </a:ext>
                </a:extLst>
              </a:tr>
              <a:tr h="203672">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Poor/Working Class Women</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59%</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03672">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Moms</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59%</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03672">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Women Ages 18-49</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56%</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03672">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Democratic Women</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55%</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03672">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Yes,</a:t>
                      </a:r>
                      <a:r>
                        <a:rPr lang="en-US" sz="1600" b="0" i="0" u="none" strike="noStrike" kern="1200" baseline="0" dirty="0">
                          <a:solidFill>
                            <a:srgbClr val="000000"/>
                          </a:solidFill>
                          <a:effectLst/>
                          <a:latin typeface="Calibri"/>
                          <a:ea typeface="+mn-ea"/>
                          <a:cs typeface="+mn-cs"/>
                        </a:rPr>
                        <a:t> HH </a:t>
                      </a:r>
                      <a:r>
                        <a:rPr lang="en-US" sz="1600" b="0" i="0" u="none" strike="noStrike" kern="1200" dirty="0">
                          <a:solidFill>
                            <a:srgbClr val="000000"/>
                          </a:solidFill>
                          <a:effectLst/>
                          <a:latin typeface="Calibri"/>
                          <a:ea typeface="+mn-ea"/>
                          <a:cs typeface="+mn-cs"/>
                        </a:rPr>
                        <a:t>Works in Health Care </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55%</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03672">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Rural Residents</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54%</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203672">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Women Less Than College</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54%</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530569228"/>
              </p:ext>
            </p:extLst>
          </p:nvPr>
        </p:nvGraphicFramePr>
        <p:xfrm>
          <a:off x="4724400" y="1981200"/>
          <a:ext cx="4007486" cy="216822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410834">
                  <a:extLst>
                    <a:ext uri="{9D8B030D-6E8A-4147-A177-3AD203B41FA5}">
                      <a16:colId xmlns:a16="http://schemas.microsoft.com/office/drawing/2014/main" xmlns="" val="20000"/>
                    </a:ext>
                  </a:extLst>
                </a:gridCol>
                <a:gridCol w="596652">
                  <a:extLst>
                    <a:ext uri="{9D8B030D-6E8A-4147-A177-3AD203B41FA5}">
                      <a16:colId xmlns:a16="http://schemas.microsoft.com/office/drawing/2014/main" xmlns="" val="20001"/>
                    </a:ext>
                  </a:extLst>
                </a:gridCol>
              </a:tblGrid>
              <a:tr h="648035">
                <a:tc gridSpan="2">
                  <a:txBody>
                    <a:bodyPr/>
                    <a:lstStyle/>
                    <a:p>
                      <a:pPr algn="ctr"/>
                      <a:r>
                        <a:rPr lang="en-US" sz="1600" dirty="0"/>
                        <a:t>Top Sub-groups: Track/Prevent</a:t>
                      </a:r>
                      <a:r>
                        <a:rPr lang="en-US" sz="1600" baseline="0" dirty="0"/>
                        <a:t> </a:t>
                      </a:r>
                      <a:r>
                        <a:rPr lang="en-US" sz="1600" dirty="0"/>
                        <a:t>Threats to Public Health and Safety (46%)</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hMerge="1">
                  <a:txBody>
                    <a:bodyPr/>
                    <a:lstStyle/>
                    <a:p>
                      <a:endParaRPr lang="en-US" dirty="0"/>
                    </a:p>
                  </a:txBody>
                  <a:tcPr/>
                </a:tc>
                <a:extLst>
                  <a:ext uri="{0D108BD9-81ED-4DB2-BD59-A6C34878D82A}">
                    <a16:rowId xmlns:a16="http://schemas.microsoft.com/office/drawing/2014/main" xmlns="" val="10000"/>
                  </a:ext>
                </a:extLst>
              </a:tr>
              <a:tr h="235869">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Independent 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56%</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35869">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Men College +</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56%</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35869">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Democratic 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55%</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35869">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Independents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53%</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35869">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Men Ages 18-49</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52%</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35869">
                <a:tc>
                  <a:txBody>
                    <a:bodyPr/>
                    <a:lstStyle/>
                    <a:p>
                      <a:pPr marL="230188" indent="-171450" algn="l" defTabSz="914400" rtl="0" eaLnBrk="1" fontAlgn="b" latinLnBrk="0" hangingPunct="1"/>
                      <a:r>
                        <a:rPr lang="en-US" sz="1600" b="0" i="0" u="none" strike="noStrike" kern="1200" dirty="0">
                          <a:solidFill>
                            <a:srgbClr val="000000"/>
                          </a:solidFill>
                          <a:effectLst/>
                          <a:latin typeface="Calibri"/>
                          <a:ea typeface="+mn-ea"/>
                          <a:cs typeface="+mn-cs"/>
                        </a:rPr>
                        <a:t>Middle Economic Class or Higher</a:t>
                      </a:r>
                      <a:r>
                        <a:rPr lang="en-US" sz="1600" b="0" i="0" u="none" strike="noStrike" kern="1200" baseline="0" dirty="0">
                          <a:solidFill>
                            <a:srgbClr val="000000"/>
                          </a:solidFill>
                          <a:effectLst/>
                          <a:latin typeface="Calibri"/>
                          <a:ea typeface="+mn-ea"/>
                          <a:cs typeface="+mn-cs"/>
                        </a:rPr>
                        <a:t> </a:t>
                      </a:r>
                      <a:r>
                        <a:rPr lang="en-US" sz="1600" b="0" i="0" u="none" strike="noStrike" kern="1200" dirty="0">
                          <a:solidFill>
                            <a:srgbClr val="000000"/>
                          </a:solidFill>
                          <a:effectLst/>
                          <a:latin typeface="Calibri"/>
                          <a:ea typeface="+mn-ea"/>
                          <a:cs typeface="+mn-cs"/>
                        </a:rPr>
                        <a:t>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51%</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bl>
          </a:graphicData>
        </a:graphic>
      </p:graphicFrame>
      <p:sp>
        <p:nvSpPr>
          <p:cNvPr id="7" name="Text Placeholder 2"/>
          <p:cNvSpPr>
            <a:spLocks noGrp="1"/>
          </p:cNvSpPr>
          <p:nvPr>
            <p:ph type="body" sz="quarter" idx="11"/>
          </p:nvPr>
        </p:nvSpPr>
        <p:spPr>
          <a:xfrm>
            <a:off x="137160" y="131763"/>
            <a:ext cx="8869680" cy="1040285"/>
          </a:xfrm>
        </p:spPr>
        <p:txBody>
          <a:bodyPr/>
          <a:lstStyle/>
          <a:p>
            <a:r>
              <a:rPr lang="en-US" sz="2300" dirty="0"/>
              <a:t>Looking more closely at the sub-groups that selected each function as being more important, the coalitions are very different demographically.</a:t>
            </a:r>
          </a:p>
        </p:txBody>
      </p:sp>
    </p:spTree>
    <p:extLst>
      <p:ext uri="{BB962C8B-B14F-4D97-AF65-F5344CB8AC3E}">
        <p14:creationId xmlns:p14="http://schemas.microsoft.com/office/powerpoint/2010/main" val="2101002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142875" y="2590800"/>
            <a:ext cx="8858249" cy="2743201"/>
          </a:xfrm>
        </p:spPr>
        <p:txBody>
          <a:bodyPr/>
          <a:lstStyle/>
          <a:p>
            <a:r>
              <a:rPr lang="en-US" sz="4000" dirty="0"/>
              <a:t>Looking More Closely at Voters Who View Public Health Departments Role As Only Somewhat Important (%5-7)</a:t>
            </a:r>
          </a:p>
        </p:txBody>
      </p:sp>
    </p:spTree>
    <p:extLst>
      <p:ext uri="{BB962C8B-B14F-4D97-AF65-F5344CB8AC3E}">
        <p14:creationId xmlns:p14="http://schemas.microsoft.com/office/powerpoint/2010/main" val="1379308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Methodology</a:t>
            </a:r>
          </a:p>
        </p:txBody>
      </p:sp>
      <p:sp>
        <p:nvSpPr>
          <p:cNvPr id="5" name="Text Placeholder 2"/>
          <p:cNvSpPr>
            <a:spLocks noGrp="1"/>
          </p:cNvSpPr>
          <p:nvPr>
            <p:ph type="body" sz="quarter" idx="10"/>
          </p:nvPr>
        </p:nvSpPr>
        <p:spPr>
          <a:xfrm>
            <a:off x="304800" y="1181100"/>
            <a:ext cx="8534400" cy="5257800"/>
          </a:xfrm>
        </p:spPr>
        <p:txBody>
          <a:bodyPr/>
          <a:lstStyle/>
          <a:p>
            <a:pPr marL="0" indent="0">
              <a:spcBef>
                <a:spcPts val="0"/>
              </a:spcBef>
              <a:buNone/>
            </a:pPr>
            <a:r>
              <a:rPr lang="en-US" b="1" dirty="0"/>
              <a:t>Public Opinion Strategies conducted a statewide telephone survey in Oregon among N=500 registered voters from May 1-4, 2017.</a:t>
            </a:r>
          </a:p>
          <a:p>
            <a:pPr marL="0" indent="0">
              <a:spcBef>
                <a:spcPts val="0"/>
              </a:spcBef>
              <a:buNone/>
            </a:pPr>
            <a:endParaRPr lang="en-US" b="1" dirty="0"/>
          </a:p>
          <a:p>
            <a:pPr marL="0" indent="0">
              <a:spcBef>
                <a:spcPts val="0"/>
              </a:spcBef>
              <a:buNone/>
            </a:pPr>
            <a:r>
              <a:rPr lang="en-US" b="1" dirty="0"/>
              <a:t>The margin of error on a sample of this size is </a:t>
            </a:r>
            <a:r>
              <a:rPr lang="en-US" b="1" u="sng" dirty="0"/>
              <a:t>+</a:t>
            </a:r>
            <a:r>
              <a:rPr lang="en-US" b="1" dirty="0"/>
              <a:t>4.4%.</a:t>
            </a:r>
          </a:p>
          <a:p>
            <a:pPr marL="0" indent="0">
              <a:spcBef>
                <a:spcPts val="0"/>
              </a:spcBef>
              <a:buNone/>
            </a:pPr>
            <a:endParaRPr lang="en-US" b="1" dirty="0"/>
          </a:p>
          <a:p>
            <a:pPr marL="0" indent="0">
              <a:spcBef>
                <a:spcPts val="0"/>
              </a:spcBef>
              <a:buNone/>
            </a:pPr>
            <a:r>
              <a:rPr lang="en-US" b="1" dirty="0"/>
              <a:t>The survey was designed to explore:</a:t>
            </a:r>
          </a:p>
          <a:p>
            <a:pPr>
              <a:spcBef>
                <a:spcPts val="1600"/>
              </a:spcBef>
            </a:pPr>
            <a:r>
              <a:rPr lang="en-US" b="1" dirty="0"/>
              <a:t>Voters’ perceptions about public health departments</a:t>
            </a:r>
          </a:p>
          <a:p>
            <a:pPr>
              <a:spcBef>
                <a:spcPts val="1600"/>
              </a:spcBef>
            </a:pPr>
            <a:r>
              <a:rPr lang="en-US" b="1" dirty="0"/>
              <a:t>How confident voters are in the effectiveness of public health departments</a:t>
            </a:r>
          </a:p>
          <a:p>
            <a:pPr>
              <a:spcBef>
                <a:spcPts val="1600"/>
              </a:spcBef>
            </a:pPr>
            <a:r>
              <a:rPr lang="en-US" b="1" dirty="0"/>
              <a:t>The perceived value of different services provided by public health departments</a:t>
            </a:r>
          </a:p>
        </p:txBody>
      </p:sp>
    </p:spTree>
    <p:extLst>
      <p:ext uri="{BB962C8B-B14F-4D97-AF65-F5344CB8AC3E}">
        <p14:creationId xmlns:p14="http://schemas.microsoft.com/office/powerpoint/2010/main" val="137912098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5915065"/>
            <a:ext cx="8869680" cy="553998"/>
          </a:xfrm>
        </p:spPr>
        <p:txBody>
          <a:bodyPr/>
          <a:lstStyle/>
          <a:p>
            <a:r>
              <a:rPr lang="en-US" dirty="0"/>
              <a:t>I am going to read you a list of some different types of organizations or things that can help create a healthy community. For each, please tell me how important of a role you think it has in creating a healthy community for you and your family?  Please use a one to ten scale, with one meaning it is NOT AT ALL important in creating a healthy community and ten meaning it is VERY important in creating a healthy community. </a:t>
            </a:r>
          </a:p>
        </p:txBody>
      </p:sp>
      <p:sp>
        <p:nvSpPr>
          <p:cNvPr id="3" name="Text Placeholder 2"/>
          <p:cNvSpPr>
            <a:spLocks noGrp="1"/>
          </p:cNvSpPr>
          <p:nvPr>
            <p:ph type="body" sz="quarter" idx="11"/>
          </p:nvPr>
        </p:nvSpPr>
        <p:spPr/>
        <p:txBody>
          <a:bodyPr/>
          <a:lstStyle/>
          <a:p>
            <a:r>
              <a:rPr lang="en-US" sz="2400" dirty="0"/>
              <a:t>Looking at those voters more closely who rate public health departments role as only somewhat important (%5-7):</a:t>
            </a:r>
          </a:p>
        </p:txBody>
      </p:sp>
      <p:graphicFrame>
        <p:nvGraphicFramePr>
          <p:cNvPr id="5" name="Table 4"/>
          <p:cNvGraphicFramePr>
            <a:graphicFrameLocks noGrp="1"/>
          </p:cNvGraphicFramePr>
          <p:nvPr>
            <p:extLst>
              <p:ext uri="{D42A27DB-BD31-4B8C-83A1-F6EECF244321}">
                <p14:modId xmlns:p14="http://schemas.microsoft.com/office/powerpoint/2010/main" val="4251895570"/>
              </p:ext>
            </p:extLst>
          </p:nvPr>
        </p:nvGraphicFramePr>
        <p:xfrm>
          <a:off x="5113972" y="1885023"/>
          <a:ext cx="3115628" cy="357685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651760">
                  <a:extLst>
                    <a:ext uri="{9D8B030D-6E8A-4147-A177-3AD203B41FA5}">
                      <a16:colId xmlns:a16="http://schemas.microsoft.com/office/drawing/2014/main" xmlns="" val="20000"/>
                    </a:ext>
                  </a:extLst>
                </a:gridCol>
                <a:gridCol w="463868">
                  <a:extLst>
                    <a:ext uri="{9D8B030D-6E8A-4147-A177-3AD203B41FA5}">
                      <a16:colId xmlns:a16="http://schemas.microsoft.com/office/drawing/2014/main" xmlns="" val="20001"/>
                    </a:ext>
                  </a:extLst>
                </a:gridCol>
              </a:tblGrid>
              <a:tr h="420046">
                <a:tc gridSpan="2">
                  <a:txBody>
                    <a:bodyPr/>
                    <a:lstStyle/>
                    <a:p>
                      <a:pPr algn="ctr"/>
                      <a:r>
                        <a:rPr lang="en-US" sz="1600" dirty="0"/>
                        <a:t>Top Sub-groups: % 5-7 (27%)</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75000"/>
                      </a:schemeClr>
                    </a:solidFill>
                  </a:tcPr>
                </a:tc>
                <a:tc hMerge="1">
                  <a:txBody>
                    <a:bodyPr/>
                    <a:lstStyle/>
                    <a:p>
                      <a:endParaRPr lang="en-US" dirty="0"/>
                    </a:p>
                  </a:txBody>
                  <a:tcPr/>
                </a:tc>
                <a:extLst>
                  <a:ext uri="{0D108BD9-81ED-4DB2-BD59-A6C34878D82A}">
                    <a16:rowId xmlns:a16="http://schemas.microsoft.com/office/drawing/2014/main" xmlns="" val="10000"/>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Independent 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45%</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Men College +</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42%</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Middle Class + 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42%</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Republican 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Men Ages 50+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39%</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Dads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36%</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Working 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35%</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Ages 45-64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Republicans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Baby Boomers (Ages 57-74)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32%</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286983">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Upper/Well-to-Do</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32%</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bl>
          </a:graphicData>
        </a:graphic>
      </p:graphicFrame>
      <p:graphicFrame>
        <p:nvGraphicFramePr>
          <p:cNvPr id="6" name="Chart 5"/>
          <p:cNvGraphicFramePr/>
          <p:nvPr>
            <p:extLst>
              <p:ext uri="{D42A27DB-BD31-4B8C-83A1-F6EECF244321}">
                <p14:modId xmlns:p14="http://schemas.microsoft.com/office/powerpoint/2010/main" val="1447977298"/>
              </p:ext>
            </p:extLst>
          </p:nvPr>
        </p:nvGraphicFramePr>
        <p:xfrm>
          <a:off x="152400" y="1066800"/>
          <a:ext cx="47244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106981" y="2099846"/>
            <a:ext cx="1043876" cy="338554"/>
          </a:xfrm>
          <a:prstGeom prst="rect">
            <a:avLst/>
          </a:prstGeom>
          <a:solidFill>
            <a:schemeClr val="tx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b="1" dirty="0">
                <a:solidFill>
                  <a:schemeClr val="bg1"/>
                </a:solidFill>
              </a:rPr>
              <a:t>Mean: 7.8</a:t>
            </a:r>
          </a:p>
        </p:txBody>
      </p:sp>
      <p:sp>
        <p:nvSpPr>
          <p:cNvPr id="8" name="TextBox 7"/>
          <p:cNvSpPr txBox="1"/>
          <p:nvPr/>
        </p:nvSpPr>
        <p:spPr>
          <a:xfrm>
            <a:off x="854074" y="1343025"/>
            <a:ext cx="3549690" cy="584775"/>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i="1" dirty="0"/>
              <a:t>Importance of Public Health Department</a:t>
            </a:r>
          </a:p>
          <a:p>
            <a:pPr algn="ctr"/>
            <a:r>
              <a:rPr lang="en-US" sz="1600" i="1" dirty="0"/>
              <a:t>In Creating A Healthy Community</a:t>
            </a:r>
          </a:p>
        </p:txBody>
      </p:sp>
    </p:spTree>
    <p:extLst>
      <p:ext uri="{BB962C8B-B14F-4D97-AF65-F5344CB8AC3E}">
        <p14:creationId xmlns:p14="http://schemas.microsoft.com/office/powerpoint/2010/main" val="4122578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71661895"/>
              </p:ext>
            </p:extLst>
          </p:nvPr>
        </p:nvGraphicFramePr>
        <p:xfrm>
          <a:off x="320631" y="2133600"/>
          <a:ext cx="3886200" cy="35712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819400">
                  <a:extLst>
                    <a:ext uri="{9D8B030D-6E8A-4147-A177-3AD203B41FA5}">
                      <a16:colId xmlns:a16="http://schemas.microsoft.com/office/drawing/2014/main" xmlns="" val="20000"/>
                    </a:ext>
                  </a:extLst>
                </a:gridCol>
                <a:gridCol w="1066800">
                  <a:extLst>
                    <a:ext uri="{9D8B030D-6E8A-4147-A177-3AD203B41FA5}">
                      <a16:colId xmlns:a16="http://schemas.microsoft.com/office/drawing/2014/main" xmlns="" val="20001"/>
                    </a:ext>
                  </a:extLst>
                </a:gridCol>
              </a:tblGrid>
              <a:tr h="370840">
                <a:tc>
                  <a:txBody>
                    <a:bodyPr/>
                    <a:lstStyle/>
                    <a:p>
                      <a:pPr algn="ctr"/>
                      <a:endParaRPr lang="en-US" sz="1600" b="0" i="1" dirty="0">
                        <a:solidFill>
                          <a:schemeClr val="tx1"/>
                        </a:solidFill>
                      </a:endParaRPr>
                    </a:p>
                  </a:txBody>
                  <a:tcPr marL="0" marR="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t>Mean</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xmlns="" val="10000"/>
                  </a:ext>
                </a:extLst>
              </a:tr>
              <a:tr h="370840">
                <a:tc>
                  <a:txBody>
                    <a:bodyPr/>
                    <a:lstStyle/>
                    <a:p>
                      <a:r>
                        <a:rPr lang="en-US" sz="1800" b="1" dirty="0">
                          <a:solidFill>
                            <a:schemeClr val="tx1"/>
                          </a:solidFill>
                        </a:rPr>
                        <a:t>Schools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8.6</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0840">
                <a:tc>
                  <a:txBody>
                    <a:bodyPr/>
                    <a:lstStyle/>
                    <a:p>
                      <a:r>
                        <a:rPr lang="en-US" sz="1800" b="1" dirty="0">
                          <a:solidFill>
                            <a:schemeClr val="tx1"/>
                          </a:solidFill>
                        </a:rPr>
                        <a:t>Fire Departments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8.5</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70840">
                <a:tc>
                  <a:txBody>
                    <a:bodyPr/>
                    <a:lstStyle/>
                    <a:p>
                      <a:r>
                        <a:rPr lang="en-US" sz="1800" b="1" dirty="0">
                          <a:solidFill>
                            <a:schemeClr val="tx1"/>
                          </a:solidFill>
                        </a:rPr>
                        <a:t>Police Departments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8.3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70840">
                <a:tc>
                  <a:txBody>
                    <a:bodyPr/>
                    <a:lstStyle/>
                    <a:p>
                      <a:r>
                        <a:rPr lang="en-US" sz="1800" b="1" dirty="0">
                          <a:solidFill>
                            <a:schemeClr val="tx1"/>
                          </a:solidFill>
                        </a:rPr>
                        <a:t>Hospitals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8.1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70840">
                <a:tc>
                  <a:txBody>
                    <a:bodyPr/>
                    <a:lstStyle/>
                    <a:p>
                      <a:r>
                        <a:rPr lang="en-US" sz="1800" b="1" dirty="0">
                          <a:solidFill>
                            <a:schemeClr val="tx1"/>
                          </a:solidFill>
                        </a:rPr>
                        <a:t>Parks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7.0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70840">
                <a:tc>
                  <a:txBody>
                    <a:bodyPr/>
                    <a:lstStyle/>
                    <a:p>
                      <a:r>
                        <a:rPr lang="en-US" sz="1800" b="1" dirty="0">
                          <a:solidFill>
                            <a:schemeClr val="tx1"/>
                          </a:solidFill>
                        </a:rPr>
                        <a:t>Libraries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6.9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70840">
                <a:tc>
                  <a:txBody>
                    <a:bodyPr/>
                    <a:lstStyle/>
                    <a:p>
                      <a:r>
                        <a:rPr lang="en-US" sz="1800" b="1" dirty="0">
                          <a:solidFill>
                            <a:schemeClr val="tx1"/>
                          </a:solidFill>
                        </a:rPr>
                        <a:t>Public Health</a:t>
                      </a:r>
                      <a:r>
                        <a:rPr lang="en-US" sz="1800" b="1" baseline="0" dirty="0">
                          <a:solidFill>
                            <a:schemeClr val="tx1"/>
                          </a:solidFill>
                        </a:rPr>
                        <a:t> Departments </a:t>
                      </a:r>
                      <a:endParaRPr lang="en-US" sz="1800" b="1"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CC"/>
                    </a:solidFill>
                  </a:tcPr>
                </a:tc>
                <a:tc>
                  <a:txBody>
                    <a:bodyPr/>
                    <a:lstStyle/>
                    <a:p>
                      <a:pPr algn="ctr"/>
                      <a:r>
                        <a:rPr lang="en-US" sz="2400" b="1" dirty="0">
                          <a:solidFill>
                            <a:schemeClr val="tx1"/>
                          </a:solidFill>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xmlns="" val="10007"/>
                  </a:ext>
                </a:extLst>
              </a:tr>
            </a:tbl>
          </a:graphicData>
        </a:graphic>
      </p:graphicFrame>
      <p:graphicFrame>
        <p:nvGraphicFramePr>
          <p:cNvPr id="6" name="Chart 5"/>
          <p:cNvGraphicFramePr/>
          <p:nvPr>
            <p:extLst>
              <p:ext uri="{D42A27DB-BD31-4B8C-83A1-F6EECF244321}">
                <p14:modId xmlns:p14="http://schemas.microsoft.com/office/powerpoint/2010/main" val="368531144"/>
              </p:ext>
            </p:extLst>
          </p:nvPr>
        </p:nvGraphicFramePr>
        <p:xfrm>
          <a:off x="4572000" y="1066800"/>
          <a:ext cx="445008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63273" y="1357312"/>
            <a:ext cx="3888564" cy="523220"/>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1400" i="1" dirty="0"/>
              <a:t>Organization Importance in Creating a Healthy Community</a:t>
            </a:r>
          </a:p>
        </p:txBody>
      </p:sp>
      <p:cxnSp>
        <p:nvCxnSpPr>
          <p:cNvPr id="8" name="Straight Connector 7"/>
          <p:cNvCxnSpPr/>
          <p:nvPr/>
        </p:nvCxnSpPr>
        <p:spPr>
          <a:xfrm>
            <a:off x="4572000" y="1295400"/>
            <a:ext cx="0" cy="5029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815110" y="1357312"/>
            <a:ext cx="3865618" cy="307777"/>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1400" i="1" dirty="0"/>
              <a:t>Familiarity with Public Health Departments</a:t>
            </a:r>
          </a:p>
        </p:txBody>
      </p:sp>
      <p:graphicFrame>
        <p:nvGraphicFramePr>
          <p:cNvPr id="12" name="Table 11"/>
          <p:cNvGraphicFramePr>
            <a:graphicFrameLocks noGrp="1"/>
          </p:cNvGraphicFramePr>
          <p:nvPr>
            <p:extLst>
              <p:ext uri="{D42A27DB-BD31-4B8C-83A1-F6EECF244321}">
                <p14:modId xmlns:p14="http://schemas.microsoft.com/office/powerpoint/2010/main" val="966185746"/>
              </p:ext>
            </p:extLst>
          </p:nvPr>
        </p:nvGraphicFramePr>
        <p:xfrm>
          <a:off x="4953000" y="1991360"/>
          <a:ext cx="3638692" cy="370840"/>
        </p:xfrm>
        <a:graphic>
          <a:graphicData uri="http://schemas.openxmlformats.org/drawingml/2006/table">
            <a:tbl>
              <a:tblPr firstRow="1" bandRow="1">
                <a:tableStyleId>{5C22544A-7EE6-4342-B048-85BDC9FD1C3A}</a:tableStyleId>
              </a:tblPr>
              <a:tblGrid>
                <a:gridCol w="3638692">
                  <a:extLst>
                    <a:ext uri="{9D8B030D-6E8A-4147-A177-3AD203B41FA5}">
                      <a16:colId xmlns:a16="http://schemas.microsoft.com/office/drawing/2014/main" xmlns="" val="20000"/>
                    </a:ext>
                  </a:extLst>
                </a:gridCol>
              </a:tblGrid>
              <a:tr h="370840">
                <a:tc>
                  <a:txBody>
                    <a:bodyPr/>
                    <a:lstStyle/>
                    <a:p>
                      <a:pPr algn="ctr"/>
                      <a:r>
                        <a:rPr lang="en-US" b="1" u="sng" dirty="0">
                          <a:solidFill>
                            <a:srgbClr val="C00000"/>
                          </a:solidFill>
                          <a:latin typeface="+mn-lt"/>
                        </a:rPr>
                        <a:t>-7%</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10" name="Text Placeholder 3"/>
          <p:cNvSpPr>
            <a:spLocks noGrp="1"/>
          </p:cNvSpPr>
          <p:nvPr>
            <p:ph type="body" sz="quarter" idx="11"/>
          </p:nvPr>
        </p:nvSpPr>
        <p:spPr>
          <a:xfrm>
            <a:off x="137160" y="131763"/>
            <a:ext cx="8869680" cy="1040285"/>
          </a:xfrm>
        </p:spPr>
        <p:txBody>
          <a:bodyPr/>
          <a:lstStyle/>
          <a:p>
            <a:r>
              <a:rPr lang="en-US" dirty="0"/>
              <a:t>Voters rating public health departments role as somewhat important (%5-7):</a:t>
            </a:r>
          </a:p>
        </p:txBody>
      </p:sp>
    </p:spTree>
    <p:extLst>
      <p:ext uri="{BB962C8B-B14F-4D97-AF65-F5344CB8AC3E}">
        <p14:creationId xmlns:p14="http://schemas.microsoft.com/office/powerpoint/2010/main" val="671213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7160" y="5915065"/>
            <a:ext cx="8869680" cy="553998"/>
          </a:xfrm>
        </p:spPr>
        <p:txBody>
          <a:bodyPr/>
          <a:lstStyle/>
          <a:p>
            <a:pPr>
              <a:spcBef>
                <a:spcPts val="0"/>
              </a:spcBef>
            </a:pPr>
            <a:r>
              <a:rPr lang="en-US" dirty="0"/>
              <a:t>For each item, please tell me how important it is to you personally that your local health department does this in your community. Using a scale of one to ten, with one meaning it is NOT AT ALL important to you and ten meaning it is VERY important to you that your local public health department does this in your community.</a:t>
            </a:r>
          </a:p>
        </p:txBody>
      </p:sp>
      <p:graphicFrame>
        <p:nvGraphicFramePr>
          <p:cNvPr id="4" name="Table 3"/>
          <p:cNvGraphicFramePr>
            <a:graphicFrameLocks noGrp="1"/>
          </p:cNvGraphicFramePr>
          <p:nvPr>
            <p:extLst>
              <p:ext uri="{D42A27DB-BD31-4B8C-83A1-F6EECF244321}">
                <p14:modId xmlns:p14="http://schemas.microsoft.com/office/powerpoint/2010/main" val="673899322"/>
              </p:ext>
            </p:extLst>
          </p:nvPr>
        </p:nvGraphicFramePr>
        <p:xfrm>
          <a:off x="228600" y="1061720"/>
          <a:ext cx="8610600" cy="36626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6584576">
                  <a:extLst>
                    <a:ext uri="{9D8B030D-6E8A-4147-A177-3AD203B41FA5}">
                      <a16:colId xmlns:a16="http://schemas.microsoft.com/office/drawing/2014/main" xmlns="" val="20000"/>
                    </a:ext>
                  </a:extLst>
                </a:gridCol>
                <a:gridCol w="1013012">
                  <a:extLst>
                    <a:ext uri="{9D8B030D-6E8A-4147-A177-3AD203B41FA5}">
                      <a16:colId xmlns:a16="http://schemas.microsoft.com/office/drawing/2014/main" xmlns="" val="20001"/>
                    </a:ext>
                  </a:extLst>
                </a:gridCol>
                <a:gridCol w="1013012">
                  <a:extLst>
                    <a:ext uri="{9D8B030D-6E8A-4147-A177-3AD203B41FA5}">
                      <a16:colId xmlns:a16="http://schemas.microsoft.com/office/drawing/2014/main" xmlns="" val="20002"/>
                    </a:ext>
                  </a:extLst>
                </a:gridCol>
              </a:tblGrid>
              <a:tr h="370840">
                <a:tc>
                  <a:txBody>
                    <a:bodyPr/>
                    <a:lstStyle/>
                    <a:p>
                      <a:pPr algn="ctr"/>
                      <a:r>
                        <a:rPr lang="en-US" sz="1600" b="0" i="1" dirty="0">
                          <a:solidFill>
                            <a:schemeClr val="tx1"/>
                          </a:solidFill>
                        </a:rPr>
                        <a:t>Public Health Department Services Personal</a:t>
                      </a:r>
                      <a:r>
                        <a:rPr lang="en-US" sz="1600" b="0" i="1" baseline="0" dirty="0">
                          <a:solidFill>
                            <a:schemeClr val="tx1"/>
                          </a:solidFill>
                        </a:rPr>
                        <a:t> Importance Ranked by %8-10</a:t>
                      </a:r>
                      <a:endParaRPr lang="en-US" sz="1600" b="0" i="1" dirty="0">
                        <a:solidFill>
                          <a:schemeClr val="tx1"/>
                        </a:solidFill>
                      </a:endParaRPr>
                    </a:p>
                  </a:txBody>
                  <a:tcPr marL="0" marR="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dirty="0"/>
                        <a:t>%10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2528A"/>
                    </a:solidFill>
                  </a:tcPr>
                </a:tc>
                <a:tc>
                  <a:txBody>
                    <a:bodyPr/>
                    <a:lstStyle/>
                    <a:p>
                      <a:pPr algn="ctr"/>
                      <a:r>
                        <a:rPr lang="en-US" dirty="0"/>
                        <a:t>% 8-10</a:t>
                      </a: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370840">
                <a:tc>
                  <a:txBody>
                    <a:bodyPr/>
                    <a:lstStyle/>
                    <a:p>
                      <a:r>
                        <a:rPr lang="en-US" sz="2000" b="1" dirty="0">
                          <a:solidFill>
                            <a:schemeClr val="tx1"/>
                          </a:solidFill>
                        </a:rPr>
                        <a:t>Help stop the spread of communicable diseases, such as Meningitis, Salmonella, and the flu.</a:t>
                      </a:r>
                    </a:p>
                  </a:txBody>
                  <a:tcPr marT="91440" marB="9144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rgbClr val="02528A"/>
                          </a:solidFill>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accent1"/>
                          </a:solidFill>
                        </a:rPr>
                        <a:t>63%</a:t>
                      </a: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0840">
                <a:tc>
                  <a:txBody>
                    <a:bodyPr/>
                    <a:lstStyle/>
                    <a:p>
                      <a:r>
                        <a:rPr lang="en-US" sz="2000" b="1" dirty="0">
                          <a:solidFill>
                            <a:schemeClr val="tx1"/>
                          </a:solidFill>
                        </a:rPr>
                        <a:t>Bring others in government, like police and fire departments and state authorities, together to respond to public health emergencies, such as those resulting from natural and human caused disasters, and rebuild afterward.</a:t>
                      </a:r>
                    </a:p>
                  </a:txBody>
                  <a:tcPr marT="91440" marB="9144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rgbClr val="02528A"/>
                          </a:solidFill>
                        </a:rPr>
                        <a:t>26%</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accent1"/>
                          </a:solidFill>
                        </a:rPr>
                        <a:t>54%</a:t>
                      </a: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tx1"/>
                          </a:solidFill>
                        </a:rPr>
                        <a:t>Reach out to people that are at greatest risk of having poor health outcomes, such as the elderly, disabled, or low-income families.</a:t>
                      </a:r>
                    </a:p>
                  </a:txBody>
                  <a:tcPr marT="91440" marB="9144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rgbClr val="02528A"/>
                          </a:solidFill>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accent1"/>
                          </a:solidFill>
                        </a:rPr>
                        <a:t>53%</a:t>
                      </a: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213569586"/>
              </p:ext>
            </p:extLst>
          </p:nvPr>
        </p:nvGraphicFramePr>
        <p:xfrm>
          <a:off x="228600" y="4998720"/>
          <a:ext cx="8610600" cy="7924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6584576">
                  <a:extLst>
                    <a:ext uri="{9D8B030D-6E8A-4147-A177-3AD203B41FA5}">
                      <a16:colId xmlns:a16="http://schemas.microsoft.com/office/drawing/2014/main" xmlns="" val="20000"/>
                    </a:ext>
                  </a:extLst>
                </a:gridCol>
                <a:gridCol w="1013012">
                  <a:extLst>
                    <a:ext uri="{9D8B030D-6E8A-4147-A177-3AD203B41FA5}">
                      <a16:colId xmlns:a16="http://schemas.microsoft.com/office/drawing/2014/main" xmlns="" val="20001"/>
                    </a:ext>
                  </a:extLst>
                </a:gridCol>
                <a:gridCol w="1013012">
                  <a:extLst>
                    <a:ext uri="{9D8B030D-6E8A-4147-A177-3AD203B41FA5}">
                      <a16:colId xmlns:a16="http://schemas.microsoft.com/office/drawing/2014/main" xmlns="" val="20002"/>
                    </a:ext>
                  </a:extLst>
                </a:gridCol>
              </a:tblGrid>
              <a:tr h="370840">
                <a:tc>
                  <a:txBody>
                    <a:bodyPr/>
                    <a:lstStyle/>
                    <a:p>
                      <a:r>
                        <a:rPr lang="en-US" sz="2000" b="1" dirty="0">
                          <a:solidFill>
                            <a:schemeClr val="tx1"/>
                          </a:solidFill>
                        </a:rPr>
                        <a:t>Work with partners to help create strong local policies that support health, such as smoke-free workplace laws.</a:t>
                      </a:r>
                    </a:p>
                  </a:txBody>
                  <a:tcPr marT="91440" marB="9144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rgbClr val="02528A"/>
                          </a:solidFill>
                        </a:rPr>
                        <a:t>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accent1"/>
                          </a:solidFill>
                        </a:rPr>
                        <a:t>24%</a:t>
                      </a: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sp>
        <p:nvSpPr>
          <p:cNvPr id="7" name="Text Placeholder 3"/>
          <p:cNvSpPr>
            <a:spLocks noGrp="1"/>
          </p:cNvSpPr>
          <p:nvPr>
            <p:ph type="body" sz="quarter" idx="11"/>
          </p:nvPr>
        </p:nvSpPr>
        <p:spPr>
          <a:xfrm>
            <a:off x="137160" y="76200"/>
            <a:ext cx="8869680" cy="1040285"/>
          </a:xfrm>
        </p:spPr>
        <p:txBody>
          <a:bodyPr/>
          <a:lstStyle/>
          <a:p>
            <a:r>
              <a:rPr lang="en-US" dirty="0"/>
              <a:t>Voters rating public health departments role as somewhat important (%5-7):</a:t>
            </a:r>
          </a:p>
        </p:txBody>
      </p:sp>
    </p:spTree>
    <p:extLst>
      <p:ext uri="{BB962C8B-B14F-4D97-AF65-F5344CB8AC3E}">
        <p14:creationId xmlns:p14="http://schemas.microsoft.com/office/powerpoint/2010/main" val="2108896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Bottom Line</a:t>
            </a:r>
          </a:p>
        </p:txBody>
      </p:sp>
    </p:spTree>
    <p:extLst>
      <p:ext uri="{BB962C8B-B14F-4D97-AF65-F5344CB8AC3E}">
        <p14:creationId xmlns:p14="http://schemas.microsoft.com/office/powerpoint/2010/main" val="3718561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42900" y="1181100"/>
            <a:ext cx="8458200" cy="5257800"/>
          </a:xfrm>
        </p:spPr>
        <p:txBody>
          <a:bodyPr/>
          <a:lstStyle/>
          <a:p>
            <a:pPr>
              <a:spcBef>
                <a:spcPts val="2400"/>
              </a:spcBef>
            </a:pPr>
            <a:r>
              <a:rPr lang="en-US" sz="2300" dirty="0"/>
              <a:t>Public health departments are viewed as having an important role in creating a healthy community.  But, voters rate them in the second tier of organizations we tested.</a:t>
            </a:r>
          </a:p>
          <a:p>
            <a:pPr>
              <a:spcBef>
                <a:spcPts val="2400"/>
              </a:spcBef>
            </a:pPr>
            <a:r>
              <a:rPr lang="en-US" sz="2300" dirty="0"/>
              <a:t>Voters are divided in their reported level of familiarity with their local public health department.  With only 15% of voters saying they are “very familiar.”  This data shows there is room for education of the public on what public health departments do and the services they offer in local communities.</a:t>
            </a:r>
          </a:p>
          <a:p>
            <a:pPr>
              <a:spcBef>
                <a:spcPts val="2400"/>
              </a:spcBef>
            </a:pPr>
            <a:r>
              <a:rPr lang="en-US" sz="2300" dirty="0"/>
              <a:t>A majority of voters say they do not know enough about their local public health department to know whether it is doing its job well or not.</a:t>
            </a:r>
          </a:p>
          <a:p>
            <a:pPr>
              <a:spcBef>
                <a:spcPts val="2400"/>
              </a:spcBef>
            </a:pPr>
            <a:endParaRPr lang="en-US" sz="2300" dirty="0"/>
          </a:p>
        </p:txBody>
      </p:sp>
      <p:sp>
        <p:nvSpPr>
          <p:cNvPr id="4" name="Title 3"/>
          <p:cNvSpPr>
            <a:spLocks noGrp="1"/>
          </p:cNvSpPr>
          <p:nvPr>
            <p:ph type="title"/>
          </p:nvPr>
        </p:nvSpPr>
        <p:spPr/>
        <p:txBody>
          <a:bodyPr/>
          <a:lstStyle/>
          <a:p>
            <a:r>
              <a:rPr lang="en-US" dirty="0"/>
              <a:t>The Bottom Line</a:t>
            </a:r>
          </a:p>
        </p:txBody>
      </p:sp>
    </p:spTree>
    <p:extLst>
      <p:ext uri="{BB962C8B-B14F-4D97-AF65-F5344CB8AC3E}">
        <p14:creationId xmlns:p14="http://schemas.microsoft.com/office/powerpoint/2010/main" val="3273314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42900" y="1181100"/>
            <a:ext cx="8458200" cy="5257800"/>
          </a:xfrm>
        </p:spPr>
        <p:txBody>
          <a:bodyPr/>
          <a:lstStyle/>
          <a:p>
            <a:pPr>
              <a:spcBef>
                <a:spcPts val="0"/>
              </a:spcBef>
            </a:pPr>
            <a:r>
              <a:rPr lang="en-US" dirty="0"/>
              <a:t>Of the nine local public health department services we tested, voters view the most important services as:</a:t>
            </a:r>
          </a:p>
          <a:p>
            <a:pPr lvl="1">
              <a:spcBef>
                <a:spcPts val="0"/>
              </a:spcBef>
            </a:pPr>
            <a:endParaRPr lang="en-US" sz="1900" dirty="0"/>
          </a:p>
          <a:p>
            <a:pPr lvl="1">
              <a:spcBef>
                <a:spcPts val="0"/>
              </a:spcBef>
            </a:pPr>
            <a:r>
              <a:rPr lang="en-US" sz="1900" dirty="0"/>
              <a:t>Supporting women's and children's health, such as pre-natal care and appropriate nutritional assistance.</a:t>
            </a:r>
          </a:p>
          <a:p>
            <a:pPr lvl="1">
              <a:spcBef>
                <a:spcPts val="0"/>
              </a:spcBef>
            </a:pPr>
            <a:endParaRPr lang="en-US" sz="1900" dirty="0"/>
          </a:p>
          <a:p>
            <a:pPr lvl="1">
              <a:spcBef>
                <a:spcPts val="0"/>
              </a:spcBef>
            </a:pPr>
            <a:r>
              <a:rPr lang="en-US" sz="1900" dirty="0"/>
              <a:t>Helping to stop the spread of communicable diseases. </a:t>
            </a:r>
          </a:p>
          <a:p>
            <a:pPr lvl="1">
              <a:spcBef>
                <a:spcPts val="0"/>
              </a:spcBef>
            </a:pPr>
            <a:endParaRPr lang="en-US" sz="1900" dirty="0"/>
          </a:p>
          <a:p>
            <a:pPr lvl="1">
              <a:spcBef>
                <a:spcPts val="0"/>
              </a:spcBef>
            </a:pPr>
            <a:r>
              <a:rPr lang="en-US" sz="1900" dirty="0"/>
              <a:t>Bringing others in government, like police and fire departments and state authorities, together to respond to public health emergencies, such as those resulting from natural and human caused disasters, and rebuild afterward.</a:t>
            </a:r>
          </a:p>
          <a:p>
            <a:pPr marL="346075" lvl="1" indent="0">
              <a:spcBef>
                <a:spcPts val="0"/>
              </a:spcBef>
              <a:buNone/>
            </a:pPr>
            <a:endParaRPr lang="en-US" sz="2400" dirty="0"/>
          </a:p>
          <a:p>
            <a:pPr marL="346075" lvl="1" indent="0">
              <a:spcBef>
                <a:spcPts val="0"/>
              </a:spcBef>
              <a:buNone/>
            </a:pPr>
            <a:r>
              <a:rPr lang="en-US" sz="2400" dirty="0"/>
              <a:t>The least important service was working with partners to help create strong local policies that support health, such as smoke-free workplace laws.</a:t>
            </a:r>
          </a:p>
          <a:p>
            <a:pPr marL="0" indent="0">
              <a:spcBef>
                <a:spcPts val="0"/>
              </a:spcBef>
              <a:buNone/>
            </a:pPr>
            <a:endParaRPr lang="en-US" dirty="0"/>
          </a:p>
        </p:txBody>
      </p:sp>
      <p:sp>
        <p:nvSpPr>
          <p:cNvPr id="4" name="Title 3"/>
          <p:cNvSpPr>
            <a:spLocks noGrp="1"/>
          </p:cNvSpPr>
          <p:nvPr>
            <p:ph type="title"/>
          </p:nvPr>
        </p:nvSpPr>
        <p:spPr/>
        <p:txBody>
          <a:bodyPr/>
          <a:lstStyle/>
          <a:p>
            <a:r>
              <a:rPr lang="en-US" dirty="0"/>
              <a:t>The Bottom Line</a:t>
            </a:r>
          </a:p>
        </p:txBody>
      </p:sp>
    </p:spTree>
    <p:extLst>
      <p:ext uri="{BB962C8B-B14F-4D97-AF65-F5344CB8AC3E}">
        <p14:creationId xmlns:p14="http://schemas.microsoft.com/office/powerpoint/2010/main" val="3548585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42900" y="1181100"/>
            <a:ext cx="8458200" cy="5257800"/>
          </a:xfrm>
        </p:spPr>
        <p:txBody>
          <a:bodyPr/>
          <a:lstStyle/>
          <a:p>
            <a:pPr>
              <a:spcBef>
                <a:spcPts val="2400"/>
              </a:spcBef>
            </a:pPr>
            <a:r>
              <a:rPr lang="en-US" dirty="0"/>
              <a:t>Two-thirds of voters believe ensuring that every community in Oregon receives all nine of the public health services we tested should be a high priority for the state’s government.</a:t>
            </a:r>
          </a:p>
          <a:p>
            <a:pPr>
              <a:spcBef>
                <a:spcPts val="2400"/>
              </a:spcBef>
            </a:pPr>
            <a:r>
              <a:rPr lang="en-US" dirty="0"/>
              <a:t>When asked to choose, voters are divided about whether it is more important for their local public health department to provide direct services to individuals, children, and families that improve their health and safety or to track and prevent threats to public health and safety in Oregon. </a:t>
            </a:r>
          </a:p>
        </p:txBody>
      </p:sp>
      <p:sp>
        <p:nvSpPr>
          <p:cNvPr id="4" name="Title 3"/>
          <p:cNvSpPr>
            <a:spLocks noGrp="1"/>
          </p:cNvSpPr>
          <p:nvPr>
            <p:ph type="title"/>
          </p:nvPr>
        </p:nvSpPr>
        <p:spPr/>
        <p:txBody>
          <a:bodyPr/>
          <a:lstStyle/>
          <a:p>
            <a:r>
              <a:rPr lang="en-US" dirty="0"/>
              <a:t>The Bottom Line</a:t>
            </a:r>
          </a:p>
        </p:txBody>
      </p:sp>
    </p:spTree>
    <p:extLst>
      <p:ext uri="{BB962C8B-B14F-4D97-AF65-F5344CB8AC3E}">
        <p14:creationId xmlns:p14="http://schemas.microsoft.com/office/powerpoint/2010/main" val="2721744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 Profile</a:t>
            </a:r>
          </a:p>
        </p:txBody>
      </p:sp>
      <p:graphicFrame>
        <p:nvGraphicFramePr>
          <p:cNvPr id="4" name="Table 3"/>
          <p:cNvGraphicFramePr>
            <a:graphicFrameLocks noGrp="1"/>
          </p:cNvGraphicFramePr>
          <p:nvPr>
            <p:extLst>
              <p:ext uri="{D42A27DB-BD31-4B8C-83A1-F6EECF244321}">
                <p14:modId xmlns:p14="http://schemas.microsoft.com/office/powerpoint/2010/main" val="711497061"/>
              </p:ext>
            </p:extLst>
          </p:nvPr>
        </p:nvGraphicFramePr>
        <p:xfrm>
          <a:off x="533400" y="1371600"/>
          <a:ext cx="8077200" cy="4577225"/>
        </p:xfrm>
        <a:graphic>
          <a:graphicData uri="http://schemas.openxmlformats.org/drawingml/2006/table">
            <a:tbl>
              <a:tblPr firstRow="1" bandRow="1"/>
              <a:tblGrid>
                <a:gridCol w="3308732">
                  <a:extLst>
                    <a:ext uri="{9D8B030D-6E8A-4147-A177-3AD203B41FA5}">
                      <a16:colId xmlns:a16="http://schemas.microsoft.com/office/drawing/2014/main" xmlns="" val="20000"/>
                    </a:ext>
                  </a:extLst>
                </a:gridCol>
                <a:gridCol w="2384234">
                  <a:extLst>
                    <a:ext uri="{9D8B030D-6E8A-4147-A177-3AD203B41FA5}">
                      <a16:colId xmlns:a16="http://schemas.microsoft.com/office/drawing/2014/main" xmlns="" val="20001"/>
                    </a:ext>
                  </a:extLst>
                </a:gridCol>
                <a:gridCol w="2384234">
                  <a:extLst>
                    <a:ext uri="{9D8B030D-6E8A-4147-A177-3AD203B41FA5}">
                      <a16:colId xmlns:a16="http://schemas.microsoft.com/office/drawing/2014/main" xmlns="" val="20002"/>
                    </a:ext>
                  </a:extLst>
                </a:gridCol>
              </a:tblGrid>
              <a:tr h="78489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US"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chemeClr val="tx1"/>
                          </a:solidFill>
                          <a:latin typeface="+mj-lt"/>
                        </a:rPr>
                        <a:t>Registered Voter/Census Population Statistics</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chemeClr val="tx1"/>
                          </a:solidFill>
                          <a:latin typeface="+mj-lt"/>
                        </a:rPr>
                        <a:t>Survey*</a:t>
                      </a:r>
                    </a:p>
                  </a:txBody>
                  <a:tcPr anchor="ctr">
                    <a:lnL w="12700" cap="flat" cmpd="sng" algn="ctr">
                      <a:solidFill>
                        <a:sysClr val="windowText" lastClr="000000"/>
                      </a:solid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61047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3200" i="1" dirty="0">
                          <a:solidFill>
                            <a:schemeClr val="tx1"/>
                          </a:solidFill>
                        </a:rPr>
                        <a:t>Male</a:t>
                      </a:r>
                    </a:p>
                  </a:txBody>
                  <a:tcPr marL="0" marR="0" marT="0" marB="0" anchor="ct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chemeClr val="tx1"/>
                          </a:solidFill>
                          <a:latin typeface="Calibri"/>
                          <a:ea typeface="+mn-ea"/>
                          <a:cs typeface="+mn-cs"/>
                        </a:rPr>
                        <a:t>49%</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r>
                        <a:rPr lang="en-US" sz="3200" b="1" kern="1200" dirty="0">
                          <a:solidFill>
                            <a:schemeClr val="tx1"/>
                          </a:solidFill>
                          <a:latin typeface="+mj-lt"/>
                          <a:ea typeface="+mn-ea"/>
                          <a:cs typeface="+mn-cs"/>
                        </a:rPr>
                        <a:t>48%</a:t>
                      </a:r>
                    </a:p>
                  </a:txBody>
                  <a:tcPr marL="0" marR="0" marT="0" marB="0" anchor="ctr">
                    <a:lnL w="12700" cap="flat" cmpd="sng" algn="ctr">
                      <a:solidFill>
                        <a:sysClr val="windowText" lastClr="000000"/>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1"/>
                  </a:ext>
                </a:extLst>
              </a:tr>
              <a:tr h="61047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3200" i="1" dirty="0">
                          <a:solidFill>
                            <a:schemeClr val="tx1"/>
                          </a:solidFill>
                        </a:rPr>
                        <a:t>Female</a:t>
                      </a:r>
                    </a:p>
                  </a:txBody>
                  <a:tcPr marL="0" marR="0" marT="0" marB="0" anchor="ct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r>
                        <a:rPr lang="en-US" sz="3200" b="1" kern="1200" dirty="0">
                          <a:solidFill>
                            <a:schemeClr val="tx1"/>
                          </a:solidFill>
                          <a:latin typeface="+mj-lt"/>
                          <a:ea typeface="+mn-ea"/>
                          <a:cs typeface="+mn-cs"/>
                        </a:rPr>
                        <a:t>51%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r>
                        <a:rPr lang="en-US" sz="3200" b="1" kern="1200" dirty="0">
                          <a:solidFill>
                            <a:schemeClr val="tx1"/>
                          </a:solidFill>
                          <a:latin typeface="+mj-lt"/>
                          <a:ea typeface="+mn-ea"/>
                          <a:cs typeface="+mn-cs"/>
                        </a:rPr>
                        <a:t>52%</a:t>
                      </a:r>
                    </a:p>
                  </a:txBody>
                  <a:tcPr marL="0" marR="0" marT="0" marB="0" anchor="ctr">
                    <a:lnL w="12700" cap="flat" cmpd="sng" algn="ctr">
                      <a:solidFill>
                        <a:sysClr val="windowText" lastClr="000000"/>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2"/>
                  </a:ext>
                </a:extLst>
              </a:tr>
              <a:tr h="610471">
                <a:tc>
                  <a:txBody>
                    <a:bodyPr/>
                    <a:lstStyle/>
                    <a:p>
                      <a:pPr algn="ctr"/>
                      <a:r>
                        <a:rPr lang="en-US" sz="3200" i="1" dirty="0">
                          <a:solidFill>
                            <a:schemeClr val="tx1"/>
                          </a:solidFill>
                        </a:rPr>
                        <a:t>Ages 18-44</a:t>
                      </a:r>
                    </a:p>
                  </a:txBody>
                  <a:tcPr marL="0" marR="0" marT="0" marB="0" anchor="ct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algn="ctr" defTabSz="914400" rtl="0" eaLnBrk="1" latinLnBrk="0" hangingPunct="1"/>
                      <a:r>
                        <a:rPr lang="en-US" sz="3200" b="1" kern="1200" dirty="0">
                          <a:solidFill>
                            <a:schemeClr val="tx1"/>
                          </a:solidFill>
                          <a:latin typeface="+mj-lt"/>
                          <a:ea typeface="+mn-ea"/>
                          <a:cs typeface="+mn-cs"/>
                        </a:rPr>
                        <a:t>44%</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algn="ctr" defTabSz="914400" rtl="0" eaLnBrk="1" latinLnBrk="0" hangingPunct="1"/>
                      <a:r>
                        <a:rPr lang="en-US" sz="3200" b="1" kern="1200" dirty="0">
                          <a:solidFill>
                            <a:schemeClr val="tx1"/>
                          </a:solidFill>
                          <a:latin typeface="+mj-lt"/>
                          <a:ea typeface="+mn-ea"/>
                          <a:cs typeface="+mn-cs"/>
                        </a:rPr>
                        <a:t>41%</a:t>
                      </a:r>
                    </a:p>
                  </a:txBody>
                  <a:tcPr marL="0" marR="0" marT="0" marB="0" anchor="ctr">
                    <a:lnL w="12700" cap="flat" cmpd="sng" algn="ctr">
                      <a:solidFill>
                        <a:sysClr val="windowText" lastClr="000000"/>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3"/>
                  </a:ext>
                </a:extLst>
              </a:tr>
              <a:tr h="610471">
                <a:tc>
                  <a:txBody>
                    <a:bodyPr/>
                    <a:lstStyle/>
                    <a:p>
                      <a:pPr algn="ctr"/>
                      <a:r>
                        <a:rPr lang="en-US" sz="3200" i="1" dirty="0">
                          <a:solidFill>
                            <a:schemeClr val="tx1"/>
                          </a:solidFill>
                        </a:rPr>
                        <a:t>Ages</a:t>
                      </a:r>
                      <a:r>
                        <a:rPr lang="en-US" sz="3200" i="1" baseline="0" dirty="0">
                          <a:solidFill>
                            <a:schemeClr val="tx1"/>
                          </a:solidFill>
                        </a:rPr>
                        <a:t> 45+</a:t>
                      </a:r>
                      <a:endParaRPr lang="en-US" sz="3200" i="1"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algn="ctr" defTabSz="914400" rtl="0" eaLnBrk="1" latinLnBrk="0" hangingPunct="1"/>
                      <a:r>
                        <a:rPr lang="en-US" sz="3200" b="1" kern="1200" dirty="0">
                          <a:solidFill>
                            <a:schemeClr val="tx1"/>
                          </a:solidFill>
                          <a:latin typeface="+mj-lt"/>
                          <a:ea typeface="+mn-ea"/>
                          <a:cs typeface="+mn-cs"/>
                        </a:rPr>
                        <a:t>56%</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algn="ctr" defTabSz="914400" rtl="0" eaLnBrk="1" latinLnBrk="0" hangingPunct="1"/>
                      <a:r>
                        <a:rPr lang="en-US" sz="3200" b="1" kern="1200" dirty="0">
                          <a:solidFill>
                            <a:schemeClr val="tx1"/>
                          </a:solidFill>
                          <a:latin typeface="+mj-lt"/>
                          <a:ea typeface="+mn-ea"/>
                          <a:cs typeface="+mn-cs"/>
                        </a:rPr>
                        <a:t>59%</a:t>
                      </a:r>
                    </a:p>
                  </a:txBody>
                  <a:tcPr marL="0" marR="0" marT="0" marB="0" anchor="ctr">
                    <a:lnL w="12700" cap="flat" cmpd="sng" algn="ctr">
                      <a:solidFill>
                        <a:sysClr val="windowText" lastClr="000000"/>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4"/>
                  </a:ext>
                </a:extLst>
              </a:tr>
              <a:tr h="610471">
                <a:tc>
                  <a:txBody>
                    <a:bodyPr/>
                    <a:lstStyle/>
                    <a:p>
                      <a:pPr algn="ctr"/>
                      <a:r>
                        <a:rPr lang="en-US" sz="3200" i="1" dirty="0">
                          <a:solidFill>
                            <a:schemeClr val="tx1"/>
                          </a:solidFill>
                        </a:rPr>
                        <a:t>White</a:t>
                      </a:r>
                    </a:p>
                  </a:txBody>
                  <a:tcPr marL="0" marR="0" marT="0" marB="0" anchor="ct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algn="ctr" defTabSz="914400" rtl="0" eaLnBrk="1" latinLnBrk="0" hangingPunct="1"/>
                      <a:r>
                        <a:rPr lang="en-US" sz="3200" b="1" kern="1200" dirty="0">
                          <a:solidFill>
                            <a:schemeClr val="tx1"/>
                          </a:solidFill>
                          <a:latin typeface="+mj-lt"/>
                          <a:ea typeface="+mn-ea"/>
                          <a:cs typeface="+mn-cs"/>
                        </a:rPr>
                        <a:t>88%</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algn="ctr" defTabSz="914400" rtl="0" eaLnBrk="1" latinLnBrk="0" hangingPunct="1"/>
                      <a:r>
                        <a:rPr lang="en-US" sz="3200" b="1" kern="1200" dirty="0">
                          <a:solidFill>
                            <a:schemeClr val="tx1"/>
                          </a:solidFill>
                          <a:latin typeface="+mj-lt"/>
                          <a:ea typeface="+mn-ea"/>
                          <a:cs typeface="+mn-cs"/>
                        </a:rPr>
                        <a:t>87%</a:t>
                      </a:r>
                    </a:p>
                  </a:txBody>
                  <a:tcPr marL="0" marR="0" marT="0" marB="0" anchor="ctr">
                    <a:lnL w="12700" cap="flat" cmpd="sng" algn="ctr">
                      <a:solidFill>
                        <a:sysClr val="windowText" lastClr="000000"/>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5"/>
                  </a:ext>
                </a:extLst>
              </a:tr>
              <a:tr h="610471">
                <a:tc>
                  <a:txBody>
                    <a:bodyPr/>
                    <a:lstStyle/>
                    <a:p>
                      <a:pPr algn="ctr"/>
                      <a:r>
                        <a:rPr lang="en-US" sz="3200" i="1" dirty="0">
                          <a:solidFill>
                            <a:schemeClr val="tx1"/>
                          </a:solidFill>
                        </a:rPr>
                        <a:t>Total</a:t>
                      </a:r>
                      <a:r>
                        <a:rPr lang="en-US" sz="3200" i="1" baseline="0" dirty="0">
                          <a:solidFill>
                            <a:schemeClr val="tx1"/>
                          </a:solidFill>
                        </a:rPr>
                        <a:t> Non-White</a:t>
                      </a:r>
                      <a:endParaRPr lang="en-US" sz="3200" i="1"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algn="ctr" defTabSz="914400" rtl="0" eaLnBrk="1" latinLnBrk="0" hangingPunct="1"/>
                      <a:r>
                        <a:rPr lang="en-US" sz="3200" b="1" kern="1200" dirty="0">
                          <a:solidFill>
                            <a:schemeClr val="tx1"/>
                          </a:solidFill>
                          <a:latin typeface="+mj-lt"/>
                          <a:ea typeface="+mn-ea"/>
                          <a:cs typeface="+mn-cs"/>
                        </a:rPr>
                        <a:t>12%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algn="ctr" defTabSz="914400" rtl="0" eaLnBrk="1" latinLnBrk="0" hangingPunct="1"/>
                      <a:r>
                        <a:rPr lang="en-US" sz="3200" b="1" kern="1200" dirty="0">
                          <a:solidFill>
                            <a:schemeClr val="tx1"/>
                          </a:solidFill>
                          <a:latin typeface="+mj-lt"/>
                          <a:ea typeface="+mn-ea"/>
                          <a:cs typeface="+mn-cs"/>
                        </a:rPr>
                        <a:t>11%</a:t>
                      </a:r>
                    </a:p>
                  </a:txBody>
                  <a:tcPr marL="0" marR="0" marT="0" marB="0" anchor="ctr">
                    <a:lnL w="12700" cap="flat" cmpd="sng" algn="ctr">
                      <a:solidFill>
                        <a:sysClr val="windowText" lastClr="000000"/>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6"/>
                  </a:ext>
                </a:extLst>
              </a:tr>
            </a:tbl>
          </a:graphicData>
        </a:graphic>
      </p:graphicFrame>
      <p:sp>
        <p:nvSpPr>
          <p:cNvPr id="5" name="TextBox 4"/>
          <p:cNvSpPr txBox="1"/>
          <p:nvPr/>
        </p:nvSpPr>
        <p:spPr>
          <a:xfrm>
            <a:off x="381000" y="6062990"/>
            <a:ext cx="8382000" cy="261610"/>
          </a:xfrm>
          <a:prstGeom prst="rect">
            <a:avLst/>
          </a:prstGeom>
          <a:noFill/>
          <a:ln>
            <a:solidFill>
              <a:schemeClr val="tx1"/>
            </a:solidFill>
          </a:ln>
        </p:spPr>
        <p:txBody>
          <a:bodyPr wrap="square" rtlCol="0">
            <a:spAutoFit/>
          </a:bodyPr>
          <a:lstStyle/>
          <a:p>
            <a:r>
              <a:rPr lang="en-US" sz="1100" dirty="0"/>
              <a:t>* In the survey respondents are able to “decline to answer” when asked a question therefore ethnicity does not add to 100%.</a:t>
            </a:r>
          </a:p>
        </p:txBody>
      </p:sp>
    </p:spTree>
    <p:extLst>
      <p:ext uri="{BB962C8B-B14F-4D97-AF65-F5344CB8AC3E}">
        <p14:creationId xmlns:p14="http://schemas.microsoft.com/office/powerpoint/2010/main" val="425411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Region Breakdown</a:t>
            </a:r>
          </a:p>
        </p:txBody>
      </p:sp>
      <p:grpSp>
        <p:nvGrpSpPr>
          <p:cNvPr id="97" name="Group 860"/>
          <p:cNvGrpSpPr>
            <a:grpSpLocks/>
          </p:cNvGrpSpPr>
          <p:nvPr/>
        </p:nvGrpSpPr>
        <p:grpSpPr bwMode="auto">
          <a:xfrm>
            <a:off x="993775" y="1279525"/>
            <a:ext cx="6796088" cy="4714875"/>
            <a:chOff x="626" y="806"/>
            <a:chExt cx="4281" cy="2970"/>
          </a:xfrm>
        </p:grpSpPr>
        <p:sp>
          <p:nvSpPr>
            <p:cNvPr id="98" name="Freeform 804"/>
            <p:cNvSpPr>
              <a:spLocks/>
            </p:cNvSpPr>
            <p:nvPr/>
          </p:nvSpPr>
          <p:spPr bwMode="auto">
            <a:xfrm>
              <a:off x="906" y="806"/>
              <a:ext cx="16" cy="12"/>
            </a:xfrm>
            <a:custGeom>
              <a:avLst/>
              <a:gdLst/>
              <a:ahLst/>
              <a:cxnLst>
                <a:cxn ang="0">
                  <a:pos x="5" y="0"/>
                </a:cxn>
                <a:cxn ang="0">
                  <a:pos x="5" y="0"/>
                </a:cxn>
                <a:cxn ang="0">
                  <a:pos x="5" y="0"/>
                </a:cxn>
                <a:cxn ang="0">
                  <a:pos x="5" y="0"/>
                </a:cxn>
                <a:cxn ang="0">
                  <a:pos x="5" y="0"/>
                </a:cxn>
                <a:cxn ang="0">
                  <a:pos x="5" y="0"/>
                </a:cxn>
                <a:cxn ang="0">
                  <a:pos x="5" y="0"/>
                </a:cxn>
                <a:cxn ang="0">
                  <a:pos x="7" y="3"/>
                </a:cxn>
                <a:cxn ang="0">
                  <a:pos x="7" y="3"/>
                </a:cxn>
                <a:cxn ang="0">
                  <a:pos x="7" y="7"/>
                </a:cxn>
                <a:cxn ang="0">
                  <a:pos x="7" y="7"/>
                </a:cxn>
                <a:cxn ang="0">
                  <a:pos x="9" y="7"/>
                </a:cxn>
                <a:cxn ang="0">
                  <a:pos x="9" y="7"/>
                </a:cxn>
                <a:cxn ang="0">
                  <a:pos x="9" y="7"/>
                </a:cxn>
                <a:cxn ang="0">
                  <a:pos x="9" y="7"/>
                </a:cxn>
                <a:cxn ang="0">
                  <a:pos x="9" y="7"/>
                </a:cxn>
                <a:cxn ang="0">
                  <a:pos x="9" y="7"/>
                </a:cxn>
                <a:cxn ang="0">
                  <a:pos x="7" y="7"/>
                </a:cxn>
                <a:cxn ang="0">
                  <a:pos x="7" y="7"/>
                </a:cxn>
                <a:cxn ang="0">
                  <a:pos x="2" y="5"/>
                </a:cxn>
                <a:cxn ang="0">
                  <a:pos x="2" y="5"/>
                </a:cxn>
                <a:cxn ang="0">
                  <a:pos x="2" y="3"/>
                </a:cxn>
                <a:cxn ang="0">
                  <a:pos x="2" y="3"/>
                </a:cxn>
                <a:cxn ang="0">
                  <a:pos x="0" y="3"/>
                </a:cxn>
                <a:cxn ang="0">
                  <a:pos x="0" y="3"/>
                </a:cxn>
                <a:cxn ang="0">
                  <a:pos x="2" y="0"/>
                </a:cxn>
                <a:cxn ang="0">
                  <a:pos x="2" y="0"/>
                </a:cxn>
                <a:cxn ang="0">
                  <a:pos x="2" y="0"/>
                </a:cxn>
                <a:cxn ang="0">
                  <a:pos x="2" y="0"/>
                </a:cxn>
                <a:cxn ang="0">
                  <a:pos x="2" y="0"/>
                </a:cxn>
                <a:cxn ang="0">
                  <a:pos x="2" y="0"/>
                </a:cxn>
                <a:cxn ang="0">
                  <a:pos x="5" y="0"/>
                </a:cxn>
                <a:cxn ang="0">
                  <a:pos x="5" y="0"/>
                </a:cxn>
                <a:cxn ang="0">
                  <a:pos x="5" y="0"/>
                </a:cxn>
                <a:cxn ang="0">
                  <a:pos x="5" y="0"/>
                </a:cxn>
              </a:cxnLst>
              <a:rect l="0" t="0" r="r" b="b"/>
              <a:pathLst>
                <a:path w="9" h="7">
                  <a:moveTo>
                    <a:pt x="5" y="0"/>
                  </a:moveTo>
                  <a:lnTo>
                    <a:pt x="5" y="0"/>
                  </a:lnTo>
                  <a:lnTo>
                    <a:pt x="5" y="0"/>
                  </a:lnTo>
                  <a:lnTo>
                    <a:pt x="5" y="0"/>
                  </a:lnTo>
                  <a:lnTo>
                    <a:pt x="5" y="0"/>
                  </a:lnTo>
                  <a:lnTo>
                    <a:pt x="5" y="0"/>
                  </a:lnTo>
                  <a:lnTo>
                    <a:pt x="5" y="0"/>
                  </a:lnTo>
                  <a:lnTo>
                    <a:pt x="7" y="3"/>
                  </a:lnTo>
                  <a:lnTo>
                    <a:pt x="7" y="3"/>
                  </a:lnTo>
                  <a:lnTo>
                    <a:pt x="7" y="7"/>
                  </a:lnTo>
                  <a:lnTo>
                    <a:pt x="7" y="7"/>
                  </a:lnTo>
                  <a:lnTo>
                    <a:pt x="9" y="7"/>
                  </a:lnTo>
                  <a:lnTo>
                    <a:pt x="9" y="7"/>
                  </a:lnTo>
                  <a:lnTo>
                    <a:pt x="9" y="7"/>
                  </a:lnTo>
                  <a:lnTo>
                    <a:pt x="9" y="7"/>
                  </a:lnTo>
                  <a:lnTo>
                    <a:pt x="9" y="7"/>
                  </a:lnTo>
                  <a:lnTo>
                    <a:pt x="9" y="7"/>
                  </a:lnTo>
                  <a:lnTo>
                    <a:pt x="7" y="7"/>
                  </a:lnTo>
                  <a:lnTo>
                    <a:pt x="7" y="7"/>
                  </a:lnTo>
                  <a:lnTo>
                    <a:pt x="2" y="5"/>
                  </a:lnTo>
                  <a:lnTo>
                    <a:pt x="2" y="5"/>
                  </a:lnTo>
                  <a:lnTo>
                    <a:pt x="2" y="3"/>
                  </a:lnTo>
                  <a:lnTo>
                    <a:pt x="2" y="3"/>
                  </a:lnTo>
                  <a:lnTo>
                    <a:pt x="0" y="3"/>
                  </a:lnTo>
                  <a:lnTo>
                    <a:pt x="0" y="3"/>
                  </a:lnTo>
                  <a:lnTo>
                    <a:pt x="2" y="0"/>
                  </a:lnTo>
                  <a:lnTo>
                    <a:pt x="2" y="0"/>
                  </a:lnTo>
                  <a:lnTo>
                    <a:pt x="2" y="0"/>
                  </a:lnTo>
                  <a:lnTo>
                    <a:pt x="2" y="0"/>
                  </a:lnTo>
                  <a:lnTo>
                    <a:pt x="2" y="0"/>
                  </a:lnTo>
                  <a:lnTo>
                    <a:pt x="2" y="0"/>
                  </a:lnTo>
                  <a:lnTo>
                    <a:pt x="5" y="0"/>
                  </a:lnTo>
                  <a:lnTo>
                    <a:pt x="5" y="0"/>
                  </a:lnTo>
                  <a:lnTo>
                    <a:pt x="5" y="0"/>
                  </a:lnTo>
                  <a:lnTo>
                    <a:pt x="5" y="0"/>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99" name="Freeform 805"/>
            <p:cNvSpPr>
              <a:spLocks/>
            </p:cNvSpPr>
            <p:nvPr/>
          </p:nvSpPr>
          <p:spPr bwMode="auto">
            <a:xfrm>
              <a:off x="927" y="818"/>
              <a:ext cx="12" cy="5"/>
            </a:xfrm>
            <a:custGeom>
              <a:avLst/>
              <a:gdLst/>
              <a:ahLst/>
              <a:cxnLst>
                <a:cxn ang="0">
                  <a:pos x="0" y="0"/>
                </a:cxn>
                <a:cxn ang="0">
                  <a:pos x="0" y="0"/>
                </a:cxn>
                <a:cxn ang="0">
                  <a:pos x="0" y="0"/>
                </a:cxn>
                <a:cxn ang="0">
                  <a:pos x="0" y="0"/>
                </a:cxn>
                <a:cxn ang="0">
                  <a:pos x="0" y="0"/>
                </a:cxn>
                <a:cxn ang="0">
                  <a:pos x="2" y="0"/>
                </a:cxn>
                <a:cxn ang="0">
                  <a:pos x="2" y="0"/>
                </a:cxn>
                <a:cxn ang="0">
                  <a:pos x="4" y="0"/>
                </a:cxn>
                <a:cxn ang="0">
                  <a:pos x="4" y="0"/>
                </a:cxn>
                <a:cxn ang="0">
                  <a:pos x="4" y="0"/>
                </a:cxn>
                <a:cxn ang="0">
                  <a:pos x="4" y="0"/>
                </a:cxn>
                <a:cxn ang="0">
                  <a:pos x="7" y="0"/>
                </a:cxn>
                <a:cxn ang="0">
                  <a:pos x="7" y="0"/>
                </a:cxn>
                <a:cxn ang="0">
                  <a:pos x="7" y="0"/>
                </a:cxn>
                <a:cxn ang="0">
                  <a:pos x="7" y="0"/>
                </a:cxn>
                <a:cxn ang="0">
                  <a:pos x="7" y="3"/>
                </a:cxn>
                <a:cxn ang="0">
                  <a:pos x="7" y="3"/>
                </a:cxn>
                <a:cxn ang="0">
                  <a:pos x="7" y="3"/>
                </a:cxn>
                <a:cxn ang="0">
                  <a:pos x="7" y="3"/>
                </a:cxn>
                <a:cxn ang="0">
                  <a:pos x="7" y="3"/>
                </a:cxn>
                <a:cxn ang="0">
                  <a:pos x="7" y="3"/>
                </a:cxn>
                <a:cxn ang="0">
                  <a:pos x="4" y="3"/>
                </a:cxn>
                <a:cxn ang="0">
                  <a:pos x="4" y="3"/>
                </a:cxn>
                <a:cxn ang="0">
                  <a:pos x="2" y="3"/>
                </a:cxn>
                <a:cxn ang="0">
                  <a:pos x="2" y="3"/>
                </a:cxn>
                <a:cxn ang="0">
                  <a:pos x="2" y="3"/>
                </a:cxn>
                <a:cxn ang="0">
                  <a:pos x="2" y="3"/>
                </a:cxn>
                <a:cxn ang="0">
                  <a:pos x="0" y="0"/>
                </a:cxn>
                <a:cxn ang="0">
                  <a:pos x="0" y="0"/>
                </a:cxn>
                <a:cxn ang="0">
                  <a:pos x="0" y="0"/>
                </a:cxn>
                <a:cxn ang="0">
                  <a:pos x="0" y="0"/>
                </a:cxn>
              </a:cxnLst>
              <a:rect l="0" t="0" r="r" b="b"/>
              <a:pathLst>
                <a:path w="7" h="3">
                  <a:moveTo>
                    <a:pt x="0" y="0"/>
                  </a:moveTo>
                  <a:lnTo>
                    <a:pt x="0" y="0"/>
                  </a:lnTo>
                  <a:lnTo>
                    <a:pt x="0" y="0"/>
                  </a:lnTo>
                  <a:lnTo>
                    <a:pt x="0" y="0"/>
                  </a:lnTo>
                  <a:lnTo>
                    <a:pt x="0" y="0"/>
                  </a:lnTo>
                  <a:lnTo>
                    <a:pt x="2" y="0"/>
                  </a:lnTo>
                  <a:lnTo>
                    <a:pt x="2" y="0"/>
                  </a:lnTo>
                  <a:lnTo>
                    <a:pt x="4" y="0"/>
                  </a:lnTo>
                  <a:lnTo>
                    <a:pt x="4" y="0"/>
                  </a:lnTo>
                  <a:lnTo>
                    <a:pt x="4" y="0"/>
                  </a:lnTo>
                  <a:lnTo>
                    <a:pt x="4" y="0"/>
                  </a:lnTo>
                  <a:lnTo>
                    <a:pt x="7" y="0"/>
                  </a:lnTo>
                  <a:lnTo>
                    <a:pt x="7" y="0"/>
                  </a:lnTo>
                  <a:lnTo>
                    <a:pt x="7" y="0"/>
                  </a:lnTo>
                  <a:lnTo>
                    <a:pt x="7" y="0"/>
                  </a:lnTo>
                  <a:lnTo>
                    <a:pt x="7" y="3"/>
                  </a:lnTo>
                  <a:lnTo>
                    <a:pt x="7" y="3"/>
                  </a:lnTo>
                  <a:lnTo>
                    <a:pt x="7" y="3"/>
                  </a:lnTo>
                  <a:lnTo>
                    <a:pt x="7" y="3"/>
                  </a:lnTo>
                  <a:lnTo>
                    <a:pt x="7" y="3"/>
                  </a:lnTo>
                  <a:lnTo>
                    <a:pt x="7" y="3"/>
                  </a:lnTo>
                  <a:lnTo>
                    <a:pt x="4" y="3"/>
                  </a:lnTo>
                  <a:lnTo>
                    <a:pt x="4" y="3"/>
                  </a:lnTo>
                  <a:lnTo>
                    <a:pt x="2" y="3"/>
                  </a:lnTo>
                  <a:lnTo>
                    <a:pt x="2" y="3"/>
                  </a:lnTo>
                  <a:lnTo>
                    <a:pt x="2" y="3"/>
                  </a:lnTo>
                  <a:lnTo>
                    <a:pt x="2" y="3"/>
                  </a:lnTo>
                  <a:lnTo>
                    <a:pt x="0" y="0"/>
                  </a:lnTo>
                  <a:lnTo>
                    <a:pt x="0" y="0"/>
                  </a:lnTo>
                  <a:lnTo>
                    <a:pt x="0" y="0"/>
                  </a:lnTo>
                  <a:lnTo>
                    <a:pt x="0" y="0"/>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00" name="Freeform 806"/>
            <p:cNvSpPr>
              <a:spLocks/>
            </p:cNvSpPr>
            <p:nvPr/>
          </p:nvSpPr>
          <p:spPr bwMode="auto">
            <a:xfrm>
              <a:off x="1190" y="818"/>
              <a:ext cx="9" cy="5"/>
            </a:xfrm>
            <a:custGeom>
              <a:avLst/>
              <a:gdLst/>
              <a:ahLst/>
              <a:cxnLst>
                <a:cxn ang="0">
                  <a:pos x="0" y="3"/>
                </a:cxn>
                <a:cxn ang="0">
                  <a:pos x="0" y="3"/>
                </a:cxn>
                <a:cxn ang="0">
                  <a:pos x="0" y="3"/>
                </a:cxn>
                <a:cxn ang="0">
                  <a:pos x="0" y="3"/>
                </a:cxn>
                <a:cxn ang="0">
                  <a:pos x="0" y="3"/>
                </a:cxn>
                <a:cxn ang="0">
                  <a:pos x="0" y="3"/>
                </a:cxn>
                <a:cxn ang="0">
                  <a:pos x="0" y="3"/>
                </a:cxn>
                <a:cxn ang="0">
                  <a:pos x="0" y="3"/>
                </a:cxn>
                <a:cxn ang="0">
                  <a:pos x="0" y="3"/>
                </a:cxn>
                <a:cxn ang="0">
                  <a:pos x="2" y="0"/>
                </a:cxn>
                <a:cxn ang="0">
                  <a:pos x="2" y="0"/>
                </a:cxn>
                <a:cxn ang="0">
                  <a:pos x="2" y="0"/>
                </a:cxn>
                <a:cxn ang="0">
                  <a:pos x="2" y="0"/>
                </a:cxn>
                <a:cxn ang="0">
                  <a:pos x="5" y="3"/>
                </a:cxn>
                <a:cxn ang="0">
                  <a:pos x="5" y="3"/>
                </a:cxn>
                <a:cxn ang="0">
                  <a:pos x="5" y="3"/>
                </a:cxn>
                <a:cxn ang="0">
                  <a:pos x="5" y="3"/>
                </a:cxn>
                <a:cxn ang="0">
                  <a:pos x="2" y="3"/>
                </a:cxn>
                <a:cxn ang="0">
                  <a:pos x="2" y="3"/>
                </a:cxn>
                <a:cxn ang="0">
                  <a:pos x="0" y="3"/>
                </a:cxn>
                <a:cxn ang="0">
                  <a:pos x="0" y="3"/>
                </a:cxn>
                <a:cxn ang="0">
                  <a:pos x="0" y="3"/>
                </a:cxn>
                <a:cxn ang="0">
                  <a:pos x="0" y="3"/>
                </a:cxn>
              </a:cxnLst>
              <a:rect l="0" t="0" r="r" b="b"/>
              <a:pathLst>
                <a:path w="5" h="3">
                  <a:moveTo>
                    <a:pt x="0" y="3"/>
                  </a:moveTo>
                  <a:lnTo>
                    <a:pt x="0" y="3"/>
                  </a:lnTo>
                  <a:lnTo>
                    <a:pt x="0" y="3"/>
                  </a:lnTo>
                  <a:lnTo>
                    <a:pt x="0" y="3"/>
                  </a:lnTo>
                  <a:lnTo>
                    <a:pt x="0" y="3"/>
                  </a:lnTo>
                  <a:lnTo>
                    <a:pt x="0" y="3"/>
                  </a:lnTo>
                  <a:lnTo>
                    <a:pt x="0" y="3"/>
                  </a:lnTo>
                  <a:lnTo>
                    <a:pt x="0" y="3"/>
                  </a:lnTo>
                  <a:lnTo>
                    <a:pt x="0" y="3"/>
                  </a:lnTo>
                  <a:lnTo>
                    <a:pt x="2" y="0"/>
                  </a:lnTo>
                  <a:lnTo>
                    <a:pt x="2" y="0"/>
                  </a:lnTo>
                  <a:lnTo>
                    <a:pt x="2" y="0"/>
                  </a:lnTo>
                  <a:lnTo>
                    <a:pt x="2" y="0"/>
                  </a:lnTo>
                  <a:lnTo>
                    <a:pt x="5" y="3"/>
                  </a:lnTo>
                  <a:lnTo>
                    <a:pt x="5" y="3"/>
                  </a:lnTo>
                  <a:lnTo>
                    <a:pt x="5" y="3"/>
                  </a:lnTo>
                  <a:lnTo>
                    <a:pt x="5" y="3"/>
                  </a:lnTo>
                  <a:lnTo>
                    <a:pt x="2" y="3"/>
                  </a:lnTo>
                  <a:lnTo>
                    <a:pt x="2" y="3"/>
                  </a:lnTo>
                  <a:lnTo>
                    <a:pt x="0" y="3"/>
                  </a:lnTo>
                  <a:lnTo>
                    <a:pt x="0" y="3"/>
                  </a:lnTo>
                  <a:lnTo>
                    <a:pt x="0" y="3"/>
                  </a:lnTo>
                  <a:lnTo>
                    <a:pt x="0" y="3"/>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01" name="Freeform 807"/>
            <p:cNvSpPr>
              <a:spLocks/>
            </p:cNvSpPr>
            <p:nvPr/>
          </p:nvSpPr>
          <p:spPr bwMode="auto">
            <a:xfrm>
              <a:off x="1194" y="823"/>
              <a:ext cx="17" cy="9"/>
            </a:xfrm>
            <a:custGeom>
              <a:avLst/>
              <a:gdLst/>
              <a:ahLst/>
              <a:cxnLst>
                <a:cxn ang="0">
                  <a:pos x="3" y="2"/>
                </a:cxn>
                <a:cxn ang="0">
                  <a:pos x="3" y="2"/>
                </a:cxn>
                <a:cxn ang="0">
                  <a:pos x="3" y="2"/>
                </a:cxn>
                <a:cxn ang="0">
                  <a:pos x="3" y="2"/>
                </a:cxn>
                <a:cxn ang="0">
                  <a:pos x="3" y="2"/>
                </a:cxn>
                <a:cxn ang="0">
                  <a:pos x="3" y="2"/>
                </a:cxn>
                <a:cxn ang="0">
                  <a:pos x="3" y="2"/>
                </a:cxn>
                <a:cxn ang="0">
                  <a:pos x="5" y="2"/>
                </a:cxn>
                <a:cxn ang="0">
                  <a:pos x="5" y="2"/>
                </a:cxn>
                <a:cxn ang="0">
                  <a:pos x="3" y="2"/>
                </a:cxn>
                <a:cxn ang="0">
                  <a:pos x="3" y="2"/>
                </a:cxn>
                <a:cxn ang="0">
                  <a:pos x="3" y="2"/>
                </a:cxn>
                <a:cxn ang="0">
                  <a:pos x="3" y="2"/>
                </a:cxn>
                <a:cxn ang="0">
                  <a:pos x="0" y="2"/>
                </a:cxn>
                <a:cxn ang="0">
                  <a:pos x="0" y="2"/>
                </a:cxn>
                <a:cxn ang="0">
                  <a:pos x="0" y="0"/>
                </a:cxn>
                <a:cxn ang="0">
                  <a:pos x="0" y="0"/>
                </a:cxn>
                <a:cxn ang="0">
                  <a:pos x="0" y="0"/>
                </a:cxn>
                <a:cxn ang="0">
                  <a:pos x="0" y="0"/>
                </a:cxn>
                <a:cxn ang="0">
                  <a:pos x="3" y="0"/>
                </a:cxn>
                <a:cxn ang="0">
                  <a:pos x="3" y="0"/>
                </a:cxn>
                <a:cxn ang="0">
                  <a:pos x="3" y="0"/>
                </a:cxn>
                <a:cxn ang="0">
                  <a:pos x="3" y="0"/>
                </a:cxn>
                <a:cxn ang="0">
                  <a:pos x="3" y="0"/>
                </a:cxn>
                <a:cxn ang="0">
                  <a:pos x="3" y="0"/>
                </a:cxn>
                <a:cxn ang="0">
                  <a:pos x="5" y="0"/>
                </a:cxn>
                <a:cxn ang="0">
                  <a:pos x="5" y="0"/>
                </a:cxn>
                <a:cxn ang="0">
                  <a:pos x="7" y="2"/>
                </a:cxn>
                <a:cxn ang="0">
                  <a:pos x="7" y="2"/>
                </a:cxn>
                <a:cxn ang="0">
                  <a:pos x="10" y="5"/>
                </a:cxn>
                <a:cxn ang="0">
                  <a:pos x="10" y="5"/>
                </a:cxn>
                <a:cxn ang="0">
                  <a:pos x="7" y="5"/>
                </a:cxn>
                <a:cxn ang="0">
                  <a:pos x="7" y="5"/>
                </a:cxn>
                <a:cxn ang="0">
                  <a:pos x="7" y="5"/>
                </a:cxn>
                <a:cxn ang="0">
                  <a:pos x="7" y="5"/>
                </a:cxn>
                <a:cxn ang="0">
                  <a:pos x="3" y="2"/>
                </a:cxn>
                <a:cxn ang="0">
                  <a:pos x="3" y="2"/>
                </a:cxn>
                <a:cxn ang="0">
                  <a:pos x="3" y="2"/>
                </a:cxn>
                <a:cxn ang="0">
                  <a:pos x="3" y="2"/>
                </a:cxn>
              </a:cxnLst>
              <a:rect l="0" t="0" r="r" b="b"/>
              <a:pathLst>
                <a:path w="10" h="5">
                  <a:moveTo>
                    <a:pt x="3" y="2"/>
                  </a:moveTo>
                  <a:lnTo>
                    <a:pt x="3" y="2"/>
                  </a:lnTo>
                  <a:lnTo>
                    <a:pt x="3" y="2"/>
                  </a:lnTo>
                  <a:lnTo>
                    <a:pt x="3" y="2"/>
                  </a:lnTo>
                  <a:lnTo>
                    <a:pt x="3" y="2"/>
                  </a:lnTo>
                  <a:lnTo>
                    <a:pt x="3" y="2"/>
                  </a:lnTo>
                  <a:lnTo>
                    <a:pt x="3" y="2"/>
                  </a:lnTo>
                  <a:lnTo>
                    <a:pt x="5" y="2"/>
                  </a:lnTo>
                  <a:lnTo>
                    <a:pt x="5" y="2"/>
                  </a:lnTo>
                  <a:lnTo>
                    <a:pt x="3" y="2"/>
                  </a:lnTo>
                  <a:lnTo>
                    <a:pt x="3" y="2"/>
                  </a:lnTo>
                  <a:lnTo>
                    <a:pt x="3" y="2"/>
                  </a:lnTo>
                  <a:lnTo>
                    <a:pt x="3" y="2"/>
                  </a:lnTo>
                  <a:lnTo>
                    <a:pt x="0" y="2"/>
                  </a:lnTo>
                  <a:lnTo>
                    <a:pt x="0" y="2"/>
                  </a:lnTo>
                  <a:lnTo>
                    <a:pt x="0" y="0"/>
                  </a:lnTo>
                  <a:lnTo>
                    <a:pt x="0" y="0"/>
                  </a:lnTo>
                  <a:lnTo>
                    <a:pt x="0" y="0"/>
                  </a:lnTo>
                  <a:lnTo>
                    <a:pt x="0" y="0"/>
                  </a:lnTo>
                  <a:lnTo>
                    <a:pt x="3" y="0"/>
                  </a:lnTo>
                  <a:lnTo>
                    <a:pt x="3" y="0"/>
                  </a:lnTo>
                  <a:lnTo>
                    <a:pt x="3" y="0"/>
                  </a:lnTo>
                  <a:lnTo>
                    <a:pt x="3" y="0"/>
                  </a:lnTo>
                  <a:lnTo>
                    <a:pt x="3" y="0"/>
                  </a:lnTo>
                  <a:lnTo>
                    <a:pt x="3" y="0"/>
                  </a:lnTo>
                  <a:lnTo>
                    <a:pt x="5" y="0"/>
                  </a:lnTo>
                  <a:lnTo>
                    <a:pt x="5" y="0"/>
                  </a:lnTo>
                  <a:lnTo>
                    <a:pt x="7" y="2"/>
                  </a:lnTo>
                  <a:lnTo>
                    <a:pt x="7" y="2"/>
                  </a:lnTo>
                  <a:lnTo>
                    <a:pt x="10" y="5"/>
                  </a:lnTo>
                  <a:lnTo>
                    <a:pt x="10" y="5"/>
                  </a:lnTo>
                  <a:lnTo>
                    <a:pt x="7" y="5"/>
                  </a:lnTo>
                  <a:lnTo>
                    <a:pt x="7" y="5"/>
                  </a:lnTo>
                  <a:lnTo>
                    <a:pt x="7" y="5"/>
                  </a:lnTo>
                  <a:lnTo>
                    <a:pt x="7" y="5"/>
                  </a:lnTo>
                  <a:lnTo>
                    <a:pt x="3" y="2"/>
                  </a:lnTo>
                  <a:lnTo>
                    <a:pt x="3" y="2"/>
                  </a:lnTo>
                  <a:lnTo>
                    <a:pt x="3" y="2"/>
                  </a:lnTo>
                  <a:lnTo>
                    <a:pt x="3" y="2"/>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02" name="Freeform 808"/>
            <p:cNvSpPr>
              <a:spLocks/>
            </p:cNvSpPr>
            <p:nvPr/>
          </p:nvSpPr>
          <p:spPr bwMode="auto">
            <a:xfrm>
              <a:off x="1194" y="827"/>
              <a:ext cx="20" cy="9"/>
            </a:xfrm>
            <a:custGeom>
              <a:avLst/>
              <a:gdLst/>
              <a:ahLst/>
              <a:cxnLst>
                <a:cxn ang="0">
                  <a:pos x="0" y="3"/>
                </a:cxn>
                <a:cxn ang="0">
                  <a:pos x="3" y="0"/>
                </a:cxn>
                <a:cxn ang="0">
                  <a:pos x="3" y="0"/>
                </a:cxn>
                <a:cxn ang="0">
                  <a:pos x="3" y="0"/>
                </a:cxn>
                <a:cxn ang="0">
                  <a:pos x="3" y="0"/>
                </a:cxn>
                <a:cxn ang="0">
                  <a:pos x="7" y="3"/>
                </a:cxn>
                <a:cxn ang="0">
                  <a:pos x="7" y="3"/>
                </a:cxn>
                <a:cxn ang="0">
                  <a:pos x="7" y="3"/>
                </a:cxn>
                <a:cxn ang="0">
                  <a:pos x="7" y="3"/>
                </a:cxn>
                <a:cxn ang="0">
                  <a:pos x="10" y="3"/>
                </a:cxn>
                <a:cxn ang="0">
                  <a:pos x="10" y="3"/>
                </a:cxn>
                <a:cxn ang="0">
                  <a:pos x="10" y="3"/>
                </a:cxn>
                <a:cxn ang="0">
                  <a:pos x="10" y="3"/>
                </a:cxn>
                <a:cxn ang="0">
                  <a:pos x="12" y="5"/>
                </a:cxn>
                <a:cxn ang="0">
                  <a:pos x="12" y="5"/>
                </a:cxn>
                <a:cxn ang="0">
                  <a:pos x="10" y="5"/>
                </a:cxn>
                <a:cxn ang="0">
                  <a:pos x="10" y="5"/>
                </a:cxn>
                <a:cxn ang="0">
                  <a:pos x="10" y="5"/>
                </a:cxn>
                <a:cxn ang="0">
                  <a:pos x="10" y="5"/>
                </a:cxn>
                <a:cxn ang="0">
                  <a:pos x="7" y="5"/>
                </a:cxn>
                <a:cxn ang="0">
                  <a:pos x="7" y="5"/>
                </a:cxn>
                <a:cxn ang="0">
                  <a:pos x="5" y="5"/>
                </a:cxn>
                <a:cxn ang="0">
                  <a:pos x="5" y="5"/>
                </a:cxn>
                <a:cxn ang="0">
                  <a:pos x="3" y="3"/>
                </a:cxn>
                <a:cxn ang="0">
                  <a:pos x="3" y="3"/>
                </a:cxn>
                <a:cxn ang="0">
                  <a:pos x="0" y="3"/>
                </a:cxn>
                <a:cxn ang="0">
                  <a:pos x="0" y="3"/>
                </a:cxn>
                <a:cxn ang="0">
                  <a:pos x="0" y="3"/>
                </a:cxn>
                <a:cxn ang="0">
                  <a:pos x="0" y="3"/>
                </a:cxn>
              </a:cxnLst>
              <a:rect l="0" t="0" r="r" b="b"/>
              <a:pathLst>
                <a:path w="12" h="5">
                  <a:moveTo>
                    <a:pt x="0" y="3"/>
                  </a:moveTo>
                  <a:lnTo>
                    <a:pt x="3" y="0"/>
                  </a:lnTo>
                  <a:lnTo>
                    <a:pt x="3" y="0"/>
                  </a:lnTo>
                  <a:lnTo>
                    <a:pt x="3" y="0"/>
                  </a:lnTo>
                  <a:lnTo>
                    <a:pt x="3" y="0"/>
                  </a:lnTo>
                  <a:lnTo>
                    <a:pt x="7" y="3"/>
                  </a:lnTo>
                  <a:lnTo>
                    <a:pt x="7" y="3"/>
                  </a:lnTo>
                  <a:lnTo>
                    <a:pt x="7" y="3"/>
                  </a:lnTo>
                  <a:lnTo>
                    <a:pt x="7" y="3"/>
                  </a:lnTo>
                  <a:lnTo>
                    <a:pt x="10" y="3"/>
                  </a:lnTo>
                  <a:lnTo>
                    <a:pt x="10" y="3"/>
                  </a:lnTo>
                  <a:lnTo>
                    <a:pt x="10" y="3"/>
                  </a:lnTo>
                  <a:lnTo>
                    <a:pt x="10" y="3"/>
                  </a:lnTo>
                  <a:lnTo>
                    <a:pt x="12" y="5"/>
                  </a:lnTo>
                  <a:lnTo>
                    <a:pt x="12" y="5"/>
                  </a:lnTo>
                  <a:lnTo>
                    <a:pt x="10" y="5"/>
                  </a:lnTo>
                  <a:lnTo>
                    <a:pt x="10" y="5"/>
                  </a:lnTo>
                  <a:lnTo>
                    <a:pt x="10" y="5"/>
                  </a:lnTo>
                  <a:lnTo>
                    <a:pt x="10" y="5"/>
                  </a:lnTo>
                  <a:lnTo>
                    <a:pt x="7" y="5"/>
                  </a:lnTo>
                  <a:lnTo>
                    <a:pt x="7" y="5"/>
                  </a:lnTo>
                  <a:lnTo>
                    <a:pt x="5" y="5"/>
                  </a:lnTo>
                  <a:lnTo>
                    <a:pt x="5" y="5"/>
                  </a:lnTo>
                  <a:lnTo>
                    <a:pt x="3" y="3"/>
                  </a:lnTo>
                  <a:lnTo>
                    <a:pt x="3" y="3"/>
                  </a:lnTo>
                  <a:lnTo>
                    <a:pt x="0" y="3"/>
                  </a:lnTo>
                  <a:lnTo>
                    <a:pt x="0" y="3"/>
                  </a:lnTo>
                  <a:lnTo>
                    <a:pt x="0" y="3"/>
                  </a:lnTo>
                  <a:lnTo>
                    <a:pt x="0" y="3"/>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03" name="Freeform 809"/>
            <p:cNvSpPr>
              <a:spLocks/>
            </p:cNvSpPr>
            <p:nvPr/>
          </p:nvSpPr>
          <p:spPr bwMode="auto">
            <a:xfrm>
              <a:off x="1160" y="827"/>
              <a:ext cx="9" cy="9"/>
            </a:xfrm>
            <a:custGeom>
              <a:avLst/>
              <a:gdLst/>
              <a:ahLst/>
              <a:cxnLst>
                <a:cxn ang="0">
                  <a:pos x="5" y="3"/>
                </a:cxn>
                <a:cxn ang="0">
                  <a:pos x="5" y="3"/>
                </a:cxn>
                <a:cxn ang="0">
                  <a:pos x="5" y="3"/>
                </a:cxn>
                <a:cxn ang="0">
                  <a:pos x="0" y="5"/>
                </a:cxn>
                <a:cxn ang="0">
                  <a:pos x="0" y="5"/>
                </a:cxn>
                <a:cxn ang="0">
                  <a:pos x="0" y="3"/>
                </a:cxn>
                <a:cxn ang="0">
                  <a:pos x="0" y="3"/>
                </a:cxn>
                <a:cxn ang="0">
                  <a:pos x="3" y="3"/>
                </a:cxn>
                <a:cxn ang="0">
                  <a:pos x="3" y="3"/>
                </a:cxn>
                <a:cxn ang="0">
                  <a:pos x="3" y="0"/>
                </a:cxn>
                <a:cxn ang="0">
                  <a:pos x="3" y="0"/>
                </a:cxn>
                <a:cxn ang="0">
                  <a:pos x="5" y="3"/>
                </a:cxn>
                <a:cxn ang="0">
                  <a:pos x="5" y="3"/>
                </a:cxn>
                <a:cxn ang="0">
                  <a:pos x="5" y="3"/>
                </a:cxn>
                <a:cxn ang="0">
                  <a:pos x="5" y="3"/>
                </a:cxn>
              </a:cxnLst>
              <a:rect l="0" t="0" r="r" b="b"/>
              <a:pathLst>
                <a:path w="5" h="5">
                  <a:moveTo>
                    <a:pt x="5" y="3"/>
                  </a:moveTo>
                  <a:lnTo>
                    <a:pt x="5" y="3"/>
                  </a:lnTo>
                  <a:lnTo>
                    <a:pt x="5" y="3"/>
                  </a:lnTo>
                  <a:lnTo>
                    <a:pt x="0" y="5"/>
                  </a:lnTo>
                  <a:lnTo>
                    <a:pt x="0" y="5"/>
                  </a:lnTo>
                  <a:lnTo>
                    <a:pt x="0" y="3"/>
                  </a:lnTo>
                  <a:lnTo>
                    <a:pt x="0" y="3"/>
                  </a:lnTo>
                  <a:lnTo>
                    <a:pt x="3" y="3"/>
                  </a:lnTo>
                  <a:lnTo>
                    <a:pt x="3" y="3"/>
                  </a:lnTo>
                  <a:lnTo>
                    <a:pt x="3" y="0"/>
                  </a:lnTo>
                  <a:lnTo>
                    <a:pt x="3" y="0"/>
                  </a:lnTo>
                  <a:lnTo>
                    <a:pt x="5" y="3"/>
                  </a:lnTo>
                  <a:lnTo>
                    <a:pt x="5" y="3"/>
                  </a:lnTo>
                  <a:lnTo>
                    <a:pt x="5" y="3"/>
                  </a:lnTo>
                  <a:lnTo>
                    <a:pt x="5" y="3"/>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04" name="Freeform 810"/>
            <p:cNvSpPr>
              <a:spLocks/>
            </p:cNvSpPr>
            <p:nvPr/>
          </p:nvSpPr>
          <p:spPr bwMode="auto">
            <a:xfrm>
              <a:off x="1181" y="832"/>
              <a:ext cx="13" cy="7"/>
            </a:xfrm>
            <a:custGeom>
              <a:avLst/>
              <a:gdLst/>
              <a:ahLst/>
              <a:cxnLst>
                <a:cxn ang="0">
                  <a:pos x="0" y="2"/>
                </a:cxn>
                <a:cxn ang="0">
                  <a:pos x="3" y="0"/>
                </a:cxn>
                <a:cxn ang="0">
                  <a:pos x="3" y="0"/>
                </a:cxn>
                <a:cxn ang="0">
                  <a:pos x="3" y="0"/>
                </a:cxn>
                <a:cxn ang="0">
                  <a:pos x="3" y="0"/>
                </a:cxn>
                <a:cxn ang="0">
                  <a:pos x="5" y="0"/>
                </a:cxn>
                <a:cxn ang="0">
                  <a:pos x="5" y="0"/>
                </a:cxn>
                <a:cxn ang="0">
                  <a:pos x="5" y="0"/>
                </a:cxn>
                <a:cxn ang="0">
                  <a:pos x="5" y="0"/>
                </a:cxn>
                <a:cxn ang="0">
                  <a:pos x="5" y="2"/>
                </a:cxn>
                <a:cxn ang="0">
                  <a:pos x="5" y="2"/>
                </a:cxn>
                <a:cxn ang="0">
                  <a:pos x="7" y="2"/>
                </a:cxn>
                <a:cxn ang="0">
                  <a:pos x="7" y="2"/>
                </a:cxn>
                <a:cxn ang="0">
                  <a:pos x="7" y="4"/>
                </a:cxn>
                <a:cxn ang="0">
                  <a:pos x="7" y="4"/>
                </a:cxn>
                <a:cxn ang="0">
                  <a:pos x="5" y="2"/>
                </a:cxn>
                <a:cxn ang="0">
                  <a:pos x="5" y="2"/>
                </a:cxn>
                <a:cxn ang="0">
                  <a:pos x="3" y="2"/>
                </a:cxn>
                <a:cxn ang="0">
                  <a:pos x="3" y="2"/>
                </a:cxn>
                <a:cxn ang="0">
                  <a:pos x="0" y="2"/>
                </a:cxn>
                <a:cxn ang="0">
                  <a:pos x="0" y="2"/>
                </a:cxn>
                <a:cxn ang="0">
                  <a:pos x="0" y="2"/>
                </a:cxn>
                <a:cxn ang="0">
                  <a:pos x="0" y="2"/>
                </a:cxn>
                <a:cxn ang="0">
                  <a:pos x="0" y="2"/>
                </a:cxn>
                <a:cxn ang="0">
                  <a:pos x="0" y="2"/>
                </a:cxn>
              </a:cxnLst>
              <a:rect l="0" t="0" r="r" b="b"/>
              <a:pathLst>
                <a:path w="7" h="4">
                  <a:moveTo>
                    <a:pt x="0" y="2"/>
                  </a:moveTo>
                  <a:lnTo>
                    <a:pt x="3" y="0"/>
                  </a:lnTo>
                  <a:lnTo>
                    <a:pt x="3" y="0"/>
                  </a:lnTo>
                  <a:lnTo>
                    <a:pt x="3" y="0"/>
                  </a:lnTo>
                  <a:lnTo>
                    <a:pt x="3" y="0"/>
                  </a:lnTo>
                  <a:lnTo>
                    <a:pt x="5" y="0"/>
                  </a:lnTo>
                  <a:lnTo>
                    <a:pt x="5" y="0"/>
                  </a:lnTo>
                  <a:lnTo>
                    <a:pt x="5" y="0"/>
                  </a:lnTo>
                  <a:lnTo>
                    <a:pt x="5" y="0"/>
                  </a:lnTo>
                  <a:lnTo>
                    <a:pt x="5" y="2"/>
                  </a:lnTo>
                  <a:lnTo>
                    <a:pt x="5" y="2"/>
                  </a:lnTo>
                  <a:lnTo>
                    <a:pt x="7" y="2"/>
                  </a:lnTo>
                  <a:lnTo>
                    <a:pt x="7" y="2"/>
                  </a:lnTo>
                  <a:lnTo>
                    <a:pt x="7" y="4"/>
                  </a:lnTo>
                  <a:lnTo>
                    <a:pt x="7" y="4"/>
                  </a:lnTo>
                  <a:lnTo>
                    <a:pt x="5" y="2"/>
                  </a:lnTo>
                  <a:lnTo>
                    <a:pt x="5" y="2"/>
                  </a:lnTo>
                  <a:lnTo>
                    <a:pt x="3" y="2"/>
                  </a:lnTo>
                  <a:lnTo>
                    <a:pt x="3" y="2"/>
                  </a:lnTo>
                  <a:lnTo>
                    <a:pt x="0" y="2"/>
                  </a:lnTo>
                  <a:lnTo>
                    <a:pt x="0" y="2"/>
                  </a:lnTo>
                  <a:lnTo>
                    <a:pt x="0" y="2"/>
                  </a:lnTo>
                  <a:lnTo>
                    <a:pt x="0" y="2"/>
                  </a:lnTo>
                  <a:lnTo>
                    <a:pt x="0" y="2"/>
                  </a:lnTo>
                  <a:lnTo>
                    <a:pt x="0" y="2"/>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05" name="Freeform 811"/>
            <p:cNvSpPr>
              <a:spLocks/>
            </p:cNvSpPr>
            <p:nvPr/>
          </p:nvSpPr>
          <p:spPr bwMode="auto">
            <a:xfrm>
              <a:off x="1154" y="836"/>
              <a:ext cx="12" cy="3"/>
            </a:xfrm>
            <a:custGeom>
              <a:avLst/>
              <a:gdLst/>
              <a:ahLst/>
              <a:cxnLst>
                <a:cxn ang="0">
                  <a:pos x="4" y="0"/>
                </a:cxn>
                <a:cxn ang="0">
                  <a:pos x="4" y="0"/>
                </a:cxn>
                <a:cxn ang="0">
                  <a:pos x="4" y="0"/>
                </a:cxn>
                <a:cxn ang="0">
                  <a:pos x="4" y="0"/>
                </a:cxn>
                <a:cxn ang="0">
                  <a:pos x="4" y="0"/>
                </a:cxn>
                <a:cxn ang="0">
                  <a:pos x="7" y="0"/>
                </a:cxn>
                <a:cxn ang="0">
                  <a:pos x="7" y="0"/>
                </a:cxn>
                <a:cxn ang="0">
                  <a:pos x="7" y="2"/>
                </a:cxn>
                <a:cxn ang="0">
                  <a:pos x="7" y="2"/>
                </a:cxn>
                <a:cxn ang="0">
                  <a:pos x="4" y="2"/>
                </a:cxn>
                <a:cxn ang="0">
                  <a:pos x="4" y="2"/>
                </a:cxn>
                <a:cxn ang="0">
                  <a:pos x="4" y="2"/>
                </a:cxn>
                <a:cxn ang="0">
                  <a:pos x="4" y="2"/>
                </a:cxn>
                <a:cxn ang="0">
                  <a:pos x="4" y="2"/>
                </a:cxn>
                <a:cxn ang="0">
                  <a:pos x="4" y="2"/>
                </a:cxn>
                <a:cxn ang="0">
                  <a:pos x="4" y="2"/>
                </a:cxn>
                <a:cxn ang="0">
                  <a:pos x="4" y="2"/>
                </a:cxn>
                <a:cxn ang="0">
                  <a:pos x="4" y="2"/>
                </a:cxn>
                <a:cxn ang="0">
                  <a:pos x="4" y="2"/>
                </a:cxn>
                <a:cxn ang="0">
                  <a:pos x="2" y="2"/>
                </a:cxn>
                <a:cxn ang="0">
                  <a:pos x="2" y="2"/>
                </a:cxn>
                <a:cxn ang="0">
                  <a:pos x="2" y="2"/>
                </a:cxn>
                <a:cxn ang="0">
                  <a:pos x="2" y="2"/>
                </a:cxn>
                <a:cxn ang="0">
                  <a:pos x="2" y="2"/>
                </a:cxn>
                <a:cxn ang="0">
                  <a:pos x="2" y="2"/>
                </a:cxn>
                <a:cxn ang="0">
                  <a:pos x="2" y="2"/>
                </a:cxn>
                <a:cxn ang="0">
                  <a:pos x="2" y="2"/>
                </a:cxn>
                <a:cxn ang="0">
                  <a:pos x="0" y="0"/>
                </a:cxn>
                <a:cxn ang="0">
                  <a:pos x="0" y="0"/>
                </a:cxn>
                <a:cxn ang="0">
                  <a:pos x="0" y="0"/>
                </a:cxn>
                <a:cxn ang="0">
                  <a:pos x="0" y="0"/>
                </a:cxn>
                <a:cxn ang="0">
                  <a:pos x="2" y="0"/>
                </a:cxn>
                <a:cxn ang="0">
                  <a:pos x="2" y="0"/>
                </a:cxn>
                <a:cxn ang="0">
                  <a:pos x="2" y="0"/>
                </a:cxn>
                <a:cxn ang="0">
                  <a:pos x="2" y="0"/>
                </a:cxn>
                <a:cxn ang="0">
                  <a:pos x="2" y="0"/>
                </a:cxn>
                <a:cxn ang="0">
                  <a:pos x="2" y="0"/>
                </a:cxn>
                <a:cxn ang="0">
                  <a:pos x="2" y="0"/>
                </a:cxn>
                <a:cxn ang="0">
                  <a:pos x="2" y="0"/>
                </a:cxn>
                <a:cxn ang="0">
                  <a:pos x="4" y="0"/>
                </a:cxn>
                <a:cxn ang="0">
                  <a:pos x="4" y="0"/>
                </a:cxn>
                <a:cxn ang="0">
                  <a:pos x="4" y="0"/>
                </a:cxn>
                <a:cxn ang="0">
                  <a:pos x="4" y="0"/>
                </a:cxn>
              </a:cxnLst>
              <a:rect l="0" t="0" r="r" b="b"/>
              <a:pathLst>
                <a:path w="7" h="2">
                  <a:moveTo>
                    <a:pt x="4" y="0"/>
                  </a:moveTo>
                  <a:lnTo>
                    <a:pt x="4" y="0"/>
                  </a:lnTo>
                  <a:lnTo>
                    <a:pt x="4" y="0"/>
                  </a:lnTo>
                  <a:lnTo>
                    <a:pt x="4" y="0"/>
                  </a:lnTo>
                  <a:lnTo>
                    <a:pt x="4" y="0"/>
                  </a:lnTo>
                  <a:lnTo>
                    <a:pt x="7" y="0"/>
                  </a:lnTo>
                  <a:lnTo>
                    <a:pt x="7" y="0"/>
                  </a:lnTo>
                  <a:lnTo>
                    <a:pt x="7" y="2"/>
                  </a:lnTo>
                  <a:lnTo>
                    <a:pt x="7" y="2"/>
                  </a:lnTo>
                  <a:lnTo>
                    <a:pt x="4" y="2"/>
                  </a:lnTo>
                  <a:lnTo>
                    <a:pt x="4" y="2"/>
                  </a:lnTo>
                  <a:lnTo>
                    <a:pt x="4" y="2"/>
                  </a:lnTo>
                  <a:lnTo>
                    <a:pt x="4" y="2"/>
                  </a:lnTo>
                  <a:lnTo>
                    <a:pt x="4" y="2"/>
                  </a:lnTo>
                  <a:lnTo>
                    <a:pt x="4" y="2"/>
                  </a:lnTo>
                  <a:lnTo>
                    <a:pt x="4" y="2"/>
                  </a:lnTo>
                  <a:lnTo>
                    <a:pt x="4" y="2"/>
                  </a:lnTo>
                  <a:lnTo>
                    <a:pt x="4" y="2"/>
                  </a:lnTo>
                  <a:lnTo>
                    <a:pt x="4" y="2"/>
                  </a:lnTo>
                  <a:lnTo>
                    <a:pt x="2" y="2"/>
                  </a:lnTo>
                  <a:lnTo>
                    <a:pt x="2" y="2"/>
                  </a:lnTo>
                  <a:lnTo>
                    <a:pt x="2" y="2"/>
                  </a:lnTo>
                  <a:lnTo>
                    <a:pt x="2" y="2"/>
                  </a:lnTo>
                  <a:lnTo>
                    <a:pt x="2" y="2"/>
                  </a:lnTo>
                  <a:lnTo>
                    <a:pt x="2" y="2"/>
                  </a:lnTo>
                  <a:lnTo>
                    <a:pt x="2" y="2"/>
                  </a:lnTo>
                  <a:lnTo>
                    <a:pt x="2" y="2"/>
                  </a:lnTo>
                  <a:lnTo>
                    <a:pt x="0" y="0"/>
                  </a:lnTo>
                  <a:lnTo>
                    <a:pt x="0" y="0"/>
                  </a:lnTo>
                  <a:lnTo>
                    <a:pt x="0" y="0"/>
                  </a:lnTo>
                  <a:lnTo>
                    <a:pt x="0" y="0"/>
                  </a:lnTo>
                  <a:lnTo>
                    <a:pt x="2" y="0"/>
                  </a:lnTo>
                  <a:lnTo>
                    <a:pt x="2" y="0"/>
                  </a:lnTo>
                  <a:lnTo>
                    <a:pt x="2" y="0"/>
                  </a:lnTo>
                  <a:lnTo>
                    <a:pt x="2" y="0"/>
                  </a:lnTo>
                  <a:lnTo>
                    <a:pt x="2" y="0"/>
                  </a:lnTo>
                  <a:lnTo>
                    <a:pt x="2" y="0"/>
                  </a:lnTo>
                  <a:lnTo>
                    <a:pt x="2" y="0"/>
                  </a:lnTo>
                  <a:lnTo>
                    <a:pt x="2" y="0"/>
                  </a:lnTo>
                  <a:lnTo>
                    <a:pt x="4" y="0"/>
                  </a:lnTo>
                  <a:lnTo>
                    <a:pt x="4" y="0"/>
                  </a:lnTo>
                  <a:lnTo>
                    <a:pt x="4" y="0"/>
                  </a:lnTo>
                  <a:lnTo>
                    <a:pt x="4" y="0"/>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06" name="Freeform 812"/>
            <p:cNvSpPr>
              <a:spLocks/>
            </p:cNvSpPr>
            <p:nvPr/>
          </p:nvSpPr>
          <p:spPr bwMode="auto">
            <a:xfrm>
              <a:off x="1199" y="836"/>
              <a:ext cx="24" cy="24"/>
            </a:xfrm>
            <a:custGeom>
              <a:avLst/>
              <a:gdLst/>
              <a:ahLst/>
              <a:cxnLst>
                <a:cxn ang="0">
                  <a:pos x="2" y="7"/>
                </a:cxn>
                <a:cxn ang="0">
                  <a:pos x="0" y="5"/>
                </a:cxn>
                <a:cxn ang="0">
                  <a:pos x="0" y="5"/>
                </a:cxn>
                <a:cxn ang="0">
                  <a:pos x="0" y="5"/>
                </a:cxn>
                <a:cxn ang="0">
                  <a:pos x="0" y="5"/>
                </a:cxn>
                <a:cxn ang="0">
                  <a:pos x="0" y="2"/>
                </a:cxn>
                <a:cxn ang="0">
                  <a:pos x="0" y="2"/>
                </a:cxn>
                <a:cxn ang="0">
                  <a:pos x="2" y="2"/>
                </a:cxn>
                <a:cxn ang="0">
                  <a:pos x="2" y="2"/>
                </a:cxn>
                <a:cxn ang="0">
                  <a:pos x="4" y="2"/>
                </a:cxn>
                <a:cxn ang="0">
                  <a:pos x="4" y="2"/>
                </a:cxn>
                <a:cxn ang="0">
                  <a:pos x="7" y="0"/>
                </a:cxn>
                <a:cxn ang="0">
                  <a:pos x="7" y="0"/>
                </a:cxn>
                <a:cxn ang="0">
                  <a:pos x="7" y="2"/>
                </a:cxn>
                <a:cxn ang="0">
                  <a:pos x="7" y="2"/>
                </a:cxn>
                <a:cxn ang="0">
                  <a:pos x="9" y="2"/>
                </a:cxn>
                <a:cxn ang="0">
                  <a:pos x="9" y="2"/>
                </a:cxn>
                <a:cxn ang="0">
                  <a:pos x="9" y="2"/>
                </a:cxn>
                <a:cxn ang="0">
                  <a:pos x="9" y="2"/>
                </a:cxn>
                <a:cxn ang="0">
                  <a:pos x="11" y="2"/>
                </a:cxn>
                <a:cxn ang="0">
                  <a:pos x="11" y="2"/>
                </a:cxn>
                <a:cxn ang="0">
                  <a:pos x="11" y="2"/>
                </a:cxn>
                <a:cxn ang="0">
                  <a:pos x="11" y="2"/>
                </a:cxn>
                <a:cxn ang="0">
                  <a:pos x="11" y="2"/>
                </a:cxn>
                <a:cxn ang="0">
                  <a:pos x="11" y="2"/>
                </a:cxn>
                <a:cxn ang="0">
                  <a:pos x="14" y="7"/>
                </a:cxn>
                <a:cxn ang="0">
                  <a:pos x="14" y="7"/>
                </a:cxn>
                <a:cxn ang="0">
                  <a:pos x="14" y="7"/>
                </a:cxn>
                <a:cxn ang="0">
                  <a:pos x="14" y="7"/>
                </a:cxn>
                <a:cxn ang="0">
                  <a:pos x="11" y="9"/>
                </a:cxn>
                <a:cxn ang="0">
                  <a:pos x="11" y="9"/>
                </a:cxn>
                <a:cxn ang="0">
                  <a:pos x="11" y="12"/>
                </a:cxn>
                <a:cxn ang="0">
                  <a:pos x="11" y="12"/>
                </a:cxn>
                <a:cxn ang="0">
                  <a:pos x="11" y="12"/>
                </a:cxn>
                <a:cxn ang="0">
                  <a:pos x="11" y="12"/>
                </a:cxn>
                <a:cxn ang="0">
                  <a:pos x="11" y="14"/>
                </a:cxn>
                <a:cxn ang="0">
                  <a:pos x="11" y="14"/>
                </a:cxn>
                <a:cxn ang="0">
                  <a:pos x="9" y="12"/>
                </a:cxn>
                <a:cxn ang="0">
                  <a:pos x="9" y="12"/>
                </a:cxn>
                <a:cxn ang="0">
                  <a:pos x="7" y="9"/>
                </a:cxn>
                <a:cxn ang="0">
                  <a:pos x="7" y="9"/>
                </a:cxn>
                <a:cxn ang="0">
                  <a:pos x="4" y="9"/>
                </a:cxn>
                <a:cxn ang="0">
                  <a:pos x="4" y="9"/>
                </a:cxn>
                <a:cxn ang="0">
                  <a:pos x="4" y="9"/>
                </a:cxn>
                <a:cxn ang="0">
                  <a:pos x="4" y="9"/>
                </a:cxn>
                <a:cxn ang="0">
                  <a:pos x="2" y="7"/>
                </a:cxn>
                <a:cxn ang="0">
                  <a:pos x="2" y="7"/>
                </a:cxn>
                <a:cxn ang="0">
                  <a:pos x="2" y="7"/>
                </a:cxn>
                <a:cxn ang="0">
                  <a:pos x="2" y="7"/>
                </a:cxn>
                <a:cxn ang="0">
                  <a:pos x="2" y="7"/>
                </a:cxn>
                <a:cxn ang="0">
                  <a:pos x="2" y="7"/>
                </a:cxn>
              </a:cxnLst>
              <a:rect l="0" t="0" r="r" b="b"/>
              <a:pathLst>
                <a:path w="14" h="14">
                  <a:moveTo>
                    <a:pt x="2" y="7"/>
                  </a:moveTo>
                  <a:lnTo>
                    <a:pt x="0" y="5"/>
                  </a:lnTo>
                  <a:lnTo>
                    <a:pt x="0" y="5"/>
                  </a:lnTo>
                  <a:lnTo>
                    <a:pt x="0" y="5"/>
                  </a:lnTo>
                  <a:lnTo>
                    <a:pt x="0" y="5"/>
                  </a:lnTo>
                  <a:lnTo>
                    <a:pt x="0" y="2"/>
                  </a:lnTo>
                  <a:lnTo>
                    <a:pt x="0" y="2"/>
                  </a:lnTo>
                  <a:lnTo>
                    <a:pt x="2" y="2"/>
                  </a:lnTo>
                  <a:lnTo>
                    <a:pt x="2" y="2"/>
                  </a:lnTo>
                  <a:lnTo>
                    <a:pt x="4" y="2"/>
                  </a:lnTo>
                  <a:lnTo>
                    <a:pt x="4" y="2"/>
                  </a:lnTo>
                  <a:lnTo>
                    <a:pt x="7" y="0"/>
                  </a:lnTo>
                  <a:lnTo>
                    <a:pt x="7" y="0"/>
                  </a:lnTo>
                  <a:lnTo>
                    <a:pt x="7" y="2"/>
                  </a:lnTo>
                  <a:lnTo>
                    <a:pt x="7" y="2"/>
                  </a:lnTo>
                  <a:lnTo>
                    <a:pt x="9" y="2"/>
                  </a:lnTo>
                  <a:lnTo>
                    <a:pt x="9" y="2"/>
                  </a:lnTo>
                  <a:lnTo>
                    <a:pt x="9" y="2"/>
                  </a:lnTo>
                  <a:lnTo>
                    <a:pt x="9" y="2"/>
                  </a:lnTo>
                  <a:lnTo>
                    <a:pt x="11" y="2"/>
                  </a:lnTo>
                  <a:lnTo>
                    <a:pt x="11" y="2"/>
                  </a:lnTo>
                  <a:lnTo>
                    <a:pt x="11" y="2"/>
                  </a:lnTo>
                  <a:lnTo>
                    <a:pt x="11" y="2"/>
                  </a:lnTo>
                  <a:lnTo>
                    <a:pt x="11" y="2"/>
                  </a:lnTo>
                  <a:lnTo>
                    <a:pt x="11" y="2"/>
                  </a:lnTo>
                  <a:lnTo>
                    <a:pt x="14" y="7"/>
                  </a:lnTo>
                  <a:lnTo>
                    <a:pt x="14" y="7"/>
                  </a:lnTo>
                  <a:lnTo>
                    <a:pt x="14" y="7"/>
                  </a:lnTo>
                  <a:lnTo>
                    <a:pt x="14" y="7"/>
                  </a:lnTo>
                  <a:lnTo>
                    <a:pt x="11" y="9"/>
                  </a:lnTo>
                  <a:lnTo>
                    <a:pt x="11" y="9"/>
                  </a:lnTo>
                  <a:lnTo>
                    <a:pt x="11" y="12"/>
                  </a:lnTo>
                  <a:lnTo>
                    <a:pt x="11" y="12"/>
                  </a:lnTo>
                  <a:lnTo>
                    <a:pt x="11" y="12"/>
                  </a:lnTo>
                  <a:lnTo>
                    <a:pt x="11" y="12"/>
                  </a:lnTo>
                  <a:lnTo>
                    <a:pt x="11" y="14"/>
                  </a:lnTo>
                  <a:lnTo>
                    <a:pt x="11" y="14"/>
                  </a:lnTo>
                  <a:lnTo>
                    <a:pt x="9" y="12"/>
                  </a:lnTo>
                  <a:lnTo>
                    <a:pt x="9" y="12"/>
                  </a:lnTo>
                  <a:lnTo>
                    <a:pt x="7" y="9"/>
                  </a:lnTo>
                  <a:lnTo>
                    <a:pt x="7" y="9"/>
                  </a:lnTo>
                  <a:lnTo>
                    <a:pt x="4" y="9"/>
                  </a:lnTo>
                  <a:lnTo>
                    <a:pt x="4" y="9"/>
                  </a:lnTo>
                  <a:lnTo>
                    <a:pt x="4" y="9"/>
                  </a:lnTo>
                  <a:lnTo>
                    <a:pt x="4" y="9"/>
                  </a:lnTo>
                  <a:lnTo>
                    <a:pt x="2" y="7"/>
                  </a:lnTo>
                  <a:lnTo>
                    <a:pt x="2" y="7"/>
                  </a:lnTo>
                  <a:lnTo>
                    <a:pt x="2" y="7"/>
                  </a:lnTo>
                  <a:lnTo>
                    <a:pt x="2" y="7"/>
                  </a:lnTo>
                  <a:lnTo>
                    <a:pt x="2" y="7"/>
                  </a:lnTo>
                  <a:lnTo>
                    <a:pt x="2" y="7"/>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07" name="Freeform 813"/>
            <p:cNvSpPr>
              <a:spLocks/>
            </p:cNvSpPr>
            <p:nvPr/>
          </p:nvSpPr>
          <p:spPr bwMode="auto">
            <a:xfrm>
              <a:off x="918" y="839"/>
              <a:ext cx="345" cy="322"/>
            </a:xfrm>
            <a:custGeom>
              <a:avLst/>
              <a:gdLst/>
              <a:ahLst/>
              <a:cxnLst>
                <a:cxn ang="0">
                  <a:pos x="14" y="173"/>
                </a:cxn>
                <a:cxn ang="0">
                  <a:pos x="14" y="166"/>
                </a:cxn>
                <a:cxn ang="0">
                  <a:pos x="14" y="151"/>
                </a:cxn>
                <a:cxn ang="0">
                  <a:pos x="14" y="142"/>
                </a:cxn>
                <a:cxn ang="0">
                  <a:pos x="17" y="133"/>
                </a:cxn>
                <a:cxn ang="0">
                  <a:pos x="14" y="130"/>
                </a:cxn>
                <a:cxn ang="0">
                  <a:pos x="9" y="125"/>
                </a:cxn>
                <a:cxn ang="0">
                  <a:pos x="7" y="118"/>
                </a:cxn>
                <a:cxn ang="0">
                  <a:pos x="9" y="114"/>
                </a:cxn>
                <a:cxn ang="0">
                  <a:pos x="17" y="104"/>
                </a:cxn>
                <a:cxn ang="0">
                  <a:pos x="24" y="102"/>
                </a:cxn>
                <a:cxn ang="0">
                  <a:pos x="26" y="90"/>
                </a:cxn>
                <a:cxn ang="0">
                  <a:pos x="26" y="97"/>
                </a:cxn>
                <a:cxn ang="0">
                  <a:pos x="31" y="88"/>
                </a:cxn>
                <a:cxn ang="0">
                  <a:pos x="26" y="78"/>
                </a:cxn>
                <a:cxn ang="0">
                  <a:pos x="24" y="64"/>
                </a:cxn>
                <a:cxn ang="0">
                  <a:pos x="19" y="45"/>
                </a:cxn>
                <a:cxn ang="0">
                  <a:pos x="9" y="24"/>
                </a:cxn>
                <a:cxn ang="0">
                  <a:pos x="0" y="5"/>
                </a:cxn>
                <a:cxn ang="0">
                  <a:pos x="7" y="5"/>
                </a:cxn>
                <a:cxn ang="0">
                  <a:pos x="2" y="5"/>
                </a:cxn>
                <a:cxn ang="0">
                  <a:pos x="9" y="12"/>
                </a:cxn>
                <a:cxn ang="0">
                  <a:pos x="9" y="12"/>
                </a:cxn>
                <a:cxn ang="0">
                  <a:pos x="12" y="14"/>
                </a:cxn>
                <a:cxn ang="0">
                  <a:pos x="14" y="12"/>
                </a:cxn>
                <a:cxn ang="0">
                  <a:pos x="21" y="14"/>
                </a:cxn>
                <a:cxn ang="0">
                  <a:pos x="26" y="21"/>
                </a:cxn>
                <a:cxn ang="0">
                  <a:pos x="28" y="21"/>
                </a:cxn>
                <a:cxn ang="0">
                  <a:pos x="28" y="21"/>
                </a:cxn>
                <a:cxn ang="0">
                  <a:pos x="28" y="26"/>
                </a:cxn>
                <a:cxn ang="0">
                  <a:pos x="31" y="21"/>
                </a:cxn>
                <a:cxn ang="0">
                  <a:pos x="33" y="29"/>
                </a:cxn>
                <a:cxn ang="0">
                  <a:pos x="38" y="29"/>
                </a:cxn>
                <a:cxn ang="0">
                  <a:pos x="45" y="33"/>
                </a:cxn>
                <a:cxn ang="0">
                  <a:pos x="52" y="31"/>
                </a:cxn>
                <a:cxn ang="0">
                  <a:pos x="54" y="29"/>
                </a:cxn>
                <a:cxn ang="0">
                  <a:pos x="57" y="31"/>
                </a:cxn>
                <a:cxn ang="0">
                  <a:pos x="64" y="50"/>
                </a:cxn>
                <a:cxn ang="0">
                  <a:pos x="69" y="55"/>
                </a:cxn>
                <a:cxn ang="0">
                  <a:pos x="64" y="43"/>
                </a:cxn>
                <a:cxn ang="0">
                  <a:pos x="66" y="36"/>
                </a:cxn>
                <a:cxn ang="0">
                  <a:pos x="66" y="36"/>
                </a:cxn>
                <a:cxn ang="0">
                  <a:pos x="61" y="31"/>
                </a:cxn>
                <a:cxn ang="0">
                  <a:pos x="47" y="21"/>
                </a:cxn>
                <a:cxn ang="0">
                  <a:pos x="57" y="19"/>
                </a:cxn>
                <a:cxn ang="0">
                  <a:pos x="73" y="12"/>
                </a:cxn>
                <a:cxn ang="0">
                  <a:pos x="73" y="14"/>
                </a:cxn>
                <a:cxn ang="0">
                  <a:pos x="80" y="21"/>
                </a:cxn>
                <a:cxn ang="0">
                  <a:pos x="87" y="26"/>
                </a:cxn>
                <a:cxn ang="0">
                  <a:pos x="102" y="24"/>
                </a:cxn>
                <a:cxn ang="0">
                  <a:pos x="113" y="24"/>
                </a:cxn>
                <a:cxn ang="0">
                  <a:pos x="123" y="19"/>
                </a:cxn>
                <a:cxn ang="0">
                  <a:pos x="130" y="14"/>
                </a:cxn>
                <a:cxn ang="0">
                  <a:pos x="137" y="7"/>
                </a:cxn>
                <a:cxn ang="0">
                  <a:pos x="142" y="3"/>
                </a:cxn>
                <a:cxn ang="0">
                  <a:pos x="149" y="0"/>
                </a:cxn>
                <a:cxn ang="0">
                  <a:pos x="168" y="10"/>
                </a:cxn>
                <a:cxn ang="0">
                  <a:pos x="184" y="31"/>
                </a:cxn>
                <a:cxn ang="0">
                  <a:pos x="196" y="78"/>
                </a:cxn>
                <a:cxn ang="0">
                  <a:pos x="52" y="180"/>
                </a:cxn>
              </a:cxnLst>
              <a:rect l="0" t="0" r="r" b="b"/>
              <a:pathLst>
                <a:path w="198" h="185">
                  <a:moveTo>
                    <a:pt x="12" y="180"/>
                  </a:moveTo>
                  <a:lnTo>
                    <a:pt x="12" y="180"/>
                  </a:lnTo>
                  <a:lnTo>
                    <a:pt x="12" y="180"/>
                  </a:lnTo>
                  <a:lnTo>
                    <a:pt x="14" y="177"/>
                  </a:lnTo>
                  <a:lnTo>
                    <a:pt x="14" y="177"/>
                  </a:lnTo>
                  <a:lnTo>
                    <a:pt x="14" y="177"/>
                  </a:lnTo>
                  <a:lnTo>
                    <a:pt x="14" y="177"/>
                  </a:lnTo>
                  <a:lnTo>
                    <a:pt x="14" y="175"/>
                  </a:lnTo>
                  <a:lnTo>
                    <a:pt x="14" y="175"/>
                  </a:lnTo>
                  <a:lnTo>
                    <a:pt x="14" y="175"/>
                  </a:lnTo>
                  <a:lnTo>
                    <a:pt x="14" y="175"/>
                  </a:lnTo>
                  <a:lnTo>
                    <a:pt x="14" y="173"/>
                  </a:lnTo>
                  <a:lnTo>
                    <a:pt x="14" y="173"/>
                  </a:lnTo>
                  <a:lnTo>
                    <a:pt x="14" y="173"/>
                  </a:lnTo>
                  <a:lnTo>
                    <a:pt x="14" y="173"/>
                  </a:lnTo>
                  <a:lnTo>
                    <a:pt x="14" y="173"/>
                  </a:lnTo>
                  <a:lnTo>
                    <a:pt x="14" y="173"/>
                  </a:lnTo>
                  <a:lnTo>
                    <a:pt x="14" y="173"/>
                  </a:lnTo>
                  <a:lnTo>
                    <a:pt x="14" y="173"/>
                  </a:lnTo>
                  <a:lnTo>
                    <a:pt x="14" y="170"/>
                  </a:lnTo>
                  <a:lnTo>
                    <a:pt x="14" y="170"/>
                  </a:lnTo>
                  <a:lnTo>
                    <a:pt x="14" y="170"/>
                  </a:lnTo>
                  <a:lnTo>
                    <a:pt x="14" y="170"/>
                  </a:lnTo>
                  <a:lnTo>
                    <a:pt x="14" y="168"/>
                  </a:lnTo>
                  <a:lnTo>
                    <a:pt x="14" y="168"/>
                  </a:lnTo>
                  <a:lnTo>
                    <a:pt x="14" y="166"/>
                  </a:lnTo>
                  <a:lnTo>
                    <a:pt x="14" y="166"/>
                  </a:lnTo>
                  <a:lnTo>
                    <a:pt x="14" y="166"/>
                  </a:lnTo>
                  <a:lnTo>
                    <a:pt x="14" y="166"/>
                  </a:lnTo>
                  <a:lnTo>
                    <a:pt x="14" y="163"/>
                  </a:lnTo>
                  <a:lnTo>
                    <a:pt x="14" y="163"/>
                  </a:lnTo>
                  <a:lnTo>
                    <a:pt x="14" y="161"/>
                  </a:lnTo>
                  <a:lnTo>
                    <a:pt x="14" y="161"/>
                  </a:lnTo>
                  <a:lnTo>
                    <a:pt x="14" y="161"/>
                  </a:lnTo>
                  <a:lnTo>
                    <a:pt x="14" y="161"/>
                  </a:lnTo>
                  <a:lnTo>
                    <a:pt x="14" y="159"/>
                  </a:lnTo>
                  <a:lnTo>
                    <a:pt x="14" y="159"/>
                  </a:lnTo>
                  <a:lnTo>
                    <a:pt x="14" y="156"/>
                  </a:lnTo>
                  <a:lnTo>
                    <a:pt x="14" y="156"/>
                  </a:lnTo>
                  <a:lnTo>
                    <a:pt x="14" y="154"/>
                  </a:lnTo>
                  <a:lnTo>
                    <a:pt x="14" y="154"/>
                  </a:lnTo>
                  <a:lnTo>
                    <a:pt x="14" y="151"/>
                  </a:lnTo>
                  <a:lnTo>
                    <a:pt x="14" y="151"/>
                  </a:lnTo>
                  <a:lnTo>
                    <a:pt x="14" y="151"/>
                  </a:lnTo>
                  <a:lnTo>
                    <a:pt x="14" y="151"/>
                  </a:lnTo>
                  <a:lnTo>
                    <a:pt x="14" y="149"/>
                  </a:lnTo>
                  <a:lnTo>
                    <a:pt x="14" y="149"/>
                  </a:lnTo>
                  <a:lnTo>
                    <a:pt x="14" y="149"/>
                  </a:lnTo>
                  <a:lnTo>
                    <a:pt x="14" y="149"/>
                  </a:lnTo>
                  <a:lnTo>
                    <a:pt x="14" y="147"/>
                  </a:lnTo>
                  <a:lnTo>
                    <a:pt x="14" y="147"/>
                  </a:lnTo>
                  <a:lnTo>
                    <a:pt x="14" y="144"/>
                  </a:lnTo>
                  <a:lnTo>
                    <a:pt x="14" y="144"/>
                  </a:lnTo>
                  <a:lnTo>
                    <a:pt x="14" y="144"/>
                  </a:lnTo>
                  <a:lnTo>
                    <a:pt x="14" y="144"/>
                  </a:lnTo>
                  <a:lnTo>
                    <a:pt x="14" y="142"/>
                  </a:lnTo>
                  <a:lnTo>
                    <a:pt x="14" y="142"/>
                  </a:lnTo>
                  <a:lnTo>
                    <a:pt x="14" y="142"/>
                  </a:lnTo>
                  <a:lnTo>
                    <a:pt x="14" y="142"/>
                  </a:lnTo>
                  <a:lnTo>
                    <a:pt x="14" y="140"/>
                  </a:lnTo>
                  <a:lnTo>
                    <a:pt x="14" y="140"/>
                  </a:lnTo>
                  <a:lnTo>
                    <a:pt x="14" y="137"/>
                  </a:lnTo>
                  <a:lnTo>
                    <a:pt x="14" y="137"/>
                  </a:lnTo>
                  <a:lnTo>
                    <a:pt x="14" y="135"/>
                  </a:lnTo>
                  <a:lnTo>
                    <a:pt x="14" y="135"/>
                  </a:lnTo>
                  <a:lnTo>
                    <a:pt x="14" y="135"/>
                  </a:lnTo>
                  <a:lnTo>
                    <a:pt x="14" y="135"/>
                  </a:lnTo>
                  <a:lnTo>
                    <a:pt x="14" y="135"/>
                  </a:lnTo>
                  <a:lnTo>
                    <a:pt x="14" y="135"/>
                  </a:lnTo>
                  <a:lnTo>
                    <a:pt x="17" y="133"/>
                  </a:lnTo>
                  <a:lnTo>
                    <a:pt x="17" y="133"/>
                  </a:lnTo>
                  <a:lnTo>
                    <a:pt x="17" y="133"/>
                  </a:lnTo>
                  <a:lnTo>
                    <a:pt x="17" y="133"/>
                  </a:lnTo>
                  <a:lnTo>
                    <a:pt x="17" y="133"/>
                  </a:lnTo>
                  <a:lnTo>
                    <a:pt x="17" y="133"/>
                  </a:lnTo>
                  <a:lnTo>
                    <a:pt x="17" y="133"/>
                  </a:lnTo>
                  <a:lnTo>
                    <a:pt x="17" y="133"/>
                  </a:lnTo>
                  <a:lnTo>
                    <a:pt x="14" y="133"/>
                  </a:lnTo>
                  <a:lnTo>
                    <a:pt x="14" y="133"/>
                  </a:lnTo>
                  <a:lnTo>
                    <a:pt x="14" y="133"/>
                  </a:lnTo>
                  <a:lnTo>
                    <a:pt x="14" y="133"/>
                  </a:lnTo>
                  <a:lnTo>
                    <a:pt x="14" y="133"/>
                  </a:lnTo>
                  <a:lnTo>
                    <a:pt x="14" y="133"/>
                  </a:lnTo>
                  <a:lnTo>
                    <a:pt x="14" y="130"/>
                  </a:lnTo>
                  <a:lnTo>
                    <a:pt x="14" y="130"/>
                  </a:lnTo>
                  <a:lnTo>
                    <a:pt x="14" y="130"/>
                  </a:lnTo>
                  <a:lnTo>
                    <a:pt x="14" y="130"/>
                  </a:lnTo>
                  <a:lnTo>
                    <a:pt x="14" y="130"/>
                  </a:lnTo>
                  <a:lnTo>
                    <a:pt x="14" y="130"/>
                  </a:lnTo>
                  <a:lnTo>
                    <a:pt x="12" y="130"/>
                  </a:lnTo>
                  <a:lnTo>
                    <a:pt x="12" y="130"/>
                  </a:lnTo>
                  <a:lnTo>
                    <a:pt x="12" y="128"/>
                  </a:lnTo>
                  <a:lnTo>
                    <a:pt x="12" y="128"/>
                  </a:lnTo>
                  <a:lnTo>
                    <a:pt x="12" y="128"/>
                  </a:lnTo>
                  <a:lnTo>
                    <a:pt x="12" y="128"/>
                  </a:lnTo>
                  <a:lnTo>
                    <a:pt x="12" y="128"/>
                  </a:lnTo>
                  <a:lnTo>
                    <a:pt x="12" y="128"/>
                  </a:lnTo>
                  <a:lnTo>
                    <a:pt x="9" y="125"/>
                  </a:lnTo>
                  <a:lnTo>
                    <a:pt x="9" y="125"/>
                  </a:lnTo>
                  <a:lnTo>
                    <a:pt x="9" y="125"/>
                  </a:lnTo>
                  <a:lnTo>
                    <a:pt x="9" y="125"/>
                  </a:lnTo>
                  <a:lnTo>
                    <a:pt x="9" y="123"/>
                  </a:lnTo>
                  <a:lnTo>
                    <a:pt x="9" y="123"/>
                  </a:lnTo>
                  <a:lnTo>
                    <a:pt x="9" y="123"/>
                  </a:lnTo>
                  <a:lnTo>
                    <a:pt x="9" y="123"/>
                  </a:lnTo>
                  <a:lnTo>
                    <a:pt x="7" y="121"/>
                  </a:lnTo>
                  <a:lnTo>
                    <a:pt x="7" y="121"/>
                  </a:lnTo>
                  <a:lnTo>
                    <a:pt x="7" y="121"/>
                  </a:lnTo>
                  <a:lnTo>
                    <a:pt x="7" y="121"/>
                  </a:lnTo>
                  <a:lnTo>
                    <a:pt x="7" y="121"/>
                  </a:lnTo>
                  <a:lnTo>
                    <a:pt x="7" y="121"/>
                  </a:lnTo>
                  <a:lnTo>
                    <a:pt x="7" y="118"/>
                  </a:lnTo>
                  <a:lnTo>
                    <a:pt x="7" y="118"/>
                  </a:lnTo>
                  <a:lnTo>
                    <a:pt x="7" y="118"/>
                  </a:lnTo>
                  <a:lnTo>
                    <a:pt x="7" y="118"/>
                  </a:lnTo>
                  <a:lnTo>
                    <a:pt x="7" y="118"/>
                  </a:lnTo>
                  <a:lnTo>
                    <a:pt x="7" y="118"/>
                  </a:lnTo>
                  <a:lnTo>
                    <a:pt x="7" y="116"/>
                  </a:lnTo>
                  <a:lnTo>
                    <a:pt x="7" y="116"/>
                  </a:lnTo>
                  <a:lnTo>
                    <a:pt x="7" y="116"/>
                  </a:lnTo>
                  <a:lnTo>
                    <a:pt x="7" y="116"/>
                  </a:lnTo>
                  <a:lnTo>
                    <a:pt x="7" y="114"/>
                  </a:lnTo>
                  <a:lnTo>
                    <a:pt x="7" y="114"/>
                  </a:lnTo>
                  <a:lnTo>
                    <a:pt x="9" y="114"/>
                  </a:lnTo>
                  <a:lnTo>
                    <a:pt x="9" y="114"/>
                  </a:lnTo>
                  <a:lnTo>
                    <a:pt x="9" y="114"/>
                  </a:lnTo>
                  <a:lnTo>
                    <a:pt x="9" y="114"/>
                  </a:lnTo>
                  <a:lnTo>
                    <a:pt x="12" y="111"/>
                  </a:lnTo>
                  <a:lnTo>
                    <a:pt x="12" y="111"/>
                  </a:lnTo>
                  <a:lnTo>
                    <a:pt x="12" y="111"/>
                  </a:lnTo>
                  <a:lnTo>
                    <a:pt x="12" y="111"/>
                  </a:lnTo>
                  <a:lnTo>
                    <a:pt x="12" y="109"/>
                  </a:lnTo>
                  <a:lnTo>
                    <a:pt x="12" y="109"/>
                  </a:lnTo>
                  <a:lnTo>
                    <a:pt x="12" y="107"/>
                  </a:lnTo>
                  <a:lnTo>
                    <a:pt x="12" y="107"/>
                  </a:lnTo>
                  <a:lnTo>
                    <a:pt x="14" y="107"/>
                  </a:lnTo>
                  <a:lnTo>
                    <a:pt x="14" y="107"/>
                  </a:lnTo>
                  <a:lnTo>
                    <a:pt x="14" y="107"/>
                  </a:lnTo>
                  <a:lnTo>
                    <a:pt x="14" y="107"/>
                  </a:lnTo>
                  <a:lnTo>
                    <a:pt x="17" y="104"/>
                  </a:lnTo>
                  <a:lnTo>
                    <a:pt x="17" y="104"/>
                  </a:lnTo>
                  <a:lnTo>
                    <a:pt x="19" y="104"/>
                  </a:lnTo>
                  <a:lnTo>
                    <a:pt x="19" y="104"/>
                  </a:lnTo>
                  <a:lnTo>
                    <a:pt x="19" y="104"/>
                  </a:lnTo>
                  <a:lnTo>
                    <a:pt x="19" y="104"/>
                  </a:lnTo>
                  <a:lnTo>
                    <a:pt x="21" y="104"/>
                  </a:lnTo>
                  <a:lnTo>
                    <a:pt x="21" y="104"/>
                  </a:lnTo>
                  <a:lnTo>
                    <a:pt x="21" y="104"/>
                  </a:lnTo>
                  <a:lnTo>
                    <a:pt x="21" y="104"/>
                  </a:lnTo>
                  <a:lnTo>
                    <a:pt x="24" y="104"/>
                  </a:lnTo>
                  <a:lnTo>
                    <a:pt x="24" y="104"/>
                  </a:lnTo>
                  <a:lnTo>
                    <a:pt x="24" y="102"/>
                  </a:lnTo>
                  <a:lnTo>
                    <a:pt x="24" y="102"/>
                  </a:lnTo>
                  <a:lnTo>
                    <a:pt x="24" y="102"/>
                  </a:lnTo>
                  <a:lnTo>
                    <a:pt x="24" y="102"/>
                  </a:lnTo>
                  <a:lnTo>
                    <a:pt x="24" y="97"/>
                  </a:lnTo>
                  <a:lnTo>
                    <a:pt x="24" y="97"/>
                  </a:lnTo>
                  <a:lnTo>
                    <a:pt x="24" y="95"/>
                  </a:lnTo>
                  <a:lnTo>
                    <a:pt x="24" y="95"/>
                  </a:lnTo>
                  <a:lnTo>
                    <a:pt x="26" y="92"/>
                  </a:lnTo>
                  <a:lnTo>
                    <a:pt x="26" y="92"/>
                  </a:lnTo>
                  <a:lnTo>
                    <a:pt x="26" y="90"/>
                  </a:lnTo>
                  <a:lnTo>
                    <a:pt x="26" y="90"/>
                  </a:lnTo>
                  <a:lnTo>
                    <a:pt x="26" y="90"/>
                  </a:lnTo>
                  <a:lnTo>
                    <a:pt x="26" y="90"/>
                  </a:lnTo>
                  <a:lnTo>
                    <a:pt x="26" y="90"/>
                  </a:lnTo>
                  <a:lnTo>
                    <a:pt x="26" y="90"/>
                  </a:lnTo>
                  <a:lnTo>
                    <a:pt x="26" y="90"/>
                  </a:lnTo>
                  <a:lnTo>
                    <a:pt x="26" y="90"/>
                  </a:lnTo>
                  <a:lnTo>
                    <a:pt x="26" y="90"/>
                  </a:lnTo>
                  <a:lnTo>
                    <a:pt x="26" y="90"/>
                  </a:lnTo>
                  <a:lnTo>
                    <a:pt x="26" y="90"/>
                  </a:lnTo>
                  <a:lnTo>
                    <a:pt x="26" y="90"/>
                  </a:lnTo>
                  <a:lnTo>
                    <a:pt x="26" y="92"/>
                  </a:lnTo>
                  <a:lnTo>
                    <a:pt x="26" y="92"/>
                  </a:lnTo>
                  <a:lnTo>
                    <a:pt x="26" y="95"/>
                  </a:lnTo>
                  <a:lnTo>
                    <a:pt x="26" y="95"/>
                  </a:lnTo>
                  <a:lnTo>
                    <a:pt x="26" y="95"/>
                  </a:lnTo>
                  <a:lnTo>
                    <a:pt x="26" y="95"/>
                  </a:lnTo>
                  <a:lnTo>
                    <a:pt x="26" y="97"/>
                  </a:lnTo>
                  <a:lnTo>
                    <a:pt x="26" y="97"/>
                  </a:lnTo>
                  <a:lnTo>
                    <a:pt x="26" y="97"/>
                  </a:lnTo>
                  <a:lnTo>
                    <a:pt x="26" y="97"/>
                  </a:lnTo>
                  <a:lnTo>
                    <a:pt x="26" y="95"/>
                  </a:lnTo>
                  <a:lnTo>
                    <a:pt x="26" y="95"/>
                  </a:lnTo>
                  <a:lnTo>
                    <a:pt x="28" y="92"/>
                  </a:lnTo>
                  <a:lnTo>
                    <a:pt x="28" y="92"/>
                  </a:lnTo>
                  <a:lnTo>
                    <a:pt x="28" y="92"/>
                  </a:lnTo>
                  <a:lnTo>
                    <a:pt x="28" y="92"/>
                  </a:lnTo>
                  <a:lnTo>
                    <a:pt x="28" y="90"/>
                  </a:lnTo>
                  <a:lnTo>
                    <a:pt x="28" y="90"/>
                  </a:lnTo>
                  <a:lnTo>
                    <a:pt x="28" y="90"/>
                  </a:lnTo>
                  <a:lnTo>
                    <a:pt x="28" y="90"/>
                  </a:lnTo>
                  <a:lnTo>
                    <a:pt x="31" y="90"/>
                  </a:lnTo>
                  <a:lnTo>
                    <a:pt x="31" y="90"/>
                  </a:lnTo>
                  <a:lnTo>
                    <a:pt x="31" y="88"/>
                  </a:lnTo>
                  <a:lnTo>
                    <a:pt x="31" y="88"/>
                  </a:lnTo>
                  <a:lnTo>
                    <a:pt x="28" y="88"/>
                  </a:lnTo>
                  <a:lnTo>
                    <a:pt x="28" y="88"/>
                  </a:lnTo>
                  <a:lnTo>
                    <a:pt x="28" y="88"/>
                  </a:lnTo>
                  <a:lnTo>
                    <a:pt x="28" y="88"/>
                  </a:lnTo>
                  <a:lnTo>
                    <a:pt x="28" y="88"/>
                  </a:lnTo>
                  <a:lnTo>
                    <a:pt x="28" y="88"/>
                  </a:lnTo>
                  <a:lnTo>
                    <a:pt x="26" y="88"/>
                  </a:lnTo>
                  <a:lnTo>
                    <a:pt x="26" y="88"/>
                  </a:lnTo>
                  <a:lnTo>
                    <a:pt x="26" y="83"/>
                  </a:lnTo>
                  <a:lnTo>
                    <a:pt x="26" y="83"/>
                  </a:lnTo>
                  <a:lnTo>
                    <a:pt x="26" y="78"/>
                  </a:lnTo>
                  <a:lnTo>
                    <a:pt x="26" y="78"/>
                  </a:lnTo>
                  <a:lnTo>
                    <a:pt x="26" y="78"/>
                  </a:lnTo>
                  <a:lnTo>
                    <a:pt x="26" y="78"/>
                  </a:lnTo>
                  <a:lnTo>
                    <a:pt x="24" y="76"/>
                  </a:lnTo>
                  <a:lnTo>
                    <a:pt x="24" y="76"/>
                  </a:lnTo>
                  <a:lnTo>
                    <a:pt x="24" y="76"/>
                  </a:lnTo>
                  <a:lnTo>
                    <a:pt x="24" y="76"/>
                  </a:lnTo>
                  <a:lnTo>
                    <a:pt x="26" y="73"/>
                  </a:lnTo>
                  <a:lnTo>
                    <a:pt x="26" y="73"/>
                  </a:lnTo>
                  <a:lnTo>
                    <a:pt x="26" y="71"/>
                  </a:lnTo>
                  <a:lnTo>
                    <a:pt x="26" y="71"/>
                  </a:lnTo>
                  <a:lnTo>
                    <a:pt x="24" y="69"/>
                  </a:lnTo>
                  <a:lnTo>
                    <a:pt x="24" y="69"/>
                  </a:lnTo>
                  <a:lnTo>
                    <a:pt x="24" y="69"/>
                  </a:lnTo>
                  <a:lnTo>
                    <a:pt x="24" y="69"/>
                  </a:lnTo>
                  <a:lnTo>
                    <a:pt x="24" y="64"/>
                  </a:lnTo>
                  <a:lnTo>
                    <a:pt x="24" y="64"/>
                  </a:lnTo>
                  <a:lnTo>
                    <a:pt x="24" y="64"/>
                  </a:lnTo>
                  <a:lnTo>
                    <a:pt x="24" y="64"/>
                  </a:lnTo>
                  <a:lnTo>
                    <a:pt x="24" y="62"/>
                  </a:lnTo>
                  <a:lnTo>
                    <a:pt x="24" y="62"/>
                  </a:lnTo>
                  <a:lnTo>
                    <a:pt x="21" y="57"/>
                  </a:lnTo>
                  <a:lnTo>
                    <a:pt x="21" y="57"/>
                  </a:lnTo>
                  <a:lnTo>
                    <a:pt x="21" y="50"/>
                  </a:lnTo>
                  <a:lnTo>
                    <a:pt x="21" y="50"/>
                  </a:lnTo>
                  <a:lnTo>
                    <a:pt x="21" y="50"/>
                  </a:lnTo>
                  <a:lnTo>
                    <a:pt x="21" y="50"/>
                  </a:lnTo>
                  <a:lnTo>
                    <a:pt x="21" y="47"/>
                  </a:lnTo>
                  <a:lnTo>
                    <a:pt x="21" y="47"/>
                  </a:lnTo>
                  <a:lnTo>
                    <a:pt x="19" y="45"/>
                  </a:lnTo>
                  <a:lnTo>
                    <a:pt x="19" y="45"/>
                  </a:lnTo>
                  <a:lnTo>
                    <a:pt x="17" y="40"/>
                  </a:lnTo>
                  <a:lnTo>
                    <a:pt x="17" y="40"/>
                  </a:lnTo>
                  <a:lnTo>
                    <a:pt x="17" y="36"/>
                  </a:lnTo>
                  <a:lnTo>
                    <a:pt x="17" y="36"/>
                  </a:lnTo>
                  <a:lnTo>
                    <a:pt x="14" y="33"/>
                  </a:lnTo>
                  <a:lnTo>
                    <a:pt x="14" y="33"/>
                  </a:lnTo>
                  <a:lnTo>
                    <a:pt x="14" y="31"/>
                  </a:lnTo>
                  <a:lnTo>
                    <a:pt x="14" y="31"/>
                  </a:lnTo>
                  <a:lnTo>
                    <a:pt x="12" y="26"/>
                  </a:lnTo>
                  <a:lnTo>
                    <a:pt x="12" y="26"/>
                  </a:lnTo>
                  <a:lnTo>
                    <a:pt x="12" y="24"/>
                  </a:lnTo>
                  <a:lnTo>
                    <a:pt x="12" y="24"/>
                  </a:lnTo>
                  <a:lnTo>
                    <a:pt x="9" y="24"/>
                  </a:lnTo>
                  <a:lnTo>
                    <a:pt x="9" y="24"/>
                  </a:lnTo>
                  <a:lnTo>
                    <a:pt x="9" y="21"/>
                  </a:lnTo>
                  <a:lnTo>
                    <a:pt x="9" y="21"/>
                  </a:lnTo>
                  <a:lnTo>
                    <a:pt x="7" y="19"/>
                  </a:lnTo>
                  <a:lnTo>
                    <a:pt x="7" y="19"/>
                  </a:lnTo>
                  <a:lnTo>
                    <a:pt x="5" y="17"/>
                  </a:lnTo>
                  <a:lnTo>
                    <a:pt x="5" y="17"/>
                  </a:lnTo>
                  <a:lnTo>
                    <a:pt x="5" y="12"/>
                  </a:lnTo>
                  <a:lnTo>
                    <a:pt x="5" y="12"/>
                  </a:lnTo>
                  <a:lnTo>
                    <a:pt x="2" y="10"/>
                  </a:lnTo>
                  <a:lnTo>
                    <a:pt x="2" y="10"/>
                  </a:lnTo>
                  <a:lnTo>
                    <a:pt x="0" y="7"/>
                  </a:lnTo>
                  <a:lnTo>
                    <a:pt x="0" y="7"/>
                  </a:lnTo>
                  <a:lnTo>
                    <a:pt x="0" y="5"/>
                  </a:lnTo>
                  <a:lnTo>
                    <a:pt x="0" y="5"/>
                  </a:lnTo>
                  <a:lnTo>
                    <a:pt x="0" y="5"/>
                  </a:lnTo>
                  <a:lnTo>
                    <a:pt x="0" y="5"/>
                  </a:lnTo>
                  <a:lnTo>
                    <a:pt x="0" y="3"/>
                  </a:lnTo>
                  <a:lnTo>
                    <a:pt x="0" y="3"/>
                  </a:lnTo>
                  <a:lnTo>
                    <a:pt x="0" y="3"/>
                  </a:lnTo>
                  <a:lnTo>
                    <a:pt x="0" y="3"/>
                  </a:lnTo>
                  <a:lnTo>
                    <a:pt x="2" y="3"/>
                  </a:lnTo>
                  <a:lnTo>
                    <a:pt x="2" y="3"/>
                  </a:lnTo>
                  <a:lnTo>
                    <a:pt x="5" y="3"/>
                  </a:lnTo>
                  <a:lnTo>
                    <a:pt x="5" y="3"/>
                  </a:lnTo>
                  <a:lnTo>
                    <a:pt x="7" y="5"/>
                  </a:lnTo>
                  <a:lnTo>
                    <a:pt x="7" y="5"/>
                  </a:lnTo>
                  <a:lnTo>
                    <a:pt x="7" y="5"/>
                  </a:lnTo>
                  <a:lnTo>
                    <a:pt x="7" y="5"/>
                  </a:lnTo>
                  <a:lnTo>
                    <a:pt x="7" y="7"/>
                  </a:lnTo>
                  <a:lnTo>
                    <a:pt x="7" y="7"/>
                  </a:lnTo>
                  <a:lnTo>
                    <a:pt x="7" y="5"/>
                  </a:lnTo>
                  <a:lnTo>
                    <a:pt x="7" y="5"/>
                  </a:lnTo>
                  <a:lnTo>
                    <a:pt x="5" y="5"/>
                  </a:lnTo>
                  <a:lnTo>
                    <a:pt x="5" y="5"/>
                  </a:lnTo>
                  <a:lnTo>
                    <a:pt x="5" y="5"/>
                  </a:lnTo>
                  <a:lnTo>
                    <a:pt x="5" y="5"/>
                  </a:lnTo>
                  <a:lnTo>
                    <a:pt x="2" y="5"/>
                  </a:lnTo>
                  <a:lnTo>
                    <a:pt x="2" y="5"/>
                  </a:lnTo>
                  <a:lnTo>
                    <a:pt x="2" y="5"/>
                  </a:lnTo>
                  <a:lnTo>
                    <a:pt x="2" y="5"/>
                  </a:lnTo>
                  <a:lnTo>
                    <a:pt x="2" y="5"/>
                  </a:lnTo>
                  <a:lnTo>
                    <a:pt x="2" y="5"/>
                  </a:lnTo>
                  <a:lnTo>
                    <a:pt x="2" y="5"/>
                  </a:lnTo>
                  <a:lnTo>
                    <a:pt x="2" y="5"/>
                  </a:lnTo>
                  <a:lnTo>
                    <a:pt x="2" y="5"/>
                  </a:lnTo>
                  <a:lnTo>
                    <a:pt x="2" y="5"/>
                  </a:lnTo>
                  <a:lnTo>
                    <a:pt x="2" y="7"/>
                  </a:lnTo>
                  <a:lnTo>
                    <a:pt x="2" y="7"/>
                  </a:lnTo>
                  <a:lnTo>
                    <a:pt x="2" y="7"/>
                  </a:lnTo>
                  <a:lnTo>
                    <a:pt x="2" y="7"/>
                  </a:lnTo>
                  <a:lnTo>
                    <a:pt x="7" y="14"/>
                  </a:lnTo>
                  <a:lnTo>
                    <a:pt x="7" y="14"/>
                  </a:lnTo>
                  <a:lnTo>
                    <a:pt x="9" y="12"/>
                  </a:lnTo>
                  <a:lnTo>
                    <a:pt x="9" y="12"/>
                  </a:lnTo>
                  <a:lnTo>
                    <a:pt x="9" y="12"/>
                  </a:lnTo>
                  <a:lnTo>
                    <a:pt x="9" y="12"/>
                  </a:lnTo>
                  <a:lnTo>
                    <a:pt x="9" y="14"/>
                  </a:lnTo>
                  <a:lnTo>
                    <a:pt x="9" y="14"/>
                  </a:lnTo>
                  <a:lnTo>
                    <a:pt x="9" y="14"/>
                  </a:lnTo>
                  <a:lnTo>
                    <a:pt x="9" y="14"/>
                  </a:lnTo>
                  <a:lnTo>
                    <a:pt x="9" y="14"/>
                  </a:lnTo>
                  <a:lnTo>
                    <a:pt x="9" y="14"/>
                  </a:lnTo>
                  <a:lnTo>
                    <a:pt x="9" y="12"/>
                  </a:lnTo>
                  <a:lnTo>
                    <a:pt x="9" y="12"/>
                  </a:lnTo>
                  <a:lnTo>
                    <a:pt x="9" y="12"/>
                  </a:lnTo>
                  <a:lnTo>
                    <a:pt x="9" y="12"/>
                  </a:lnTo>
                  <a:lnTo>
                    <a:pt x="9" y="12"/>
                  </a:lnTo>
                  <a:lnTo>
                    <a:pt x="9" y="12"/>
                  </a:lnTo>
                  <a:lnTo>
                    <a:pt x="9" y="12"/>
                  </a:lnTo>
                  <a:lnTo>
                    <a:pt x="9" y="12"/>
                  </a:lnTo>
                  <a:lnTo>
                    <a:pt x="12" y="12"/>
                  </a:lnTo>
                  <a:lnTo>
                    <a:pt x="12" y="12"/>
                  </a:lnTo>
                  <a:lnTo>
                    <a:pt x="12" y="12"/>
                  </a:lnTo>
                  <a:lnTo>
                    <a:pt x="12" y="12"/>
                  </a:lnTo>
                  <a:lnTo>
                    <a:pt x="12" y="12"/>
                  </a:lnTo>
                  <a:lnTo>
                    <a:pt x="12" y="12"/>
                  </a:lnTo>
                  <a:lnTo>
                    <a:pt x="9" y="14"/>
                  </a:lnTo>
                  <a:lnTo>
                    <a:pt x="9" y="14"/>
                  </a:lnTo>
                  <a:lnTo>
                    <a:pt x="12" y="14"/>
                  </a:lnTo>
                  <a:lnTo>
                    <a:pt x="12" y="14"/>
                  </a:lnTo>
                  <a:lnTo>
                    <a:pt x="12" y="14"/>
                  </a:lnTo>
                  <a:lnTo>
                    <a:pt x="12" y="14"/>
                  </a:lnTo>
                  <a:lnTo>
                    <a:pt x="12" y="14"/>
                  </a:lnTo>
                  <a:lnTo>
                    <a:pt x="12" y="14"/>
                  </a:lnTo>
                  <a:lnTo>
                    <a:pt x="12" y="12"/>
                  </a:lnTo>
                  <a:lnTo>
                    <a:pt x="12" y="12"/>
                  </a:lnTo>
                  <a:lnTo>
                    <a:pt x="12" y="12"/>
                  </a:lnTo>
                  <a:lnTo>
                    <a:pt x="12" y="12"/>
                  </a:lnTo>
                  <a:lnTo>
                    <a:pt x="12" y="12"/>
                  </a:lnTo>
                  <a:lnTo>
                    <a:pt x="12" y="12"/>
                  </a:lnTo>
                  <a:lnTo>
                    <a:pt x="12" y="12"/>
                  </a:lnTo>
                  <a:lnTo>
                    <a:pt x="12" y="12"/>
                  </a:lnTo>
                  <a:lnTo>
                    <a:pt x="12" y="10"/>
                  </a:lnTo>
                  <a:lnTo>
                    <a:pt x="12" y="10"/>
                  </a:lnTo>
                  <a:lnTo>
                    <a:pt x="14" y="12"/>
                  </a:lnTo>
                  <a:lnTo>
                    <a:pt x="14" y="12"/>
                  </a:lnTo>
                  <a:lnTo>
                    <a:pt x="14" y="12"/>
                  </a:lnTo>
                  <a:lnTo>
                    <a:pt x="14" y="12"/>
                  </a:lnTo>
                  <a:lnTo>
                    <a:pt x="17" y="12"/>
                  </a:lnTo>
                  <a:lnTo>
                    <a:pt x="17" y="12"/>
                  </a:lnTo>
                  <a:lnTo>
                    <a:pt x="19" y="12"/>
                  </a:lnTo>
                  <a:lnTo>
                    <a:pt x="19" y="12"/>
                  </a:lnTo>
                  <a:lnTo>
                    <a:pt x="19" y="12"/>
                  </a:lnTo>
                  <a:lnTo>
                    <a:pt x="19" y="12"/>
                  </a:lnTo>
                  <a:lnTo>
                    <a:pt x="19" y="12"/>
                  </a:lnTo>
                  <a:lnTo>
                    <a:pt x="19" y="12"/>
                  </a:lnTo>
                  <a:lnTo>
                    <a:pt x="19" y="14"/>
                  </a:lnTo>
                  <a:lnTo>
                    <a:pt x="19" y="14"/>
                  </a:lnTo>
                  <a:lnTo>
                    <a:pt x="19" y="14"/>
                  </a:lnTo>
                  <a:lnTo>
                    <a:pt x="19" y="14"/>
                  </a:lnTo>
                  <a:lnTo>
                    <a:pt x="21" y="14"/>
                  </a:lnTo>
                  <a:lnTo>
                    <a:pt x="21" y="14"/>
                  </a:lnTo>
                  <a:lnTo>
                    <a:pt x="24" y="17"/>
                  </a:lnTo>
                  <a:lnTo>
                    <a:pt x="24" y="17"/>
                  </a:lnTo>
                  <a:lnTo>
                    <a:pt x="24" y="17"/>
                  </a:lnTo>
                  <a:lnTo>
                    <a:pt x="24" y="17"/>
                  </a:lnTo>
                  <a:lnTo>
                    <a:pt x="26" y="17"/>
                  </a:lnTo>
                  <a:lnTo>
                    <a:pt x="26" y="17"/>
                  </a:lnTo>
                  <a:lnTo>
                    <a:pt x="26" y="19"/>
                  </a:lnTo>
                  <a:lnTo>
                    <a:pt x="26" y="19"/>
                  </a:lnTo>
                  <a:lnTo>
                    <a:pt x="26" y="19"/>
                  </a:lnTo>
                  <a:lnTo>
                    <a:pt x="26" y="19"/>
                  </a:lnTo>
                  <a:lnTo>
                    <a:pt x="26" y="21"/>
                  </a:lnTo>
                  <a:lnTo>
                    <a:pt x="26" y="21"/>
                  </a:lnTo>
                  <a:lnTo>
                    <a:pt x="26" y="21"/>
                  </a:lnTo>
                  <a:lnTo>
                    <a:pt x="26" y="21"/>
                  </a:lnTo>
                  <a:lnTo>
                    <a:pt x="24" y="21"/>
                  </a:lnTo>
                  <a:lnTo>
                    <a:pt x="24" y="21"/>
                  </a:lnTo>
                  <a:lnTo>
                    <a:pt x="26" y="21"/>
                  </a:lnTo>
                  <a:lnTo>
                    <a:pt x="26" y="21"/>
                  </a:lnTo>
                  <a:lnTo>
                    <a:pt x="26" y="21"/>
                  </a:lnTo>
                  <a:lnTo>
                    <a:pt x="26" y="21"/>
                  </a:lnTo>
                  <a:lnTo>
                    <a:pt x="26" y="21"/>
                  </a:lnTo>
                  <a:lnTo>
                    <a:pt x="26" y="21"/>
                  </a:lnTo>
                  <a:lnTo>
                    <a:pt x="26" y="21"/>
                  </a:lnTo>
                  <a:lnTo>
                    <a:pt x="26" y="21"/>
                  </a:lnTo>
                  <a:lnTo>
                    <a:pt x="28" y="21"/>
                  </a:lnTo>
                  <a:lnTo>
                    <a:pt x="28" y="21"/>
                  </a:lnTo>
                  <a:lnTo>
                    <a:pt x="28" y="21"/>
                  </a:lnTo>
                  <a:lnTo>
                    <a:pt x="28" y="21"/>
                  </a:lnTo>
                  <a:lnTo>
                    <a:pt x="26" y="21"/>
                  </a:lnTo>
                  <a:lnTo>
                    <a:pt x="26" y="21"/>
                  </a:lnTo>
                  <a:lnTo>
                    <a:pt x="28" y="21"/>
                  </a:lnTo>
                  <a:lnTo>
                    <a:pt x="28" y="21"/>
                  </a:lnTo>
                  <a:lnTo>
                    <a:pt x="28" y="21"/>
                  </a:lnTo>
                  <a:lnTo>
                    <a:pt x="28" y="21"/>
                  </a:lnTo>
                  <a:lnTo>
                    <a:pt x="28" y="21"/>
                  </a:lnTo>
                  <a:lnTo>
                    <a:pt x="28" y="21"/>
                  </a:lnTo>
                  <a:lnTo>
                    <a:pt x="28" y="24"/>
                  </a:lnTo>
                  <a:lnTo>
                    <a:pt x="28" y="24"/>
                  </a:lnTo>
                  <a:lnTo>
                    <a:pt x="28" y="21"/>
                  </a:lnTo>
                  <a:lnTo>
                    <a:pt x="28" y="21"/>
                  </a:lnTo>
                  <a:lnTo>
                    <a:pt x="28" y="21"/>
                  </a:lnTo>
                  <a:lnTo>
                    <a:pt x="28" y="21"/>
                  </a:lnTo>
                  <a:lnTo>
                    <a:pt x="31" y="21"/>
                  </a:lnTo>
                  <a:lnTo>
                    <a:pt x="31" y="21"/>
                  </a:lnTo>
                  <a:lnTo>
                    <a:pt x="31" y="21"/>
                  </a:lnTo>
                  <a:lnTo>
                    <a:pt x="31" y="21"/>
                  </a:lnTo>
                  <a:lnTo>
                    <a:pt x="31" y="21"/>
                  </a:lnTo>
                  <a:lnTo>
                    <a:pt x="31" y="21"/>
                  </a:lnTo>
                  <a:lnTo>
                    <a:pt x="31" y="21"/>
                  </a:lnTo>
                  <a:lnTo>
                    <a:pt x="31" y="21"/>
                  </a:lnTo>
                  <a:lnTo>
                    <a:pt x="31" y="24"/>
                  </a:lnTo>
                  <a:lnTo>
                    <a:pt x="31" y="24"/>
                  </a:lnTo>
                  <a:lnTo>
                    <a:pt x="28" y="26"/>
                  </a:lnTo>
                  <a:lnTo>
                    <a:pt x="28" y="26"/>
                  </a:lnTo>
                  <a:lnTo>
                    <a:pt x="28" y="26"/>
                  </a:lnTo>
                  <a:lnTo>
                    <a:pt x="28" y="26"/>
                  </a:lnTo>
                  <a:lnTo>
                    <a:pt x="26" y="29"/>
                  </a:lnTo>
                  <a:lnTo>
                    <a:pt x="26" y="29"/>
                  </a:lnTo>
                  <a:lnTo>
                    <a:pt x="28" y="29"/>
                  </a:lnTo>
                  <a:lnTo>
                    <a:pt x="28" y="29"/>
                  </a:lnTo>
                  <a:lnTo>
                    <a:pt x="28" y="26"/>
                  </a:lnTo>
                  <a:lnTo>
                    <a:pt x="28" y="26"/>
                  </a:lnTo>
                  <a:lnTo>
                    <a:pt x="31" y="26"/>
                  </a:lnTo>
                  <a:lnTo>
                    <a:pt x="31" y="26"/>
                  </a:lnTo>
                  <a:lnTo>
                    <a:pt x="31" y="26"/>
                  </a:lnTo>
                  <a:lnTo>
                    <a:pt x="31" y="26"/>
                  </a:lnTo>
                  <a:lnTo>
                    <a:pt x="31" y="24"/>
                  </a:lnTo>
                  <a:lnTo>
                    <a:pt x="31" y="24"/>
                  </a:lnTo>
                  <a:lnTo>
                    <a:pt x="31" y="21"/>
                  </a:lnTo>
                  <a:lnTo>
                    <a:pt x="31" y="21"/>
                  </a:lnTo>
                  <a:lnTo>
                    <a:pt x="33" y="21"/>
                  </a:lnTo>
                  <a:lnTo>
                    <a:pt x="33" y="21"/>
                  </a:lnTo>
                  <a:lnTo>
                    <a:pt x="33" y="21"/>
                  </a:lnTo>
                  <a:lnTo>
                    <a:pt x="33" y="21"/>
                  </a:lnTo>
                  <a:lnTo>
                    <a:pt x="33" y="21"/>
                  </a:lnTo>
                  <a:lnTo>
                    <a:pt x="33" y="21"/>
                  </a:lnTo>
                  <a:lnTo>
                    <a:pt x="33" y="21"/>
                  </a:lnTo>
                  <a:lnTo>
                    <a:pt x="33" y="21"/>
                  </a:lnTo>
                  <a:lnTo>
                    <a:pt x="31" y="24"/>
                  </a:lnTo>
                  <a:lnTo>
                    <a:pt x="31" y="24"/>
                  </a:lnTo>
                  <a:lnTo>
                    <a:pt x="31" y="24"/>
                  </a:lnTo>
                  <a:lnTo>
                    <a:pt x="31" y="24"/>
                  </a:lnTo>
                  <a:lnTo>
                    <a:pt x="33" y="29"/>
                  </a:lnTo>
                  <a:lnTo>
                    <a:pt x="33" y="29"/>
                  </a:lnTo>
                  <a:lnTo>
                    <a:pt x="33" y="29"/>
                  </a:lnTo>
                  <a:lnTo>
                    <a:pt x="33" y="29"/>
                  </a:lnTo>
                  <a:lnTo>
                    <a:pt x="35" y="29"/>
                  </a:lnTo>
                  <a:lnTo>
                    <a:pt x="35" y="29"/>
                  </a:lnTo>
                  <a:lnTo>
                    <a:pt x="35" y="29"/>
                  </a:lnTo>
                  <a:lnTo>
                    <a:pt x="35" y="29"/>
                  </a:lnTo>
                  <a:lnTo>
                    <a:pt x="35" y="29"/>
                  </a:lnTo>
                  <a:lnTo>
                    <a:pt x="35" y="29"/>
                  </a:lnTo>
                  <a:lnTo>
                    <a:pt x="35" y="29"/>
                  </a:lnTo>
                  <a:lnTo>
                    <a:pt x="35" y="29"/>
                  </a:lnTo>
                  <a:lnTo>
                    <a:pt x="35" y="29"/>
                  </a:lnTo>
                  <a:lnTo>
                    <a:pt x="35" y="29"/>
                  </a:lnTo>
                  <a:lnTo>
                    <a:pt x="38" y="29"/>
                  </a:lnTo>
                  <a:lnTo>
                    <a:pt x="38" y="29"/>
                  </a:lnTo>
                  <a:lnTo>
                    <a:pt x="38" y="29"/>
                  </a:lnTo>
                  <a:lnTo>
                    <a:pt x="38" y="29"/>
                  </a:lnTo>
                  <a:lnTo>
                    <a:pt x="40" y="29"/>
                  </a:lnTo>
                  <a:lnTo>
                    <a:pt x="40" y="29"/>
                  </a:lnTo>
                  <a:lnTo>
                    <a:pt x="40" y="29"/>
                  </a:lnTo>
                  <a:lnTo>
                    <a:pt x="40" y="29"/>
                  </a:lnTo>
                  <a:lnTo>
                    <a:pt x="43" y="31"/>
                  </a:lnTo>
                  <a:lnTo>
                    <a:pt x="43" y="31"/>
                  </a:lnTo>
                  <a:lnTo>
                    <a:pt x="45" y="31"/>
                  </a:lnTo>
                  <a:lnTo>
                    <a:pt x="45" y="31"/>
                  </a:lnTo>
                  <a:lnTo>
                    <a:pt x="45" y="31"/>
                  </a:lnTo>
                  <a:lnTo>
                    <a:pt x="45" y="31"/>
                  </a:lnTo>
                  <a:lnTo>
                    <a:pt x="45" y="33"/>
                  </a:lnTo>
                  <a:lnTo>
                    <a:pt x="45" y="33"/>
                  </a:lnTo>
                  <a:lnTo>
                    <a:pt x="43" y="38"/>
                  </a:lnTo>
                  <a:lnTo>
                    <a:pt x="43" y="38"/>
                  </a:lnTo>
                  <a:lnTo>
                    <a:pt x="43" y="38"/>
                  </a:lnTo>
                  <a:lnTo>
                    <a:pt x="43" y="38"/>
                  </a:lnTo>
                  <a:lnTo>
                    <a:pt x="45" y="36"/>
                  </a:lnTo>
                  <a:lnTo>
                    <a:pt x="45" y="36"/>
                  </a:lnTo>
                  <a:lnTo>
                    <a:pt x="47" y="33"/>
                  </a:lnTo>
                  <a:lnTo>
                    <a:pt x="47" y="33"/>
                  </a:lnTo>
                  <a:lnTo>
                    <a:pt x="50" y="31"/>
                  </a:lnTo>
                  <a:lnTo>
                    <a:pt x="50" y="31"/>
                  </a:lnTo>
                  <a:lnTo>
                    <a:pt x="50" y="31"/>
                  </a:lnTo>
                  <a:lnTo>
                    <a:pt x="50" y="31"/>
                  </a:lnTo>
                  <a:lnTo>
                    <a:pt x="52" y="31"/>
                  </a:lnTo>
                  <a:lnTo>
                    <a:pt x="52" y="31"/>
                  </a:lnTo>
                  <a:lnTo>
                    <a:pt x="52" y="29"/>
                  </a:lnTo>
                  <a:lnTo>
                    <a:pt x="52" y="29"/>
                  </a:lnTo>
                  <a:lnTo>
                    <a:pt x="52" y="29"/>
                  </a:lnTo>
                  <a:lnTo>
                    <a:pt x="52" y="29"/>
                  </a:lnTo>
                  <a:lnTo>
                    <a:pt x="52" y="29"/>
                  </a:lnTo>
                  <a:lnTo>
                    <a:pt x="52" y="29"/>
                  </a:lnTo>
                  <a:lnTo>
                    <a:pt x="54" y="29"/>
                  </a:lnTo>
                  <a:lnTo>
                    <a:pt x="54" y="29"/>
                  </a:lnTo>
                  <a:lnTo>
                    <a:pt x="54" y="29"/>
                  </a:lnTo>
                  <a:lnTo>
                    <a:pt x="54" y="29"/>
                  </a:lnTo>
                  <a:lnTo>
                    <a:pt x="54" y="29"/>
                  </a:lnTo>
                  <a:lnTo>
                    <a:pt x="54" y="29"/>
                  </a:lnTo>
                  <a:lnTo>
                    <a:pt x="54" y="29"/>
                  </a:lnTo>
                  <a:lnTo>
                    <a:pt x="54" y="29"/>
                  </a:lnTo>
                  <a:lnTo>
                    <a:pt x="57" y="29"/>
                  </a:lnTo>
                  <a:lnTo>
                    <a:pt x="57" y="29"/>
                  </a:lnTo>
                  <a:lnTo>
                    <a:pt x="57" y="26"/>
                  </a:lnTo>
                  <a:lnTo>
                    <a:pt x="57" y="26"/>
                  </a:lnTo>
                  <a:lnTo>
                    <a:pt x="57" y="26"/>
                  </a:lnTo>
                  <a:lnTo>
                    <a:pt x="57" y="26"/>
                  </a:lnTo>
                  <a:lnTo>
                    <a:pt x="57" y="26"/>
                  </a:lnTo>
                  <a:lnTo>
                    <a:pt x="57" y="26"/>
                  </a:lnTo>
                  <a:lnTo>
                    <a:pt x="57" y="26"/>
                  </a:lnTo>
                  <a:lnTo>
                    <a:pt x="57" y="26"/>
                  </a:lnTo>
                  <a:lnTo>
                    <a:pt x="57" y="31"/>
                  </a:lnTo>
                  <a:lnTo>
                    <a:pt x="57" y="31"/>
                  </a:lnTo>
                  <a:lnTo>
                    <a:pt x="57" y="31"/>
                  </a:lnTo>
                  <a:lnTo>
                    <a:pt x="57" y="31"/>
                  </a:lnTo>
                  <a:lnTo>
                    <a:pt x="59" y="33"/>
                  </a:lnTo>
                  <a:lnTo>
                    <a:pt x="59" y="33"/>
                  </a:lnTo>
                  <a:lnTo>
                    <a:pt x="59" y="38"/>
                  </a:lnTo>
                  <a:lnTo>
                    <a:pt x="59" y="38"/>
                  </a:lnTo>
                  <a:lnTo>
                    <a:pt x="59" y="43"/>
                  </a:lnTo>
                  <a:lnTo>
                    <a:pt x="59" y="43"/>
                  </a:lnTo>
                  <a:lnTo>
                    <a:pt x="59" y="47"/>
                  </a:lnTo>
                  <a:lnTo>
                    <a:pt x="59" y="47"/>
                  </a:lnTo>
                  <a:lnTo>
                    <a:pt x="61" y="47"/>
                  </a:lnTo>
                  <a:lnTo>
                    <a:pt x="61" y="47"/>
                  </a:lnTo>
                  <a:lnTo>
                    <a:pt x="61" y="50"/>
                  </a:lnTo>
                  <a:lnTo>
                    <a:pt x="61" y="50"/>
                  </a:lnTo>
                  <a:lnTo>
                    <a:pt x="64" y="50"/>
                  </a:lnTo>
                  <a:lnTo>
                    <a:pt x="64" y="50"/>
                  </a:lnTo>
                  <a:lnTo>
                    <a:pt x="66" y="50"/>
                  </a:lnTo>
                  <a:lnTo>
                    <a:pt x="66" y="50"/>
                  </a:lnTo>
                  <a:lnTo>
                    <a:pt x="66" y="50"/>
                  </a:lnTo>
                  <a:lnTo>
                    <a:pt x="66" y="50"/>
                  </a:lnTo>
                  <a:lnTo>
                    <a:pt x="69" y="55"/>
                  </a:lnTo>
                  <a:lnTo>
                    <a:pt x="69" y="55"/>
                  </a:lnTo>
                  <a:lnTo>
                    <a:pt x="69" y="55"/>
                  </a:lnTo>
                  <a:lnTo>
                    <a:pt x="69" y="55"/>
                  </a:lnTo>
                  <a:lnTo>
                    <a:pt x="69" y="55"/>
                  </a:lnTo>
                  <a:lnTo>
                    <a:pt x="69" y="55"/>
                  </a:lnTo>
                  <a:lnTo>
                    <a:pt x="71" y="57"/>
                  </a:lnTo>
                  <a:lnTo>
                    <a:pt x="71" y="57"/>
                  </a:lnTo>
                  <a:lnTo>
                    <a:pt x="69" y="55"/>
                  </a:lnTo>
                  <a:lnTo>
                    <a:pt x="69" y="55"/>
                  </a:lnTo>
                  <a:lnTo>
                    <a:pt x="69" y="52"/>
                  </a:lnTo>
                  <a:lnTo>
                    <a:pt x="69" y="52"/>
                  </a:lnTo>
                  <a:lnTo>
                    <a:pt x="69" y="52"/>
                  </a:lnTo>
                  <a:lnTo>
                    <a:pt x="69" y="52"/>
                  </a:lnTo>
                  <a:lnTo>
                    <a:pt x="66" y="50"/>
                  </a:lnTo>
                  <a:lnTo>
                    <a:pt x="66" y="50"/>
                  </a:lnTo>
                  <a:lnTo>
                    <a:pt x="64" y="47"/>
                  </a:lnTo>
                  <a:lnTo>
                    <a:pt x="64" y="47"/>
                  </a:lnTo>
                  <a:lnTo>
                    <a:pt x="64" y="47"/>
                  </a:lnTo>
                  <a:lnTo>
                    <a:pt x="64" y="47"/>
                  </a:lnTo>
                  <a:lnTo>
                    <a:pt x="64" y="45"/>
                  </a:lnTo>
                  <a:lnTo>
                    <a:pt x="64" y="45"/>
                  </a:lnTo>
                  <a:lnTo>
                    <a:pt x="64" y="43"/>
                  </a:lnTo>
                  <a:lnTo>
                    <a:pt x="64" y="43"/>
                  </a:lnTo>
                  <a:lnTo>
                    <a:pt x="61" y="43"/>
                  </a:lnTo>
                  <a:lnTo>
                    <a:pt x="61" y="43"/>
                  </a:lnTo>
                  <a:lnTo>
                    <a:pt x="61" y="40"/>
                  </a:lnTo>
                  <a:lnTo>
                    <a:pt x="61" y="40"/>
                  </a:lnTo>
                  <a:lnTo>
                    <a:pt x="61" y="40"/>
                  </a:lnTo>
                  <a:lnTo>
                    <a:pt x="61" y="40"/>
                  </a:lnTo>
                  <a:lnTo>
                    <a:pt x="61" y="36"/>
                  </a:lnTo>
                  <a:lnTo>
                    <a:pt x="61" y="36"/>
                  </a:lnTo>
                  <a:lnTo>
                    <a:pt x="64" y="36"/>
                  </a:lnTo>
                  <a:lnTo>
                    <a:pt x="64" y="36"/>
                  </a:lnTo>
                  <a:lnTo>
                    <a:pt x="64" y="36"/>
                  </a:lnTo>
                  <a:lnTo>
                    <a:pt x="64" y="36"/>
                  </a:lnTo>
                  <a:lnTo>
                    <a:pt x="66" y="36"/>
                  </a:lnTo>
                  <a:lnTo>
                    <a:pt x="66" y="36"/>
                  </a:lnTo>
                  <a:lnTo>
                    <a:pt x="69" y="38"/>
                  </a:lnTo>
                  <a:lnTo>
                    <a:pt x="69" y="38"/>
                  </a:lnTo>
                  <a:lnTo>
                    <a:pt x="69" y="40"/>
                  </a:lnTo>
                  <a:lnTo>
                    <a:pt x="69" y="40"/>
                  </a:lnTo>
                  <a:lnTo>
                    <a:pt x="71" y="38"/>
                  </a:lnTo>
                  <a:lnTo>
                    <a:pt x="71" y="38"/>
                  </a:lnTo>
                  <a:lnTo>
                    <a:pt x="71" y="38"/>
                  </a:lnTo>
                  <a:lnTo>
                    <a:pt x="71" y="38"/>
                  </a:lnTo>
                  <a:lnTo>
                    <a:pt x="69" y="36"/>
                  </a:lnTo>
                  <a:lnTo>
                    <a:pt x="69" y="36"/>
                  </a:lnTo>
                  <a:lnTo>
                    <a:pt x="69" y="36"/>
                  </a:lnTo>
                  <a:lnTo>
                    <a:pt x="69" y="36"/>
                  </a:lnTo>
                  <a:lnTo>
                    <a:pt x="66" y="36"/>
                  </a:lnTo>
                  <a:lnTo>
                    <a:pt x="66" y="36"/>
                  </a:lnTo>
                  <a:lnTo>
                    <a:pt x="64" y="33"/>
                  </a:lnTo>
                  <a:lnTo>
                    <a:pt x="64" y="33"/>
                  </a:lnTo>
                  <a:lnTo>
                    <a:pt x="64" y="33"/>
                  </a:lnTo>
                  <a:lnTo>
                    <a:pt x="64" y="33"/>
                  </a:lnTo>
                  <a:lnTo>
                    <a:pt x="61" y="33"/>
                  </a:lnTo>
                  <a:lnTo>
                    <a:pt x="61" y="33"/>
                  </a:lnTo>
                  <a:lnTo>
                    <a:pt x="61" y="36"/>
                  </a:lnTo>
                  <a:lnTo>
                    <a:pt x="61" y="36"/>
                  </a:lnTo>
                  <a:lnTo>
                    <a:pt x="59" y="33"/>
                  </a:lnTo>
                  <a:lnTo>
                    <a:pt x="59" y="33"/>
                  </a:lnTo>
                  <a:lnTo>
                    <a:pt x="59" y="33"/>
                  </a:lnTo>
                  <a:lnTo>
                    <a:pt x="59" y="33"/>
                  </a:lnTo>
                  <a:lnTo>
                    <a:pt x="61" y="31"/>
                  </a:lnTo>
                  <a:lnTo>
                    <a:pt x="61" y="31"/>
                  </a:lnTo>
                  <a:lnTo>
                    <a:pt x="59" y="26"/>
                  </a:lnTo>
                  <a:lnTo>
                    <a:pt x="59" y="26"/>
                  </a:lnTo>
                  <a:lnTo>
                    <a:pt x="54" y="24"/>
                  </a:lnTo>
                  <a:lnTo>
                    <a:pt x="54" y="24"/>
                  </a:lnTo>
                  <a:lnTo>
                    <a:pt x="54" y="26"/>
                  </a:lnTo>
                  <a:lnTo>
                    <a:pt x="54" y="26"/>
                  </a:lnTo>
                  <a:lnTo>
                    <a:pt x="52" y="26"/>
                  </a:lnTo>
                  <a:lnTo>
                    <a:pt x="52" y="26"/>
                  </a:lnTo>
                  <a:lnTo>
                    <a:pt x="52" y="26"/>
                  </a:lnTo>
                  <a:lnTo>
                    <a:pt x="52" y="26"/>
                  </a:lnTo>
                  <a:lnTo>
                    <a:pt x="50" y="24"/>
                  </a:lnTo>
                  <a:lnTo>
                    <a:pt x="50" y="24"/>
                  </a:lnTo>
                  <a:lnTo>
                    <a:pt x="47" y="21"/>
                  </a:lnTo>
                  <a:lnTo>
                    <a:pt x="47" y="21"/>
                  </a:lnTo>
                  <a:lnTo>
                    <a:pt x="45" y="21"/>
                  </a:lnTo>
                  <a:lnTo>
                    <a:pt x="45" y="21"/>
                  </a:lnTo>
                  <a:lnTo>
                    <a:pt x="45" y="19"/>
                  </a:lnTo>
                  <a:lnTo>
                    <a:pt x="45" y="19"/>
                  </a:lnTo>
                  <a:lnTo>
                    <a:pt x="47" y="19"/>
                  </a:lnTo>
                  <a:lnTo>
                    <a:pt x="47" y="19"/>
                  </a:lnTo>
                  <a:lnTo>
                    <a:pt x="50" y="17"/>
                  </a:lnTo>
                  <a:lnTo>
                    <a:pt x="50" y="17"/>
                  </a:lnTo>
                  <a:lnTo>
                    <a:pt x="50" y="17"/>
                  </a:lnTo>
                  <a:lnTo>
                    <a:pt x="50" y="17"/>
                  </a:lnTo>
                  <a:lnTo>
                    <a:pt x="52" y="17"/>
                  </a:lnTo>
                  <a:lnTo>
                    <a:pt x="52" y="17"/>
                  </a:lnTo>
                  <a:lnTo>
                    <a:pt x="57" y="19"/>
                  </a:lnTo>
                  <a:lnTo>
                    <a:pt x="57" y="19"/>
                  </a:lnTo>
                  <a:lnTo>
                    <a:pt x="64" y="17"/>
                  </a:lnTo>
                  <a:lnTo>
                    <a:pt x="64" y="17"/>
                  </a:lnTo>
                  <a:lnTo>
                    <a:pt x="66" y="17"/>
                  </a:lnTo>
                  <a:lnTo>
                    <a:pt x="66" y="17"/>
                  </a:lnTo>
                  <a:lnTo>
                    <a:pt x="69" y="17"/>
                  </a:lnTo>
                  <a:lnTo>
                    <a:pt x="69" y="17"/>
                  </a:lnTo>
                  <a:lnTo>
                    <a:pt x="71" y="14"/>
                  </a:lnTo>
                  <a:lnTo>
                    <a:pt x="71" y="14"/>
                  </a:lnTo>
                  <a:lnTo>
                    <a:pt x="71" y="14"/>
                  </a:lnTo>
                  <a:lnTo>
                    <a:pt x="71" y="14"/>
                  </a:lnTo>
                  <a:lnTo>
                    <a:pt x="71" y="12"/>
                  </a:lnTo>
                  <a:lnTo>
                    <a:pt x="71" y="12"/>
                  </a:lnTo>
                  <a:lnTo>
                    <a:pt x="73" y="12"/>
                  </a:lnTo>
                  <a:lnTo>
                    <a:pt x="73" y="12"/>
                  </a:lnTo>
                  <a:lnTo>
                    <a:pt x="73" y="10"/>
                  </a:lnTo>
                  <a:lnTo>
                    <a:pt x="73" y="10"/>
                  </a:lnTo>
                  <a:lnTo>
                    <a:pt x="76" y="10"/>
                  </a:lnTo>
                  <a:lnTo>
                    <a:pt x="76" y="10"/>
                  </a:lnTo>
                  <a:lnTo>
                    <a:pt x="78" y="10"/>
                  </a:lnTo>
                  <a:lnTo>
                    <a:pt x="78" y="10"/>
                  </a:lnTo>
                  <a:lnTo>
                    <a:pt x="78" y="10"/>
                  </a:lnTo>
                  <a:lnTo>
                    <a:pt x="78" y="10"/>
                  </a:lnTo>
                  <a:lnTo>
                    <a:pt x="76" y="10"/>
                  </a:lnTo>
                  <a:lnTo>
                    <a:pt x="76" y="10"/>
                  </a:lnTo>
                  <a:lnTo>
                    <a:pt x="76" y="12"/>
                  </a:lnTo>
                  <a:lnTo>
                    <a:pt x="76" y="12"/>
                  </a:lnTo>
                  <a:lnTo>
                    <a:pt x="73" y="14"/>
                  </a:lnTo>
                  <a:lnTo>
                    <a:pt x="73" y="14"/>
                  </a:lnTo>
                  <a:lnTo>
                    <a:pt x="76" y="14"/>
                  </a:lnTo>
                  <a:lnTo>
                    <a:pt x="76" y="14"/>
                  </a:lnTo>
                  <a:lnTo>
                    <a:pt x="76" y="17"/>
                  </a:lnTo>
                  <a:lnTo>
                    <a:pt x="76" y="17"/>
                  </a:lnTo>
                  <a:lnTo>
                    <a:pt x="78" y="17"/>
                  </a:lnTo>
                  <a:lnTo>
                    <a:pt x="78" y="17"/>
                  </a:lnTo>
                  <a:lnTo>
                    <a:pt x="78" y="19"/>
                  </a:lnTo>
                  <a:lnTo>
                    <a:pt x="78" y="19"/>
                  </a:lnTo>
                  <a:lnTo>
                    <a:pt x="80" y="21"/>
                  </a:lnTo>
                  <a:lnTo>
                    <a:pt x="80" y="21"/>
                  </a:lnTo>
                  <a:lnTo>
                    <a:pt x="80" y="21"/>
                  </a:lnTo>
                  <a:lnTo>
                    <a:pt x="80" y="21"/>
                  </a:lnTo>
                  <a:lnTo>
                    <a:pt x="80" y="21"/>
                  </a:lnTo>
                  <a:lnTo>
                    <a:pt x="80" y="21"/>
                  </a:lnTo>
                  <a:lnTo>
                    <a:pt x="83" y="21"/>
                  </a:lnTo>
                  <a:lnTo>
                    <a:pt x="83" y="21"/>
                  </a:lnTo>
                  <a:lnTo>
                    <a:pt x="83" y="21"/>
                  </a:lnTo>
                  <a:lnTo>
                    <a:pt x="83" y="21"/>
                  </a:lnTo>
                  <a:lnTo>
                    <a:pt x="83" y="21"/>
                  </a:lnTo>
                  <a:lnTo>
                    <a:pt x="83" y="21"/>
                  </a:lnTo>
                  <a:lnTo>
                    <a:pt x="83" y="24"/>
                  </a:lnTo>
                  <a:lnTo>
                    <a:pt x="83" y="24"/>
                  </a:lnTo>
                  <a:lnTo>
                    <a:pt x="85" y="24"/>
                  </a:lnTo>
                  <a:lnTo>
                    <a:pt x="85" y="24"/>
                  </a:lnTo>
                  <a:lnTo>
                    <a:pt x="85" y="26"/>
                  </a:lnTo>
                  <a:lnTo>
                    <a:pt x="85" y="26"/>
                  </a:lnTo>
                  <a:lnTo>
                    <a:pt x="87" y="26"/>
                  </a:lnTo>
                  <a:lnTo>
                    <a:pt x="87" y="26"/>
                  </a:lnTo>
                  <a:lnTo>
                    <a:pt x="87" y="26"/>
                  </a:lnTo>
                  <a:lnTo>
                    <a:pt x="87" y="26"/>
                  </a:lnTo>
                  <a:lnTo>
                    <a:pt x="90" y="26"/>
                  </a:lnTo>
                  <a:lnTo>
                    <a:pt x="90" y="26"/>
                  </a:lnTo>
                  <a:lnTo>
                    <a:pt x="92" y="26"/>
                  </a:lnTo>
                  <a:lnTo>
                    <a:pt x="92" y="26"/>
                  </a:lnTo>
                  <a:lnTo>
                    <a:pt x="94" y="26"/>
                  </a:lnTo>
                  <a:lnTo>
                    <a:pt x="94" y="26"/>
                  </a:lnTo>
                  <a:lnTo>
                    <a:pt x="99" y="24"/>
                  </a:lnTo>
                  <a:lnTo>
                    <a:pt x="99" y="24"/>
                  </a:lnTo>
                  <a:lnTo>
                    <a:pt x="102" y="24"/>
                  </a:lnTo>
                  <a:lnTo>
                    <a:pt x="102" y="24"/>
                  </a:lnTo>
                  <a:lnTo>
                    <a:pt x="102" y="24"/>
                  </a:lnTo>
                  <a:lnTo>
                    <a:pt x="102" y="24"/>
                  </a:lnTo>
                  <a:lnTo>
                    <a:pt x="104" y="24"/>
                  </a:lnTo>
                  <a:lnTo>
                    <a:pt x="104" y="24"/>
                  </a:lnTo>
                  <a:lnTo>
                    <a:pt x="104" y="26"/>
                  </a:lnTo>
                  <a:lnTo>
                    <a:pt x="104" y="26"/>
                  </a:lnTo>
                  <a:lnTo>
                    <a:pt x="106" y="26"/>
                  </a:lnTo>
                  <a:lnTo>
                    <a:pt x="106" y="26"/>
                  </a:lnTo>
                  <a:lnTo>
                    <a:pt x="109" y="26"/>
                  </a:lnTo>
                  <a:lnTo>
                    <a:pt x="109" y="26"/>
                  </a:lnTo>
                  <a:lnTo>
                    <a:pt x="111" y="24"/>
                  </a:lnTo>
                  <a:lnTo>
                    <a:pt x="111" y="24"/>
                  </a:lnTo>
                  <a:lnTo>
                    <a:pt x="111" y="24"/>
                  </a:lnTo>
                  <a:lnTo>
                    <a:pt x="111" y="24"/>
                  </a:lnTo>
                  <a:lnTo>
                    <a:pt x="113" y="24"/>
                  </a:lnTo>
                  <a:lnTo>
                    <a:pt x="113" y="24"/>
                  </a:lnTo>
                  <a:lnTo>
                    <a:pt x="116" y="21"/>
                  </a:lnTo>
                  <a:lnTo>
                    <a:pt x="116" y="21"/>
                  </a:lnTo>
                  <a:lnTo>
                    <a:pt x="118" y="21"/>
                  </a:lnTo>
                  <a:lnTo>
                    <a:pt x="118" y="21"/>
                  </a:lnTo>
                  <a:lnTo>
                    <a:pt x="118" y="21"/>
                  </a:lnTo>
                  <a:lnTo>
                    <a:pt x="118" y="21"/>
                  </a:lnTo>
                  <a:lnTo>
                    <a:pt x="118" y="21"/>
                  </a:lnTo>
                  <a:lnTo>
                    <a:pt x="118" y="21"/>
                  </a:lnTo>
                  <a:lnTo>
                    <a:pt x="120" y="21"/>
                  </a:lnTo>
                  <a:lnTo>
                    <a:pt x="120" y="21"/>
                  </a:lnTo>
                  <a:lnTo>
                    <a:pt x="123" y="19"/>
                  </a:lnTo>
                  <a:lnTo>
                    <a:pt x="123" y="19"/>
                  </a:lnTo>
                  <a:lnTo>
                    <a:pt x="123" y="19"/>
                  </a:lnTo>
                  <a:lnTo>
                    <a:pt x="123" y="19"/>
                  </a:lnTo>
                  <a:lnTo>
                    <a:pt x="125" y="19"/>
                  </a:lnTo>
                  <a:lnTo>
                    <a:pt x="125" y="19"/>
                  </a:lnTo>
                  <a:lnTo>
                    <a:pt x="128" y="19"/>
                  </a:lnTo>
                  <a:lnTo>
                    <a:pt x="128" y="19"/>
                  </a:lnTo>
                  <a:lnTo>
                    <a:pt x="130" y="19"/>
                  </a:lnTo>
                  <a:lnTo>
                    <a:pt x="130" y="19"/>
                  </a:lnTo>
                  <a:lnTo>
                    <a:pt x="130" y="17"/>
                  </a:lnTo>
                  <a:lnTo>
                    <a:pt x="130" y="17"/>
                  </a:lnTo>
                  <a:lnTo>
                    <a:pt x="130" y="14"/>
                  </a:lnTo>
                  <a:lnTo>
                    <a:pt x="130" y="14"/>
                  </a:lnTo>
                  <a:lnTo>
                    <a:pt x="130" y="14"/>
                  </a:lnTo>
                  <a:lnTo>
                    <a:pt x="130" y="14"/>
                  </a:lnTo>
                  <a:lnTo>
                    <a:pt x="130" y="14"/>
                  </a:lnTo>
                  <a:lnTo>
                    <a:pt x="130" y="14"/>
                  </a:lnTo>
                  <a:lnTo>
                    <a:pt x="130" y="12"/>
                  </a:lnTo>
                  <a:lnTo>
                    <a:pt x="130" y="12"/>
                  </a:lnTo>
                  <a:lnTo>
                    <a:pt x="130" y="12"/>
                  </a:lnTo>
                  <a:lnTo>
                    <a:pt x="130" y="12"/>
                  </a:lnTo>
                  <a:lnTo>
                    <a:pt x="130" y="12"/>
                  </a:lnTo>
                  <a:lnTo>
                    <a:pt x="130" y="12"/>
                  </a:lnTo>
                  <a:lnTo>
                    <a:pt x="132" y="12"/>
                  </a:lnTo>
                  <a:lnTo>
                    <a:pt x="132" y="12"/>
                  </a:lnTo>
                  <a:lnTo>
                    <a:pt x="132" y="12"/>
                  </a:lnTo>
                  <a:lnTo>
                    <a:pt x="132" y="12"/>
                  </a:lnTo>
                  <a:lnTo>
                    <a:pt x="135" y="10"/>
                  </a:lnTo>
                  <a:lnTo>
                    <a:pt x="135" y="10"/>
                  </a:lnTo>
                  <a:lnTo>
                    <a:pt x="137" y="7"/>
                  </a:lnTo>
                  <a:lnTo>
                    <a:pt x="137" y="7"/>
                  </a:lnTo>
                  <a:lnTo>
                    <a:pt x="139" y="5"/>
                  </a:lnTo>
                  <a:lnTo>
                    <a:pt x="139" y="5"/>
                  </a:lnTo>
                  <a:lnTo>
                    <a:pt x="142" y="5"/>
                  </a:lnTo>
                  <a:lnTo>
                    <a:pt x="142" y="5"/>
                  </a:lnTo>
                  <a:lnTo>
                    <a:pt x="142" y="3"/>
                  </a:lnTo>
                  <a:lnTo>
                    <a:pt x="142" y="3"/>
                  </a:lnTo>
                  <a:lnTo>
                    <a:pt x="142" y="3"/>
                  </a:lnTo>
                  <a:lnTo>
                    <a:pt x="142" y="3"/>
                  </a:lnTo>
                  <a:lnTo>
                    <a:pt x="142" y="3"/>
                  </a:lnTo>
                  <a:lnTo>
                    <a:pt x="142" y="3"/>
                  </a:lnTo>
                  <a:lnTo>
                    <a:pt x="142" y="3"/>
                  </a:lnTo>
                  <a:lnTo>
                    <a:pt x="142" y="3"/>
                  </a:lnTo>
                  <a:lnTo>
                    <a:pt x="142" y="3"/>
                  </a:lnTo>
                  <a:lnTo>
                    <a:pt x="142" y="3"/>
                  </a:lnTo>
                  <a:lnTo>
                    <a:pt x="142" y="3"/>
                  </a:lnTo>
                  <a:lnTo>
                    <a:pt x="142" y="3"/>
                  </a:lnTo>
                  <a:lnTo>
                    <a:pt x="139" y="3"/>
                  </a:lnTo>
                  <a:lnTo>
                    <a:pt x="139" y="3"/>
                  </a:lnTo>
                  <a:lnTo>
                    <a:pt x="139" y="3"/>
                  </a:lnTo>
                  <a:lnTo>
                    <a:pt x="139" y="3"/>
                  </a:lnTo>
                  <a:lnTo>
                    <a:pt x="142" y="0"/>
                  </a:lnTo>
                  <a:lnTo>
                    <a:pt x="142" y="0"/>
                  </a:lnTo>
                  <a:lnTo>
                    <a:pt x="144" y="0"/>
                  </a:lnTo>
                  <a:lnTo>
                    <a:pt x="144" y="0"/>
                  </a:lnTo>
                  <a:lnTo>
                    <a:pt x="146" y="0"/>
                  </a:lnTo>
                  <a:lnTo>
                    <a:pt x="146" y="0"/>
                  </a:lnTo>
                  <a:lnTo>
                    <a:pt x="149" y="0"/>
                  </a:lnTo>
                  <a:lnTo>
                    <a:pt x="149" y="0"/>
                  </a:lnTo>
                  <a:lnTo>
                    <a:pt x="154" y="0"/>
                  </a:lnTo>
                  <a:lnTo>
                    <a:pt x="154" y="0"/>
                  </a:lnTo>
                  <a:lnTo>
                    <a:pt x="156" y="0"/>
                  </a:lnTo>
                  <a:lnTo>
                    <a:pt x="156" y="0"/>
                  </a:lnTo>
                  <a:lnTo>
                    <a:pt x="156" y="3"/>
                  </a:lnTo>
                  <a:lnTo>
                    <a:pt x="156" y="3"/>
                  </a:lnTo>
                  <a:lnTo>
                    <a:pt x="161" y="3"/>
                  </a:lnTo>
                  <a:lnTo>
                    <a:pt x="161" y="3"/>
                  </a:lnTo>
                  <a:lnTo>
                    <a:pt x="163" y="7"/>
                  </a:lnTo>
                  <a:lnTo>
                    <a:pt x="163" y="7"/>
                  </a:lnTo>
                  <a:lnTo>
                    <a:pt x="165" y="10"/>
                  </a:lnTo>
                  <a:lnTo>
                    <a:pt x="165" y="10"/>
                  </a:lnTo>
                  <a:lnTo>
                    <a:pt x="168" y="10"/>
                  </a:lnTo>
                  <a:lnTo>
                    <a:pt x="168" y="10"/>
                  </a:lnTo>
                  <a:lnTo>
                    <a:pt x="172" y="12"/>
                  </a:lnTo>
                  <a:lnTo>
                    <a:pt x="172" y="12"/>
                  </a:lnTo>
                  <a:lnTo>
                    <a:pt x="172" y="14"/>
                  </a:lnTo>
                  <a:lnTo>
                    <a:pt x="172" y="14"/>
                  </a:lnTo>
                  <a:lnTo>
                    <a:pt x="172" y="17"/>
                  </a:lnTo>
                  <a:lnTo>
                    <a:pt x="172" y="17"/>
                  </a:lnTo>
                  <a:lnTo>
                    <a:pt x="175" y="21"/>
                  </a:lnTo>
                  <a:lnTo>
                    <a:pt x="175" y="21"/>
                  </a:lnTo>
                  <a:lnTo>
                    <a:pt x="175" y="24"/>
                  </a:lnTo>
                  <a:lnTo>
                    <a:pt x="175" y="24"/>
                  </a:lnTo>
                  <a:lnTo>
                    <a:pt x="177" y="26"/>
                  </a:lnTo>
                  <a:lnTo>
                    <a:pt x="177" y="26"/>
                  </a:lnTo>
                  <a:lnTo>
                    <a:pt x="184" y="31"/>
                  </a:lnTo>
                  <a:lnTo>
                    <a:pt x="184" y="31"/>
                  </a:lnTo>
                  <a:lnTo>
                    <a:pt x="187" y="36"/>
                  </a:lnTo>
                  <a:lnTo>
                    <a:pt x="187" y="36"/>
                  </a:lnTo>
                  <a:lnTo>
                    <a:pt x="191" y="36"/>
                  </a:lnTo>
                  <a:lnTo>
                    <a:pt x="191" y="36"/>
                  </a:lnTo>
                  <a:lnTo>
                    <a:pt x="196" y="38"/>
                  </a:lnTo>
                  <a:lnTo>
                    <a:pt x="196" y="38"/>
                  </a:lnTo>
                  <a:lnTo>
                    <a:pt x="196" y="43"/>
                  </a:lnTo>
                  <a:lnTo>
                    <a:pt x="196" y="43"/>
                  </a:lnTo>
                  <a:lnTo>
                    <a:pt x="196" y="62"/>
                  </a:lnTo>
                  <a:lnTo>
                    <a:pt x="196" y="62"/>
                  </a:lnTo>
                  <a:lnTo>
                    <a:pt x="196" y="78"/>
                  </a:lnTo>
                  <a:lnTo>
                    <a:pt x="196" y="78"/>
                  </a:lnTo>
                  <a:lnTo>
                    <a:pt x="196" y="78"/>
                  </a:lnTo>
                  <a:lnTo>
                    <a:pt x="196" y="78"/>
                  </a:lnTo>
                  <a:lnTo>
                    <a:pt x="198" y="95"/>
                  </a:lnTo>
                  <a:lnTo>
                    <a:pt x="198" y="95"/>
                  </a:lnTo>
                  <a:lnTo>
                    <a:pt x="196" y="182"/>
                  </a:lnTo>
                  <a:lnTo>
                    <a:pt x="196" y="182"/>
                  </a:lnTo>
                  <a:lnTo>
                    <a:pt x="158" y="182"/>
                  </a:lnTo>
                  <a:lnTo>
                    <a:pt x="158" y="182"/>
                  </a:lnTo>
                  <a:lnTo>
                    <a:pt x="158" y="185"/>
                  </a:lnTo>
                  <a:lnTo>
                    <a:pt x="158" y="185"/>
                  </a:lnTo>
                  <a:lnTo>
                    <a:pt x="87" y="185"/>
                  </a:lnTo>
                  <a:lnTo>
                    <a:pt x="87" y="185"/>
                  </a:lnTo>
                  <a:lnTo>
                    <a:pt x="87" y="182"/>
                  </a:lnTo>
                  <a:lnTo>
                    <a:pt x="87" y="182"/>
                  </a:lnTo>
                  <a:lnTo>
                    <a:pt x="52" y="180"/>
                  </a:lnTo>
                  <a:lnTo>
                    <a:pt x="52" y="180"/>
                  </a:lnTo>
                  <a:lnTo>
                    <a:pt x="12" y="180"/>
                  </a:lnTo>
                  <a:lnTo>
                    <a:pt x="12" y="180"/>
                  </a:lnTo>
                  <a:lnTo>
                    <a:pt x="12" y="180"/>
                  </a:lnTo>
                  <a:lnTo>
                    <a:pt x="12" y="18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08" name="Freeform 814"/>
            <p:cNvSpPr>
              <a:spLocks/>
            </p:cNvSpPr>
            <p:nvPr/>
          </p:nvSpPr>
          <p:spPr bwMode="auto">
            <a:xfrm>
              <a:off x="1136" y="848"/>
              <a:ext cx="18" cy="12"/>
            </a:xfrm>
            <a:custGeom>
              <a:avLst/>
              <a:gdLst/>
              <a:ahLst/>
              <a:cxnLst>
                <a:cxn ang="0">
                  <a:pos x="5" y="2"/>
                </a:cxn>
                <a:cxn ang="0">
                  <a:pos x="7" y="0"/>
                </a:cxn>
                <a:cxn ang="0">
                  <a:pos x="7" y="0"/>
                </a:cxn>
                <a:cxn ang="0">
                  <a:pos x="10" y="0"/>
                </a:cxn>
                <a:cxn ang="0">
                  <a:pos x="10" y="0"/>
                </a:cxn>
                <a:cxn ang="0">
                  <a:pos x="10" y="0"/>
                </a:cxn>
                <a:cxn ang="0">
                  <a:pos x="10" y="0"/>
                </a:cxn>
                <a:cxn ang="0">
                  <a:pos x="10" y="0"/>
                </a:cxn>
                <a:cxn ang="0">
                  <a:pos x="10" y="0"/>
                </a:cxn>
                <a:cxn ang="0">
                  <a:pos x="7" y="5"/>
                </a:cxn>
                <a:cxn ang="0">
                  <a:pos x="7" y="5"/>
                </a:cxn>
                <a:cxn ang="0">
                  <a:pos x="5" y="5"/>
                </a:cxn>
                <a:cxn ang="0">
                  <a:pos x="5" y="5"/>
                </a:cxn>
                <a:cxn ang="0">
                  <a:pos x="3" y="7"/>
                </a:cxn>
                <a:cxn ang="0">
                  <a:pos x="3" y="7"/>
                </a:cxn>
                <a:cxn ang="0">
                  <a:pos x="3" y="5"/>
                </a:cxn>
                <a:cxn ang="0">
                  <a:pos x="3" y="5"/>
                </a:cxn>
                <a:cxn ang="0">
                  <a:pos x="0" y="5"/>
                </a:cxn>
                <a:cxn ang="0">
                  <a:pos x="0" y="5"/>
                </a:cxn>
                <a:cxn ang="0">
                  <a:pos x="0" y="5"/>
                </a:cxn>
                <a:cxn ang="0">
                  <a:pos x="0" y="5"/>
                </a:cxn>
                <a:cxn ang="0">
                  <a:pos x="0" y="5"/>
                </a:cxn>
                <a:cxn ang="0">
                  <a:pos x="0" y="5"/>
                </a:cxn>
                <a:cxn ang="0">
                  <a:pos x="3" y="2"/>
                </a:cxn>
                <a:cxn ang="0">
                  <a:pos x="3" y="2"/>
                </a:cxn>
                <a:cxn ang="0">
                  <a:pos x="3" y="2"/>
                </a:cxn>
                <a:cxn ang="0">
                  <a:pos x="3" y="2"/>
                </a:cxn>
                <a:cxn ang="0">
                  <a:pos x="3" y="2"/>
                </a:cxn>
                <a:cxn ang="0">
                  <a:pos x="3" y="2"/>
                </a:cxn>
                <a:cxn ang="0">
                  <a:pos x="5" y="2"/>
                </a:cxn>
                <a:cxn ang="0">
                  <a:pos x="5" y="2"/>
                </a:cxn>
                <a:cxn ang="0">
                  <a:pos x="5" y="2"/>
                </a:cxn>
                <a:cxn ang="0">
                  <a:pos x="5" y="2"/>
                </a:cxn>
                <a:cxn ang="0">
                  <a:pos x="5" y="2"/>
                </a:cxn>
                <a:cxn ang="0">
                  <a:pos x="5" y="2"/>
                </a:cxn>
              </a:cxnLst>
              <a:rect l="0" t="0" r="r" b="b"/>
              <a:pathLst>
                <a:path w="10" h="7">
                  <a:moveTo>
                    <a:pt x="5" y="2"/>
                  </a:moveTo>
                  <a:lnTo>
                    <a:pt x="7" y="0"/>
                  </a:lnTo>
                  <a:lnTo>
                    <a:pt x="7" y="0"/>
                  </a:lnTo>
                  <a:lnTo>
                    <a:pt x="10" y="0"/>
                  </a:lnTo>
                  <a:lnTo>
                    <a:pt x="10" y="0"/>
                  </a:lnTo>
                  <a:lnTo>
                    <a:pt x="10" y="0"/>
                  </a:lnTo>
                  <a:lnTo>
                    <a:pt x="10" y="0"/>
                  </a:lnTo>
                  <a:lnTo>
                    <a:pt x="10" y="0"/>
                  </a:lnTo>
                  <a:lnTo>
                    <a:pt x="10" y="0"/>
                  </a:lnTo>
                  <a:lnTo>
                    <a:pt x="7" y="5"/>
                  </a:lnTo>
                  <a:lnTo>
                    <a:pt x="7" y="5"/>
                  </a:lnTo>
                  <a:lnTo>
                    <a:pt x="5" y="5"/>
                  </a:lnTo>
                  <a:lnTo>
                    <a:pt x="5" y="5"/>
                  </a:lnTo>
                  <a:lnTo>
                    <a:pt x="3" y="7"/>
                  </a:lnTo>
                  <a:lnTo>
                    <a:pt x="3" y="7"/>
                  </a:lnTo>
                  <a:lnTo>
                    <a:pt x="3" y="5"/>
                  </a:lnTo>
                  <a:lnTo>
                    <a:pt x="3" y="5"/>
                  </a:lnTo>
                  <a:lnTo>
                    <a:pt x="0" y="5"/>
                  </a:lnTo>
                  <a:lnTo>
                    <a:pt x="0" y="5"/>
                  </a:lnTo>
                  <a:lnTo>
                    <a:pt x="0" y="5"/>
                  </a:lnTo>
                  <a:lnTo>
                    <a:pt x="0" y="5"/>
                  </a:lnTo>
                  <a:lnTo>
                    <a:pt x="0" y="5"/>
                  </a:lnTo>
                  <a:lnTo>
                    <a:pt x="0" y="5"/>
                  </a:lnTo>
                  <a:lnTo>
                    <a:pt x="3" y="2"/>
                  </a:lnTo>
                  <a:lnTo>
                    <a:pt x="3" y="2"/>
                  </a:lnTo>
                  <a:lnTo>
                    <a:pt x="3" y="2"/>
                  </a:lnTo>
                  <a:lnTo>
                    <a:pt x="3" y="2"/>
                  </a:lnTo>
                  <a:lnTo>
                    <a:pt x="3" y="2"/>
                  </a:lnTo>
                  <a:lnTo>
                    <a:pt x="3" y="2"/>
                  </a:lnTo>
                  <a:lnTo>
                    <a:pt x="5" y="2"/>
                  </a:lnTo>
                  <a:lnTo>
                    <a:pt x="5" y="2"/>
                  </a:lnTo>
                  <a:lnTo>
                    <a:pt x="5" y="2"/>
                  </a:lnTo>
                  <a:lnTo>
                    <a:pt x="5" y="2"/>
                  </a:lnTo>
                  <a:lnTo>
                    <a:pt x="5" y="2"/>
                  </a:lnTo>
                  <a:lnTo>
                    <a:pt x="5" y="2"/>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09" name="Freeform 815"/>
            <p:cNvSpPr>
              <a:spLocks/>
            </p:cNvSpPr>
            <p:nvPr/>
          </p:nvSpPr>
          <p:spPr bwMode="auto">
            <a:xfrm>
              <a:off x="1127" y="860"/>
              <a:ext cx="14" cy="12"/>
            </a:xfrm>
            <a:custGeom>
              <a:avLst/>
              <a:gdLst/>
              <a:ahLst/>
              <a:cxnLst>
                <a:cxn ang="0">
                  <a:pos x="0" y="0"/>
                </a:cxn>
                <a:cxn ang="0">
                  <a:pos x="3" y="0"/>
                </a:cxn>
                <a:cxn ang="0">
                  <a:pos x="3" y="0"/>
                </a:cxn>
                <a:cxn ang="0">
                  <a:pos x="5" y="0"/>
                </a:cxn>
                <a:cxn ang="0">
                  <a:pos x="5" y="0"/>
                </a:cxn>
                <a:cxn ang="0">
                  <a:pos x="8" y="0"/>
                </a:cxn>
                <a:cxn ang="0">
                  <a:pos x="8" y="0"/>
                </a:cxn>
                <a:cxn ang="0">
                  <a:pos x="8" y="2"/>
                </a:cxn>
                <a:cxn ang="0">
                  <a:pos x="8" y="2"/>
                </a:cxn>
                <a:cxn ang="0">
                  <a:pos x="8" y="5"/>
                </a:cxn>
                <a:cxn ang="0">
                  <a:pos x="8" y="5"/>
                </a:cxn>
                <a:cxn ang="0">
                  <a:pos x="8" y="7"/>
                </a:cxn>
                <a:cxn ang="0">
                  <a:pos x="8" y="7"/>
                </a:cxn>
                <a:cxn ang="0">
                  <a:pos x="5" y="7"/>
                </a:cxn>
                <a:cxn ang="0">
                  <a:pos x="5" y="7"/>
                </a:cxn>
                <a:cxn ang="0">
                  <a:pos x="5" y="7"/>
                </a:cxn>
                <a:cxn ang="0">
                  <a:pos x="5" y="7"/>
                </a:cxn>
                <a:cxn ang="0">
                  <a:pos x="0" y="5"/>
                </a:cxn>
                <a:cxn ang="0">
                  <a:pos x="0" y="5"/>
                </a:cxn>
                <a:cxn ang="0">
                  <a:pos x="3" y="5"/>
                </a:cxn>
                <a:cxn ang="0">
                  <a:pos x="3" y="5"/>
                </a:cxn>
                <a:cxn ang="0">
                  <a:pos x="3" y="2"/>
                </a:cxn>
                <a:cxn ang="0">
                  <a:pos x="3" y="2"/>
                </a:cxn>
                <a:cxn ang="0">
                  <a:pos x="0" y="2"/>
                </a:cxn>
                <a:cxn ang="0">
                  <a:pos x="0" y="2"/>
                </a:cxn>
                <a:cxn ang="0">
                  <a:pos x="3" y="2"/>
                </a:cxn>
                <a:cxn ang="0">
                  <a:pos x="3" y="2"/>
                </a:cxn>
                <a:cxn ang="0">
                  <a:pos x="0" y="0"/>
                </a:cxn>
                <a:cxn ang="0">
                  <a:pos x="0" y="0"/>
                </a:cxn>
                <a:cxn ang="0">
                  <a:pos x="0" y="0"/>
                </a:cxn>
                <a:cxn ang="0">
                  <a:pos x="0" y="0"/>
                </a:cxn>
                <a:cxn ang="0">
                  <a:pos x="0" y="0"/>
                </a:cxn>
                <a:cxn ang="0">
                  <a:pos x="0" y="0"/>
                </a:cxn>
              </a:cxnLst>
              <a:rect l="0" t="0" r="r" b="b"/>
              <a:pathLst>
                <a:path w="8" h="7">
                  <a:moveTo>
                    <a:pt x="0" y="0"/>
                  </a:moveTo>
                  <a:lnTo>
                    <a:pt x="3" y="0"/>
                  </a:lnTo>
                  <a:lnTo>
                    <a:pt x="3" y="0"/>
                  </a:lnTo>
                  <a:lnTo>
                    <a:pt x="5" y="0"/>
                  </a:lnTo>
                  <a:lnTo>
                    <a:pt x="5" y="0"/>
                  </a:lnTo>
                  <a:lnTo>
                    <a:pt x="8" y="0"/>
                  </a:lnTo>
                  <a:lnTo>
                    <a:pt x="8" y="0"/>
                  </a:lnTo>
                  <a:lnTo>
                    <a:pt x="8" y="2"/>
                  </a:lnTo>
                  <a:lnTo>
                    <a:pt x="8" y="2"/>
                  </a:lnTo>
                  <a:lnTo>
                    <a:pt x="8" y="5"/>
                  </a:lnTo>
                  <a:lnTo>
                    <a:pt x="8" y="5"/>
                  </a:lnTo>
                  <a:lnTo>
                    <a:pt x="8" y="7"/>
                  </a:lnTo>
                  <a:lnTo>
                    <a:pt x="8" y="7"/>
                  </a:lnTo>
                  <a:lnTo>
                    <a:pt x="5" y="7"/>
                  </a:lnTo>
                  <a:lnTo>
                    <a:pt x="5" y="7"/>
                  </a:lnTo>
                  <a:lnTo>
                    <a:pt x="5" y="7"/>
                  </a:lnTo>
                  <a:lnTo>
                    <a:pt x="5" y="7"/>
                  </a:lnTo>
                  <a:lnTo>
                    <a:pt x="0" y="5"/>
                  </a:lnTo>
                  <a:lnTo>
                    <a:pt x="0" y="5"/>
                  </a:lnTo>
                  <a:lnTo>
                    <a:pt x="3" y="5"/>
                  </a:lnTo>
                  <a:lnTo>
                    <a:pt x="3" y="5"/>
                  </a:lnTo>
                  <a:lnTo>
                    <a:pt x="3" y="2"/>
                  </a:lnTo>
                  <a:lnTo>
                    <a:pt x="3" y="2"/>
                  </a:lnTo>
                  <a:lnTo>
                    <a:pt x="0" y="2"/>
                  </a:lnTo>
                  <a:lnTo>
                    <a:pt x="0" y="2"/>
                  </a:lnTo>
                  <a:lnTo>
                    <a:pt x="3" y="2"/>
                  </a:lnTo>
                  <a:lnTo>
                    <a:pt x="3" y="2"/>
                  </a:lnTo>
                  <a:lnTo>
                    <a:pt x="0" y="0"/>
                  </a:lnTo>
                  <a:lnTo>
                    <a:pt x="0" y="0"/>
                  </a:lnTo>
                  <a:lnTo>
                    <a:pt x="0" y="0"/>
                  </a:lnTo>
                  <a:lnTo>
                    <a:pt x="0" y="0"/>
                  </a:lnTo>
                  <a:lnTo>
                    <a:pt x="0" y="0"/>
                  </a:lnTo>
                  <a:lnTo>
                    <a:pt x="0" y="0"/>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10" name="Freeform 816"/>
            <p:cNvSpPr>
              <a:spLocks/>
            </p:cNvSpPr>
            <p:nvPr/>
          </p:nvSpPr>
          <p:spPr bwMode="auto">
            <a:xfrm>
              <a:off x="1100" y="876"/>
              <a:ext cx="20" cy="5"/>
            </a:xfrm>
            <a:custGeom>
              <a:avLst/>
              <a:gdLst/>
              <a:ahLst/>
              <a:cxnLst>
                <a:cxn ang="0">
                  <a:pos x="5" y="0"/>
                </a:cxn>
                <a:cxn ang="0">
                  <a:pos x="7" y="0"/>
                </a:cxn>
                <a:cxn ang="0">
                  <a:pos x="7" y="0"/>
                </a:cxn>
                <a:cxn ang="0">
                  <a:pos x="7" y="0"/>
                </a:cxn>
                <a:cxn ang="0">
                  <a:pos x="7" y="0"/>
                </a:cxn>
                <a:cxn ang="0">
                  <a:pos x="7" y="0"/>
                </a:cxn>
                <a:cxn ang="0">
                  <a:pos x="7" y="0"/>
                </a:cxn>
                <a:cxn ang="0">
                  <a:pos x="9" y="0"/>
                </a:cxn>
                <a:cxn ang="0">
                  <a:pos x="9" y="0"/>
                </a:cxn>
                <a:cxn ang="0">
                  <a:pos x="9" y="0"/>
                </a:cxn>
                <a:cxn ang="0">
                  <a:pos x="9" y="0"/>
                </a:cxn>
                <a:cxn ang="0">
                  <a:pos x="12" y="0"/>
                </a:cxn>
                <a:cxn ang="0">
                  <a:pos x="12" y="0"/>
                </a:cxn>
                <a:cxn ang="0">
                  <a:pos x="9" y="0"/>
                </a:cxn>
                <a:cxn ang="0">
                  <a:pos x="9" y="0"/>
                </a:cxn>
                <a:cxn ang="0">
                  <a:pos x="9" y="0"/>
                </a:cxn>
                <a:cxn ang="0">
                  <a:pos x="9" y="0"/>
                </a:cxn>
                <a:cxn ang="0">
                  <a:pos x="7" y="3"/>
                </a:cxn>
                <a:cxn ang="0">
                  <a:pos x="7" y="3"/>
                </a:cxn>
                <a:cxn ang="0">
                  <a:pos x="5" y="3"/>
                </a:cxn>
                <a:cxn ang="0">
                  <a:pos x="5" y="3"/>
                </a:cxn>
                <a:cxn ang="0">
                  <a:pos x="5" y="3"/>
                </a:cxn>
                <a:cxn ang="0">
                  <a:pos x="5" y="3"/>
                </a:cxn>
                <a:cxn ang="0">
                  <a:pos x="2" y="3"/>
                </a:cxn>
                <a:cxn ang="0">
                  <a:pos x="2" y="3"/>
                </a:cxn>
                <a:cxn ang="0">
                  <a:pos x="0" y="3"/>
                </a:cxn>
                <a:cxn ang="0">
                  <a:pos x="0" y="3"/>
                </a:cxn>
                <a:cxn ang="0">
                  <a:pos x="0" y="3"/>
                </a:cxn>
                <a:cxn ang="0">
                  <a:pos x="0" y="3"/>
                </a:cxn>
                <a:cxn ang="0">
                  <a:pos x="0" y="3"/>
                </a:cxn>
                <a:cxn ang="0">
                  <a:pos x="0" y="3"/>
                </a:cxn>
                <a:cxn ang="0">
                  <a:pos x="2" y="0"/>
                </a:cxn>
                <a:cxn ang="0">
                  <a:pos x="2" y="0"/>
                </a:cxn>
                <a:cxn ang="0">
                  <a:pos x="2" y="0"/>
                </a:cxn>
                <a:cxn ang="0">
                  <a:pos x="2" y="0"/>
                </a:cxn>
                <a:cxn ang="0">
                  <a:pos x="5" y="0"/>
                </a:cxn>
                <a:cxn ang="0">
                  <a:pos x="5" y="0"/>
                </a:cxn>
                <a:cxn ang="0">
                  <a:pos x="5" y="0"/>
                </a:cxn>
                <a:cxn ang="0">
                  <a:pos x="5" y="0"/>
                </a:cxn>
              </a:cxnLst>
              <a:rect l="0" t="0" r="r" b="b"/>
              <a:pathLst>
                <a:path w="12" h="3">
                  <a:moveTo>
                    <a:pt x="5" y="0"/>
                  </a:moveTo>
                  <a:lnTo>
                    <a:pt x="7" y="0"/>
                  </a:lnTo>
                  <a:lnTo>
                    <a:pt x="7" y="0"/>
                  </a:lnTo>
                  <a:lnTo>
                    <a:pt x="7" y="0"/>
                  </a:lnTo>
                  <a:lnTo>
                    <a:pt x="7" y="0"/>
                  </a:lnTo>
                  <a:lnTo>
                    <a:pt x="7" y="0"/>
                  </a:lnTo>
                  <a:lnTo>
                    <a:pt x="7" y="0"/>
                  </a:lnTo>
                  <a:lnTo>
                    <a:pt x="9" y="0"/>
                  </a:lnTo>
                  <a:lnTo>
                    <a:pt x="9" y="0"/>
                  </a:lnTo>
                  <a:lnTo>
                    <a:pt x="9" y="0"/>
                  </a:lnTo>
                  <a:lnTo>
                    <a:pt x="9" y="0"/>
                  </a:lnTo>
                  <a:lnTo>
                    <a:pt x="12" y="0"/>
                  </a:lnTo>
                  <a:lnTo>
                    <a:pt x="12" y="0"/>
                  </a:lnTo>
                  <a:lnTo>
                    <a:pt x="9" y="0"/>
                  </a:lnTo>
                  <a:lnTo>
                    <a:pt x="9" y="0"/>
                  </a:lnTo>
                  <a:lnTo>
                    <a:pt x="9" y="0"/>
                  </a:lnTo>
                  <a:lnTo>
                    <a:pt x="9" y="0"/>
                  </a:lnTo>
                  <a:lnTo>
                    <a:pt x="7" y="3"/>
                  </a:lnTo>
                  <a:lnTo>
                    <a:pt x="7" y="3"/>
                  </a:lnTo>
                  <a:lnTo>
                    <a:pt x="5" y="3"/>
                  </a:lnTo>
                  <a:lnTo>
                    <a:pt x="5" y="3"/>
                  </a:lnTo>
                  <a:lnTo>
                    <a:pt x="5" y="3"/>
                  </a:lnTo>
                  <a:lnTo>
                    <a:pt x="5" y="3"/>
                  </a:lnTo>
                  <a:lnTo>
                    <a:pt x="2" y="3"/>
                  </a:lnTo>
                  <a:lnTo>
                    <a:pt x="2" y="3"/>
                  </a:lnTo>
                  <a:lnTo>
                    <a:pt x="0" y="3"/>
                  </a:lnTo>
                  <a:lnTo>
                    <a:pt x="0" y="3"/>
                  </a:lnTo>
                  <a:lnTo>
                    <a:pt x="0" y="3"/>
                  </a:lnTo>
                  <a:lnTo>
                    <a:pt x="0" y="3"/>
                  </a:lnTo>
                  <a:lnTo>
                    <a:pt x="0" y="3"/>
                  </a:lnTo>
                  <a:lnTo>
                    <a:pt x="0" y="3"/>
                  </a:lnTo>
                  <a:lnTo>
                    <a:pt x="2" y="0"/>
                  </a:lnTo>
                  <a:lnTo>
                    <a:pt x="2" y="0"/>
                  </a:lnTo>
                  <a:lnTo>
                    <a:pt x="2" y="0"/>
                  </a:lnTo>
                  <a:lnTo>
                    <a:pt x="2" y="0"/>
                  </a:lnTo>
                  <a:lnTo>
                    <a:pt x="5" y="0"/>
                  </a:lnTo>
                  <a:lnTo>
                    <a:pt x="5" y="0"/>
                  </a:lnTo>
                  <a:lnTo>
                    <a:pt x="5" y="0"/>
                  </a:lnTo>
                  <a:lnTo>
                    <a:pt x="5" y="0"/>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11" name="Freeform 817"/>
            <p:cNvSpPr>
              <a:spLocks/>
            </p:cNvSpPr>
            <p:nvPr/>
          </p:nvSpPr>
          <p:spPr bwMode="auto">
            <a:xfrm>
              <a:off x="1366" y="876"/>
              <a:ext cx="21" cy="8"/>
            </a:xfrm>
            <a:custGeom>
              <a:avLst/>
              <a:gdLst/>
              <a:ahLst/>
              <a:cxnLst>
                <a:cxn ang="0">
                  <a:pos x="0" y="0"/>
                </a:cxn>
                <a:cxn ang="0">
                  <a:pos x="0" y="0"/>
                </a:cxn>
                <a:cxn ang="0">
                  <a:pos x="0" y="0"/>
                </a:cxn>
                <a:cxn ang="0">
                  <a:pos x="0" y="0"/>
                </a:cxn>
                <a:cxn ang="0">
                  <a:pos x="0" y="0"/>
                </a:cxn>
                <a:cxn ang="0">
                  <a:pos x="0" y="0"/>
                </a:cxn>
                <a:cxn ang="0">
                  <a:pos x="0" y="0"/>
                </a:cxn>
                <a:cxn ang="0">
                  <a:pos x="3" y="0"/>
                </a:cxn>
                <a:cxn ang="0">
                  <a:pos x="3" y="0"/>
                </a:cxn>
                <a:cxn ang="0">
                  <a:pos x="5" y="0"/>
                </a:cxn>
                <a:cxn ang="0">
                  <a:pos x="5" y="0"/>
                </a:cxn>
                <a:cxn ang="0">
                  <a:pos x="8" y="3"/>
                </a:cxn>
                <a:cxn ang="0">
                  <a:pos x="8" y="3"/>
                </a:cxn>
                <a:cxn ang="0">
                  <a:pos x="10" y="3"/>
                </a:cxn>
                <a:cxn ang="0">
                  <a:pos x="10" y="3"/>
                </a:cxn>
                <a:cxn ang="0">
                  <a:pos x="12" y="3"/>
                </a:cxn>
                <a:cxn ang="0">
                  <a:pos x="12" y="3"/>
                </a:cxn>
                <a:cxn ang="0">
                  <a:pos x="12" y="3"/>
                </a:cxn>
                <a:cxn ang="0">
                  <a:pos x="12" y="3"/>
                </a:cxn>
                <a:cxn ang="0">
                  <a:pos x="12" y="5"/>
                </a:cxn>
                <a:cxn ang="0">
                  <a:pos x="12" y="5"/>
                </a:cxn>
                <a:cxn ang="0">
                  <a:pos x="10" y="5"/>
                </a:cxn>
                <a:cxn ang="0">
                  <a:pos x="10" y="5"/>
                </a:cxn>
                <a:cxn ang="0">
                  <a:pos x="8" y="5"/>
                </a:cxn>
                <a:cxn ang="0">
                  <a:pos x="8" y="5"/>
                </a:cxn>
                <a:cxn ang="0">
                  <a:pos x="5" y="5"/>
                </a:cxn>
                <a:cxn ang="0">
                  <a:pos x="5" y="5"/>
                </a:cxn>
                <a:cxn ang="0">
                  <a:pos x="5" y="3"/>
                </a:cxn>
                <a:cxn ang="0">
                  <a:pos x="5" y="3"/>
                </a:cxn>
                <a:cxn ang="0">
                  <a:pos x="3" y="3"/>
                </a:cxn>
                <a:cxn ang="0">
                  <a:pos x="3" y="3"/>
                </a:cxn>
                <a:cxn ang="0">
                  <a:pos x="0" y="0"/>
                </a:cxn>
                <a:cxn ang="0">
                  <a:pos x="0" y="0"/>
                </a:cxn>
                <a:cxn ang="0">
                  <a:pos x="0" y="0"/>
                </a:cxn>
                <a:cxn ang="0">
                  <a:pos x="0" y="0"/>
                </a:cxn>
                <a:cxn ang="0">
                  <a:pos x="0" y="0"/>
                </a:cxn>
                <a:cxn ang="0">
                  <a:pos x="0" y="0"/>
                </a:cxn>
              </a:cxnLst>
              <a:rect l="0" t="0" r="r" b="b"/>
              <a:pathLst>
                <a:path w="12" h="5">
                  <a:moveTo>
                    <a:pt x="0" y="0"/>
                  </a:moveTo>
                  <a:lnTo>
                    <a:pt x="0" y="0"/>
                  </a:lnTo>
                  <a:lnTo>
                    <a:pt x="0" y="0"/>
                  </a:lnTo>
                  <a:lnTo>
                    <a:pt x="0" y="0"/>
                  </a:lnTo>
                  <a:lnTo>
                    <a:pt x="0" y="0"/>
                  </a:lnTo>
                  <a:lnTo>
                    <a:pt x="0" y="0"/>
                  </a:lnTo>
                  <a:lnTo>
                    <a:pt x="0" y="0"/>
                  </a:lnTo>
                  <a:lnTo>
                    <a:pt x="3" y="0"/>
                  </a:lnTo>
                  <a:lnTo>
                    <a:pt x="3" y="0"/>
                  </a:lnTo>
                  <a:lnTo>
                    <a:pt x="5" y="0"/>
                  </a:lnTo>
                  <a:lnTo>
                    <a:pt x="5" y="0"/>
                  </a:lnTo>
                  <a:lnTo>
                    <a:pt x="8" y="3"/>
                  </a:lnTo>
                  <a:lnTo>
                    <a:pt x="8" y="3"/>
                  </a:lnTo>
                  <a:lnTo>
                    <a:pt x="10" y="3"/>
                  </a:lnTo>
                  <a:lnTo>
                    <a:pt x="10" y="3"/>
                  </a:lnTo>
                  <a:lnTo>
                    <a:pt x="12" y="3"/>
                  </a:lnTo>
                  <a:lnTo>
                    <a:pt x="12" y="3"/>
                  </a:lnTo>
                  <a:lnTo>
                    <a:pt x="12" y="3"/>
                  </a:lnTo>
                  <a:lnTo>
                    <a:pt x="12" y="3"/>
                  </a:lnTo>
                  <a:lnTo>
                    <a:pt x="12" y="5"/>
                  </a:lnTo>
                  <a:lnTo>
                    <a:pt x="12" y="5"/>
                  </a:lnTo>
                  <a:lnTo>
                    <a:pt x="10" y="5"/>
                  </a:lnTo>
                  <a:lnTo>
                    <a:pt x="10" y="5"/>
                  </a:lnTo>
                  <a:lnTo>
                    <a:pt x="8" y="5"/>
                  </a:lnTo>
                  <a:lnTo>
                    <a:pt x="8" y="5"/>
                  </a:lnTo>
                  <a:lnTo>
                    <a:pt x="5" y="5"/>
                  </a:lnTo>
                  <a:lnTo>
                    <a:pt x="5" y="5"/>
                  </a:lnTo>
                  <a:lnTo>
                    <a:pt x="5" y="3"/>
                  </a:lnTo>
                  <a:lnTo>
                    <a:pt x="5" y="3"/>
                  </a:lnTo>
                  <a:lnTo>
                    <a:pt x="3" y="3"/>
                  </a:lnTo>
                  <a:lnTo>
                    <a:pt x="3" y="3"/>
                  </a:lnTo>
                  <a:lnTo>
                    <a:pt x="0" y="0"/>
                  </a:lnTo>
                  <a:lnTo>
                    <a:pt x="0" y="0"/>
                  </a:lnTo>
                  <a:lnTo>
                    <a:pt x="0" y="0"/>
                  </a:lnTo>
                  <a:lnTo>
                    <a:pt x="0" y="0"/>
                  </a:lnTo>
                  <a:lnTo>
                    <a:pt x="0" y="0"/>
                  </a:lnTo>
                  <a:lnTo>
                    <a:pt x="0" y="0"/>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12" name="Freeform 818"/>
            <p:cNvSpPr>
              <a:spLocks/>
            </p:cNvSpPr>
            <p:nvPr/>
          </p:nvSpPr>
          <p:spPr bwMode="auto">
            <a:xfrm>
              <a:off x="1260" y="876"/>
              <a:ext cx="317" cy="322"/>
            </a:xfrm>
            <a:custGeom>
              <a:avLst/>
              <a:gdLst/>
              <a:ahLst/>
              <a:cxnLst>
                <a:cxn ang="0">
                  <a:pos x="14" y="17"/>
                </a:cxn>
                <a:cxn ang="0">
                  <a:pos x="28" y="19"/>
                </a:cxn>
                <a:cxn ang="0">
                  <a:pos x="38" y="19"/>
                </a:cxn>
                <a:cxn ang="0">
                  <a:pos x="43" y="12"/>
                </a:cxn>
                <a:cxn ang="0">
                  <a:pos x="50" y="5"/>
                </a:cxn>
                <a:cxn ang="0">
                  <a:pos x="59" y="0"/>
                </a:cxn>
                <a:cxn ang="0">
                  <a:pos x="66" y="5"/>
                </a:cxn>
                <a:cxn ang="0">
                  <a:pos x="73" y="5"/>
                </a:cxn>
                <a:cxn ang="0">
                  <a:pos x="87" y="10"/>
                </a:cxn>
                <a:cxn ang="0">
                  <a:pos x="95" y="17"/>
                </a:cxn>
                <a:cxn ang="0">
                  <a:pos x="99" y="22"/>
                </a:cxn>
                <a:cxn ang="0">
                  <a:pos x="111" y="26"/>
                </a:cxn>
                <a:cxn ang="0">
                  <a:pos x="125" y="34"/>
                </a:cxn>
                <a:cxn ang="0">
                  <a:pos x="139" y="41"/>
                </a:cxn>
                <a:cxn ang="0">
                  <a:pos x="144" y="52"/>
                </a:cxn>
                <a:cxn ang="0">
                  <a:pos x="151" y="71"/>
                </a:cxn>
                <a:cxn ang="0">
                  <a:pos x="156" y="78"/>
                </a:cxn>
                <a:cxn ang="0">
                  <a:pos x="165" y="93"/>
                </a:cxn>
                <a:cxn ang="0">
                  <a:pos x="165" y="100"/>
                </a:cxn>
                <a:cxn ang="0">
                  <a:pos x="163" y="104"/>
                </a:cxn>
                <a:cxn ang="0">
                  <a:pos x="165" y="102"/>
                </a:cxn>
                <a:cxn ang="0">
                  <a:pos x="170" y="119"/>
                </a:cxn>
                <a:cxn ang="0">
                  <a:pos x="173" y="128"/>
                </a:cxn>
                <a:cxn ang="0">
                  <a:pos x="173" y="130"/>
                </a:cxn>
                <a:cxn ang="0">
                  <a:pos x="173" y="133"/>
                </a:cxn>
                <a:cxn ang="0">
                  <a:pos x="168" y="138"/>
                </a:cxn>
                <a:cxn ang="0">
                  <a:pos x="165" y="138"/>
                </a:cxn>
                <a:cxn ang="0">
                  <a:pos x="165" y="135"/>
                </a:cxn>
                <a:cxn ang="0">
                  <a:pos x="163" y="138"/>
                </a:cxn>
                <a:cxn ang="0">
                  <a:pos x="163" y="138"/>
                </a:cxn>
                <a:cxn ang="0">
                  <a:pos x="165" y="140"/>
                </a:cxn>
                <a:cxn ang="0">
                  <a:pos x="161" y="140"/>
                </a:cxn>
                <a:cxn ang="0">
                  <a:pos x="156" y="147"/>
                </a:cxn>
                <a:cxn ang="0">
                  <a:pos x="154" y="152"/>
                </a:cxn>
                <a:cxn ang="0">
                  <a:pos x="154" y="154"/>
                </a:cxn>
                <a:cxn ang="0">
                  <a:pos x="156" y="154"/>
                </a:cxn>
                <a:cxn ang="0">
                  <a:pos x="156" y="149"/>
                </a:cxn>
                <a:cxn ang="0">
                  <a:pos x="161" y="147"/>
                </a:cxn>
                <a:cxn ang="0">
                  <a:pos x="163" y="145"/>
                </a:cxn>
                <a:cxn ang="0">
                  <a:pos x="163" y="142"/>
                </a:cxn>
                <a:cxn ang="0">
                  <a:pos x="165" y="142"/>
                </a:cxn>
                <a:cxn ang="0">
                  <a:pos x="168" y="138"/>
                </a:cxn>
                <a:cxn ang="0">
                  <a:pos x="168" y="138"/>
                </a:cxn>
                <a:cxn ang="0">
                  <a:pos x="170" y="138"/>
                </a:cxn>
                <a:cxn ang="0">
                  <a:pos x="173" y="133"/>
                </a:cxn>
                <a:cxn ang="0">
                  <a:pos x="175" y="133"/>
                </a:cxn>
                <a:cxn ang="0">
                  <a:pos x="173" y="138"/>
                </a:cxn>
                <a:cxn ang="0">
                  <a:pos x="173" y="152"/>
                </a:cxn>
                <a:cxn ang="0">
                  <a:pos x="180" y="164"/>
                </a:cxn>
                <a:cxn ang="0">
                  <a:pos x="180" y="173"/>
                </a:cxn>
                <a:cxn ang="0">
                  <a:pos x="180" y="178"/>
                </a:cxn>
                <a:cxn ang="0">
                  <a:pos x="175" y="185"/>
                </a:cxn>
                <a:cxn ang="0">
                  <a:pos x="121" y="178"/>
                </a:cxn>
                <a:cxn ang="0">
                  <a:pos x="99" y="166"/>
                </a:cxn>
                <a:cxn ang="0">
                  <a:pos x="87" y="161"/>
                </a:cxn>
                <a:cxn ang="0">
                  <a:pos x="2" y="74"/>
                </a:cxn>
                <a:cxn ang="0">
                  <a:pos x="0" y="41"/>
                </a:cxn>
              </a:cxnLst>
              <a:rect l="0" t="0" r="r" b="b"/>
              <a:pathLst>
                <a:path w="182" h="185">
                  <a:moveTo>
                    <a:pt x="0" y="17"/>
                  </a:moveTo>
                  <a:lnTo>
                    <a:pt x="2" y="17"/>
                  </a:lnTo>
                  <a:lnTo>
                    <a:pt x="2" y="17"/>
                  </a:lnTo>
                  <a:lnTo>
                    <a:pt x="10" y="17"/>
                  </a:lnTo>
                  <a:lnTo>
                    <a:pt x="10" y="17"/>
                  </a:lnTo>
                  <a:lnTo>
                    <a:pt x="14" y="17"/>
                  </a:lnTo>
                  <a:lnTo>
                    <a:pt x="14" y="17"/>
                  </a:lnTo>
                  <a:lnTo>
                    <a:pt x="19" y="17"/>
                  </a:lnTo>
                  <a:lnTo>
                    <a:pt x="19" y="17"/>
                  </a:lnTo>
                  <a:lnTo>
                    <a:pt x="21" y="17"/>
                  </a:lnTo>
                  <a:lnTo>
                    <a:pt x="21" y="17"/>
                  </a:lnTo>
                  <a:lnTo>
                    <a:pt x="24" y="19"/>
                  </a:lnTo>
                  <a:lnTo>
                    <a:pt x="24" y="19"/>
                  </a:lnTo>
                  <a:lnTo>
                    <a:pt x="28" y="19"/>
                  </a:lnTo>
                  <a:lnTo>
                    <a:pt x="28" y="19"/>
                  </a:lnTo>
                  <a:lnTo>
                    <a:pt x="31" y="19"/>
                  </a:lnTo>
                  <a:lnTo>
                    <a:pt x="31" y="19"/>
                  </a:lnTo>
                  <a:lnTo>
                    <a:pt x="33" y="19"/>
                  </a:lnTo>
                  <a:lnTo>
                    <a:pt x="33" y="19"/>
                  </a:lnTo>
                  <a:lnTo>
                    <a:pt x="38" y="19"/>
                  </a:lnTo>
                  <a:lnTo>
                    <a:pt x="38" y="19"/>
                  </a:lnTo>
                  <a:lnTo>
                    <a:pt x="40" y="17"/>
                  </a:lnTo>
                  <a:lnTo>
                    <a:pt x="40" y="17"/>
                  </a:lnTo>
                  <a:lnTo>
                    <a:pt x="40" y="17"/>
                  </a:lnTo>
                  <a:lnTo>
                    <a:pt x="40" y="17"/>
                  </a:lnTo>
                  <a:lnTo>
                    <a:pt x="43" y="17"/>
                  </a:lnTo>
                  <a:lnTo>
                    <a:pt x="43" y="17"/>
                  </a:lnTo>
                  <a:lnTo>
                    <a:pt x="43" y="12"/>
                  </a:lnTo>
                  <a:lnTo>
                    <a:pt x="43" y="12"/>
                  </a:lnTo>
                  <a:lnTo>
                    <a:pt x="47" y="10"/>
                  </a:lnTo>
                  <a:lnTo>
                    <a:pt x="47" y="10"/>
                  </a:lnTo>
                  <a:lnTo>
                    <a:pt x="47" y="8"/>
                  </a:lnTo>
                  <a:lnTo>
                    <a:pt x="47" y="8"/>
                  </a:lnTo>
                  <a:lnTo>
                    <a:pt x="50" y="5"/>
                  </a:lnTo>
                  <a:lnTo>
                    <a:pt x="50" y="5"/>
                  </a:lnTo>
                  <a:lnTo>
                    <a:pt x="52" y="3"/>
                  </a:lnTo>
                  <a:lnTo>
                    <a:pt x="52" y="3"/>
                  </a:lnTo>
                  <a:lnTo>
                    <a:pt x="54" y="0"/>
                  </a:lnTo>
                  <a:lnTo>
                    <a:pt x="54" y="0"/>
                  </a:lnTo>
                  <a:lnTo>
                    <a:pt x="57" y="0"/>
                  </a:lnTo>
                  <a:lnTo>
                    <a:pt x="57" y="0"/>
                  </a:lnTo>
                  <a:lnTo>
                    <a:pt x="59" y="0"/>
                  </a:lnTo>
                  <a:lnTo>
                    <a:pt x="59" y="0"/>
                  </a:lnTo>
                  <a:lnTo>
                    <a:pt x="59" y="3"/>
                  </a:lnTo>
                  <a:lnTo>
                    <a:pt x="59" y="3"/>
                  </a:lnTo>
                  <a:lnTo>
                    <a:pt x="61" y="5"/>
                  </a:lnTo>
                  <a:lnTo>
                    <a:pt x="61" y="5"/>
                  </a:lnTo>
                  <a:lnTo>
                    <a:pt x="66" y="5"/>
                  </a:lnTo>
                  <a:lnTo>
                    <a:pt x="66" y="5"/>
                  </a:lnTo>
                  <a:lnTo>
                    <a:pt x="66" y="5"/>
                  </a:lnTo>
                  <a:lnTo>
                    <a:pt x="66" y="5"/>
                  </a:lnTo>
                  <a:lnTo>
                    <a:pt x="69" y="5"/>
                  </a:lnTo>
                  <a:lnTo>
                    <a:pt x="69" y="5"/>
                  </a:lnTo>
                  <a:lnTo>
                    <a:pt x="69" y="5"/>
                  </a:lnTo>
                  <a:lnTo>
                    <a:pt x="69" y="5"/>
                  </a:lnTo>
                  <a:lnTo>
                    <a:pt x="73" y="5"/>
                  </a:lnTo>
                  <a:lnTo>
                    <a:pt x="73" y="5"/>
                  </a:lnTo>
                  <a:lnTo>
                    <a:pt x="76" y="8"/>
                  </a:lnTo>
                  <a:lnTo>
                    <a:pt x="76" y="8"/>
                  </a:lnTo>
                  <a:lnTo>
                    <a:pt x="80" y="8"/>
                  </a:lnTo>
                  <a:lnTo>
                    <a:pt x="80" y="8"/>
                  </a:lnTo>
                  <a:lnTo>
                    <a:pt x="87" y="10"/>
                  </a:lnTo>
                  <a:lnTo>
                    <a:pt x="87" y="10"/>
                  </a:lnTo>
                  <a:lnTo>
                    <a:pt x="90" y="12"/>
                  </a:lnTo>
                  <a:lnTo>
                    <a:pt x="90" y="12"/>
                  </a:lnTo>
                  <a:lnTo>
                    <a:pt x="92" y="15"/>
                  </a:lnTo>
                  <a:lnTo>
                    <a:pt x="92" y="15"/>
                  </a:lnTo>
                  <a:lnTo>
                    <a:pt x="95" y="15"/>
                  </a:lnTo>
                  <a:lnTo>
                    <a:pt x="95" y="15"/>
                  </a:lnTo>
                  <a:lnTo>
                    <a:pt x="95" y="17"/>
                  </a:lnTo>
                  <a:lnTo>
                    <a:pt x="95" y="17"/>
                  </a:lnTo>
                  <a:lnTo>
                    <a:pt x="97" y="19"/>
                  </a:lnTo>
                  <a:lnTo>
                    <a:pt x="97" y="19"/>
                  </a:lnTo>
                  <a:lnTo>
                    <a:pt x="97" y="19"/>
                  </a:lnTo>
                  <a:lnTo>
                    <a:pt x="97" y="19"/>
                  </a:lnTo>
                  <a:lnTo>
                    <a:pt x="99" y="22"/>
                  </a:lnTo>
                  <a:lnTo>
                    <a:pt x="99" y="22"/>
                  </a:lnTo>
                  <a:lnTo>
                    <a:pt x="102" y="24"/>
                  </a:lnTo>
                  <a:lnTo>
                    <a:pt x="102" y="24"/>
                  </a:lnTo>
                  <a:lnTo>
                    <a:pt x="104" y="24"/>
                  </a:lnTo>
                  <a:lnTo>
                    <a:pt x="104" y="24"/>
                  </a:lnTo>
                  <a:lnTo>
                    <a:pt x="109" y="24"/>
                  </a:lnTo>
                  <a:lnTo>
                    <a:pt x="109" y="24"/>
                  </a:lnTo>
                  <a:lnTo>
                    <a:pt x="111" y="26"/>
                  </a:lnTo>
                  <a:lnTo>
                    <a:pt x="111" y="26"/>
                  </a:lnTo>
                  <a:lnTo>
                    <a:pt x="116" y="29"/>
                  </a:lnTo>
                  <a:lnTo>
                    <a:pt x="116" y="29"/>
                  </a:lnTo>
                  <a:lnTo>
                    <a:pt x="121" y="34"/>
                  </a:lnTo>
                  <a:lnTo>
                    <a:pt x="121" y="34"/>
                  </a:lnTo>
                  <a:lnTo>
                    <a:pt x="125" y="34"/>
                  </a:lnTo>
                  <a:lnTo>
                    <a:pt x="125" y="34"/>
                  </a:lnTo>
                  <a:lnTo>
                    <a:pt x="130" y="36"/>
                  </a:lnTo>
                  <a:lnTo>
                    <a:pt x="130" y="36"/>
                  </a:lnTo>
                  <a:lnTo>
                    <a:pt x="132" y="38"/>
                  </a:lnTo>
                  <a:lnTo>
                    <a:pt x="132" y="38"/>
                  </a:lnTo>
                  <a:lnTo>
                    <a:pt x="137" y="41"/>
                  </a:lnTo>
                  <a:lnTo>
                    <a:pt x="137" y="41"/>
                  </a:lnTo>
                  <a:lnTo>
                    <a:pt x="139" y="41"/>
                  </a:lnTo>
                  <a:lnTo>
                    <a:pt x="139" y="41"/>
                  </a:lnTo>
                  <a:lnTo>
                    <a:pt x="142" y="45"/>
                  </a:lnTo>
                  <a:lnTo>
                    <a:pt x="142" y="45"/>
                  </a:lnTo>
                  <a:lnTo>
                    <a:pt x="144" y="50"/>
                  </a:lnTo>
                  <a:lnTo>
                    <a:pt x="144" y="50"/>
                  </a:lnTo>
                  <a:lnTo>
                    <a:pt x="144" y="52"/>
                  </a:lnTo>
                  <a:lnTo>
                    <a:pt x="144" y="52"/>
                  </a:lnTo>
                  <a:lnTo>
                    <a:pt x="147" y="62"/>
                  </a:lnTo>
                  <a:lnTo>
                    <a:pt x="147" y="62"/>
                  </a:lnTo>
                  <a:lnTo>
                    <a:pt x="149" y="64"/>
                  </a:lnTo>
                  <a:lnTo>
                    <a:pt x="149" y="64"/>
                  </a:lnTo>
                  <a:lnTo>
                    <a:pt x="149" y="69"/>
                  </a:lnTo>
                  <a:lnTo>
                    <a:pt x="149" y="69"/>
                  </a:lnTo>
                  <a:lnTo>
                    <a:pt x="151" y="71"/>
                  </a:lnTo>
                  <a:lnTo>
                    <a:pt x="151" y="71"/>
                  </a:lnTo>
                  <a:lnTo>
                    <a:pt x="151" y="76"/>
                  </a:lnTo>
                  <a:lnTo>
                    <a:pt x="151" y="76"/>
                  </a:lnTo>
                  <a:lnTo>
                    <a:pt x="154" y="76"/>
                  </a:lnTo>
                  <a:lnTo>
                    <a:pt x="154" y="76"/>
                  </a:lnTo>
                  <a:lnTo>
                    <a:pt x="156" y="78"/>
                  </a:lnTo>
                  <a:lnTo>
                    <a:pt x="156" y="78"/>
                  </a:lnTo>
                  <a:lnTo>
                    <a:pt x="161" y="83"/>
                  </a:lnTo>
                  <a:lnTo>
                    <a:pt x="161" y="83"/>
                  </a:lnTo>
                  <a:lnTo>
                    <a:pt x="163" y="86"/>
                  </a:lnTo>
                  <a:lnTo>
                    <a:pt x="163" y="86"/>
                  </a:lnTo>
                  <a:lnTo>
                    <a:pt x="163" y="88"/>
                  </a:lnTo>
                  <a:lnTo>
                    <a:pt x="163" y="88"/>
                  </a:lnTo>
                  <a:lnTo>
                    <a:pt x="165" y="93"/>
                  </a:lnTo>
                  <a:lnTo>
                    <a:pt x="165" y="93"/>
                  </a:lnTo>
                  <a:lnTo>
                    <a:pt x="165" y="95"/>
                  </a:lnTo>
                  <a:lnTo>
                    <a:pt x="165" y="95"/>
                  </a:lnTo>
                  <a:lnTo>
                    <a:pt x="165" y="97"/>
                  </a:lnTo>
                  <a:lnTo>
                    <a:pt x="165" y="97"/>
                  </a:lnTo>
                  <a:lnTo>
                    <a:pt x="165" y="100"/>
                  </a:lnTo>
                  <a:lnTo>
                    <a:pt x="165" y="100"/>
                  </a:lnTo>
                  <a:lnTo>
                    <a:pt x="165" y="102"/>
                  </a:lnTo>
                  <a:lnTo>
                    <a:pt x="165" y="102"/>
                  </a:lnTo>
                  <a:lnTo>
                    <a:pt x="163" y="102"/>
                  </a:lnTo>
                  <a:lnTo>
                    <a:pt x="163" y="102"/>
                  </a:lnTo>
                  <a:lnTo>
                    <a:pt x="163" y="102"/>
                  </a:lnTo>
                  <a:lnTo>
                    <a:pt x="163" y="102"/>
                  </a:lnTo>
                  <a:lnTo>
                    <a:pt x="163" y="104"/>
                  </a:lnTo>
                  <a:lnTo>
                    <a:pt x="163" y="104"/>
                  </a:lnTo>
                  <a:lnTo>
                    <a:pt x="165" y="102"/>
                  </a:lnTo>
                  <a:lnTo>
                    <a:pt x="165" y="102"/>
                  </a:lnTo>
                  <a:lnTo>
                    <a:pt x="165" y="102"/>
                  </a:lnTo>
                  <a:lnTo>
                    <a:pt x="165" y="102"/>
                  </a:lnTo>
                  <a:lnTo>
                    <a:pt x="165" y="102"/>
                  </a:lnTo>
                  <a:lnTo>
                    <a:pt x="165" y="102"/>
                  </a:lnTo>
                  <a:lnTo>
                    <a:pt x="165" y="104"/>
                  </a:lnTo>
                  <a:lnTo>
                    <a:pt x="165" y="104"/>
                  </a:lnTo>
                  <a:lnTo>
                    <a:pt x="165" y="107"/>
                  </a:lnTo>
                  <a:lnTo>
                    <a:pt x="165" y="107"/>
                  </a:lnTo>
                  <a:lnTo>
                    <a:pt x="165" y="109"/>
                  </a:lnTo>
                  <a:lnTo>
                    <a:pt x="165" y="109"/>
                  </a:lnTo>
                  <a:lnTo>
                    <a:pt x="170" y="119"/>
                  </a:lnTo>
                  <a:lnTo>
                    <a:pt x="170" y="119"/>
                  </a:lnTo>
                  <a:lnTo>
                    <a:pt x="173" y="123"/>
                  </a:lnTo>
                  <a:lnTo>
                    <a:pt x="173" y="123"/>
                  </a:lnTo>
                  <a:lnTo>
                    <a:pt x="173" y="126"/>
                  </a:lnTo>
                  <a:lnTo>
                    <a:pt x="173" y="126"/>
                  </a:lnTo>
                  <a:lnTo>
                    <a:pt x="173" y="128"/>
                  </a:lnTo>
                  <a:lnTo>
                    <a:pt x="173" y="128"/>
                  </a:lnTo>
                  <a:lnTo>
                    <a:pt x="173" y="130"/>
                  </a:lnTo>
                  <a:lnTo>
                    <a:pt x="173" y="130"/>
                  </a:lnTo>
                  <a:lnTo>
                    <a:pt x="173" y="130"/>
                  </a:lnTo>
                  <a:lnTo>
                    <a:pt x="173" y="130"/>
                  </a:lnTo>
                  <a:lnTo>
                    <a:pt x="170" y="130"/>
                  </a:lnTo>
                  <a:lnTo>
                    <a:pt x="170" y="130"/>
                  </a:lnTo>
                  <a:lnTo>
                    <a:pt x="173" y="130"/>
                  </a:lnTo>
                  <a:lnTo>
                    <a:pt x="173" y="130"/>
                  </a:lnTo>
                  <a:lnTo>
                    <a:pt x="173" y="130"/>
                  </a:lnTo>
                  <a:lnTo>
                    <a:pt x="173" y="130"/>
                  </a:lnTo>
                  <a:lnTo>
                    <a:pt x="173" y="133"/>
                  </a:lnTo>
                  <a:lnTo>
                    <a:pt x="173" y="133"/>
                  </a:lnTo>
                  <a:lnTo>
                    <a:pt x="173" y="133"/>
                  </a:lnTo>
                  <a:lnTo>
                    <a:pt x="173" y="133"/>
                  </a:lnTo>
                  <a:lnTo>
                    <a:pt x="170" y="135"/>
                  </a:lnTo>
                  <a:lnTo>
                    <a:pt x="170" y="135"/>
                  </a:lnTo>
                  <a:lnTo>
                    <a:pt x="170" y="138"/>
                  </a:lnTo>
                  <a:lnTo>
                    <a:pt x="170" y="138"/>
                  </a:lnTo>
                  <a:lnTo>
                    <a:pt x="168" y="138"/>
                  </a:lnTo>
                  <a:lnTo>
                    <a:pt x="168" y="138"/>
                  </a:lnTo>
                  <a:lnTo>
                    <a:pt x="168" y="138"/>
                  </a:lnTo>
                  <a:lnTo>
                    <a:pt x="168" y="138"/>
                  </a:lnTo>
                  <a:lnTo>
                    <a:pt x="168" y="138"/>
                  </a:lnTo>
                  <a:lnTo>
                    <a:pt x="168" y="138"/>
                  </a:lnTo>
                  <a:lnTo>
                    <a:pt x="165" y="138"/>
                  </a:lnTo>
                  <a:lnTo>
                    <a:pt x="165" y="138"/>
                  </a:lnTo>
                  <a:lnTo>
                    <a:pt x="165" y="138"/>
                  </a:lnTo>
                  <a:lnTo>
                    <a:pt x="165" y="138"/>
                  </a:lnTo>
                  <a:lnTo>
                    <a:pt x="165" y="138"/>
                  </a:lnTo>
                  <a:lnTo>
                    <a:pt x="165" y="138"/>
                  </a:lnTo>
                  <a:lnTo>
                    <a:pt x="165" y="138"/>
                  </a:lnTo>
                  <a:lnTo>
                    <a:pt x="165" y="138"/>
                  </a:lnTo>
                  <a:lnTo>
                    <a:pt x="165" y="138"/>
                  </a:lnTo>
                  <a:lnTo>
                    <a:pt x="165" y="138"/>
                  </a:lnTo>
                  <a:lnTo>
                    <a:pt x="165" y="135"/>
                  </a:lnTo>
                  <a:lnTo>
                    <a:pt x="165" y="135"/>
                  </a:lnTo>
                  <a:lnTo>
                    <a:pt x="165" y="138"/>
                  </a:lnTo>
                  <a:lnTo>
                    <a:pt x="165"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5" y="138"/>
                  </a:lnTo>
                  <a:lnTo>
                    <a:pt x="165" y="138"/>
                  </a:lnTo>
                  <a:lnTo>
                    <a:pt x="165" y="140"/>
                  </a:lnTo>
                  <a:lnTo>
                    <a:pt x="165" y="140"/>
                  </a:lnTo>
                  <a:lnTo>
                    <a:pt x="163" y="140"/>
                  </a:lnTo>
                  <a:lnTo>
                    <a:pt x="163" y="140"/>
                  </a:lnTo>
                  <a:lnTo>
                    <a:pt x="163" y="140"/>
                  </a:lnTo>
                  <a:lnTo>
                    <a:pt x="163" y="140"/>
                  </a:lnTo>
                  <a:lnTo>
                    <a:pt x="163" y="140"/>
                  </a:lnTo>
                  <a:lnTo>
                    <a:pt x="163" y="140"/>
                  </a:lnTo>
                  <a:lnTo>
                    <a:pt x="161" y="140"/>
                  </a:lnTo>
                  <a:lnTo>
                    <a:pt x="161" y="140"/>
                  </a:lnTo>
                  <a:lnTo>
                    <a:pt x="161" y="140"/>
                  </a:lnTo>
                  <a:lnTo>
                    <a:pt x="161" y="140"/>
                  </a:lnTo>
                  <a:lnTo>
                    <a:pt x="158" y="145"/>
                  </a:lnTo>
                  <a:lnTo>
                    <a:pt x="158" y="145"/>
                  </a:lnTo>
                  <a:lnTo>
                    <a:pt x="156" y="147"/>
                  </a:lnTo>
                  <a:lnTo>
                    <a:pt x="156" y="147"/>
                  </a:lnTo>
                  <a:lnTo>
                    <a:pt x="156" y="149"/>
                  </a:lnTo>
                  <a:lnTo>
                    <a:pt x="156" y="149"/>
                  </a:lnTo>
                  <a:lnTo>
                    <a:pt x="156" y="149"/>
                  </a:lnTo>
                  <a:lnTo>
                    <a:pt x="156" y="149"/>
                  </a:lnTo>
                  <a:lnTo>
                    <a:pt x="156" y="152"/>
                  </a:lnTo>
                  <a:lnTo>
                    <a:pt x="156" y="152"/>
                  </a:lnTo>
                  <a:lnTo>
                    <a:pt x="154" y="152"/>
                  </a:lnTo>
                  <a:lnTo>
                    <a:pt x="154" y="152"/>
                  </a:lnTo>
                  <a:lnTo>
                    <a:pt x="154" y="152"/>
                  </a:lnTo>
                  <a:lnTo>
                    <a:pt x="154" y="152"/>
                  </a:lnTo>
                  <a:lnTo>
                    <a:pt x="154" y="154"/>
                  </a:lnTo>
                  <a:lnTo>
                    <a:pt x="154" y="154"/>
                  </a:lnTo>
                  <a:lnTo>
                    <a:pt x="154" y="154"/>
                  </a:lnTo>
                  <a:lnTo>
                    <a:pt x="154" y="154"/>
                  </a:lnTo>
                  <a:lnTo>
                    <a:pt x="151" y="154"/>
                  </a:lnTo>
                  <a:lnTo>
                    <a:pt x="151" y="154"/>
                  </a:lnTo>
                  <a:lnTo>
                    <a:pt x="154" y="154"/>
                  </a:lnTo>
                  <a:lnTo>
                    <a:pt x="154" y="154"/>
                  </a:lnTo>
                  <a:lnTo>
                    <a:pt x="154" y="154"/>
                  </a:lnTo>
                  <a:lnTo>
                    <a:pt x="154" y="154"/>
                  </a:lnTo>
                  <a:lnTo>
                    <a:pt x="156" y="154"/>
                  </a:lnTo>
                  <a:lnTo>
                    <a:pt x="156" y="154"/>
                  </a:lnTo>
                  <a:lnTo>
                    <a:pt x="156" y="154"/>
                  </a:lnTo>
                  <a:lnTo>
                    <a:pt x="156" y="154"/>
                  </a:lnTo>
                  <a:lnTo>
                    <a:pt x="156" y="152"/>
                  </a:lnTo>
                  <a:lnTo>
                    <a:pt x="156" y="152"/>
                  </a:lnTo>
                  <a:lnTo>
                    <a:pt x="156" y="149"/>
                  </a:lnTo>
                  <a:lnTo>
                    <a:pt x="156" y="149"/>
                  </a:lnTo>
                  <a:lnTo>
                    <a:pt x="158" y="149"/>
                  </a:lnTo>
                  <a:lnTo>
                    <a:pt x="158" y="149"/>
                  </a:lnTo>
                  <a:lnTo>
                    <a:pt x="158" y="147"/>
                  </a:lnTo>
                  <a:lnTo>
                    <a:pt x="158" y="147"/>
                  </a:lnTo>
                  <a:lnTo>
                    <a:pt x="158" y="147"/>
                  </a:lnTo>
                  <a:lnTo>
                    <a:pt x="158" y="147"/>
                  </a:lnTo>
                  <a:lnTo>
                    <a:pt x="161" y="147"/>
                  </a:lnTo>
                  <a:lnTo>
                    <a:pt x="161" y="147"/>
                  </a:lnTo>
                  <a:lnTo>
                    <a:pt x="161" y="147"/>
                  </a:lnTo>
                  <a:lnTo>
                    <a:pt x="161" y="147"/>
                  </a:lnTo>
                  <a:lnTo>
                    <a:pt x="161" y="145"/>
                  </a:lnTo>
                  <a:lnTo>
                    <a:pt x="161" y="145"/>
                  </a:lnTo>
                  <a:lnTo>
                    <a:pt x="163" y="145"/>
                  </a:lnTo>
                  <a:lnTo>
                    <a:pt x="163" y="145"/>
                  </a:lnTo>
                  <a:lnTo>
                    <a:pt x="163" y="142"/>
                  </a:lnTo>
                  <a:lnTo>
                    <a:pt x="163" y="142"/>
                  </a:lnTo>
                  <a:lnTo>
                    <a:pt x="163" y="142"/>
                  </a:lnTo>
                  <a:lnTo>
                    <a:pt x="163" y="142"/>
                  </a:lnTo>
                  <a:lnTo>
                    <a:pt x="163" y="142"/>
                  </a:lnTo>
                  <a:lnTo>
                    <a:pt x="163" y="142"/>
                  </a:lnTo>
                  <a:lnTo>
                    <a:pt x="163" y="142"/>
                  </a:lnTo>
                  <a:lnTo>
                    <a:pt x="163" y="142"/>
                  </a:lnTo>
                  <a:lnTo>
                    <a:pt x="163" y="142"/>
                  </a:lnTo>
                  <a:lnTo>
                    <a:pt x="163" y="142"/>
                  </a:lnTo>
                  <a:lnTo>
                    <a:pt x="165" y="142"/>
                  </a:lnTo>
                  <a:lnTo>
                    <a:pt x="165" y="142"/>
                  </a:lnTo>
                  <a:lnTo>
                    <a:pt x="165" y="142"/>
                  </a:lnTo>
                  <a:lnTo>
                    <a:pt x="165" y="142"/>
                  </a:lnTo>
                  <a:lnTo>
                    <a:pt x="165" y="140"/>
                  </a:lnTo>
                  <a:lnTo>
                    <a:pt x="165" y="140"/>
                  </a:lnTo>
                  <a:lnTo>
                    <a:pt x="165" y="140"/>
                  </a:lnTo>
                  <a:lnTo>
                    <a:pt x="165" y="140"/>
                  </a:lnTo>
                  <a:lnTo>
                    <a:pt x="165" y="138"/>
                  </a:lnTo>
                  <a:lnTo>
                    <a:pt x="165" y="138"/>
                  </a:lnTo>
                  <a:lnTo>
                    <a:pt x="168" y="138"/>
                  </a:lnTo>
                  <a:lnTo>
                    <a:pt x="168" y="138"/>
                  </a:lnTo>
                  <a:lnTo>
                    <a:pt x="170" y="138"/>
                  </a:lnTo>
                  <a:lnTo>
                    <a:pt x="170" y="138"/>
                  </a:lnTo>
                  <a:lnTo>
                    <a:pt x="170" y="138"/>
                  </a:lnTo>
                  <a:lnTo>
                    <a:pt x="170" y="138"/>
                  </a:lnTo>
                  <a:lnTo>
                    <a:pt x="168" y="138"/>
                  </a:lnTo>
                  <a:lnTo>
                    <a:pt x="168" y="138"/>
                  </a:lnTo>
                  <a:lnTo>
                    <a:pt x="168" y="140"/>
                  </a:lnTo>
                  <a:lnTo>
                    <a:pt x="168" y="140"/>
                  </a:lnTo>
                  <a:lnTo>
                    <a:pt x="168" y="140"/>
                  </a:lnTo>
                  <a:lnTo>
                    <a:pt x="168" y="140"/>
                  </a:lnTo>
                  <a:lnTo>
                    <a:pt x="170" y="140"/>
                  </a:lnTo>
                  <a:lnTo>
                    <a:pt x="170" y="140"/>
                  </a:lnTo>
                  <a:lnTo>
                    <a:pt x="170" y="138"/>
                  </a:lnTo>
                  <a:lnTo>
                    <a:pt x="170" y="138"/>
                  </a:lnTo>
                  <a:lnTo>
                    <a:pt x="173" y="135"/>
                  </a:lnTo>
                  <a:lnTo>
                    <a:pt x="173" y="135"/>
                  </a:lnTo>
                  <a:lnTo>
                    <a:pt x="173" y="135"/>
                  </a:lnTo>
                  <a:lnTo>
                    <a:pt x="173" y="135"/>
                  </a:lnTo>
                  <a:lnTo>
                    <a:pt x="173" y="133"/>
                  </a:lnTo>
                  <a:lnTo>
                    <a:pt x="173" y="133"/>
                  </a:lnTo>
                  <a:lnTo>
                    <a:pt x="173" y="130"/>
                  </a:lnTo>
                  <a:lnTo>
                    <a:pt x="173" y="130"/>
                  </a:lnTo>
                  <a:lnTo>
                    <a:pt x="175" y="130"/>
                  </a:lnTo>
                  <a:lnTo>
                    <a:pt x="175" y="130"/>
                  </a:lnTo>
                  <a:lnTo>
                    <a:pt x="175" y="130"/>
                  </a:lnTo>
                  <a:lnTo>
                    <a:pt x="175" y="130"/>
                  </a:lnTo>
                  <a:lnTo>
                    <a:pt x="175" y="133"/>
                  </a:lnTo>
                  <a:lnTo>
                    <a:pt x="175" y="133"/>
                  </a:lnTo>
                  <a:lnTo>
                    <a:pt x="175" y="133"/>
                  </a:lnTo>
                  <a:lnTo>
                    <a:pt x="175" y="133"/>
                  </a:lnTo>
                  <a:lnTo>
                    <a:pt x="173" y="135"/>
                  </a:lnTo>
                  <a:lnTo>
                    <a:pt x="173" y="135"/>
                  </a:lnTo>
                  <a:lnTo>
                    <a:pt x="173" y="138"/>
                  </a:lnTo>
                  <a:lnTo>
                    <a:pt x="173" y="138"/>
                  </a:lnTo>
                  <a:lnTo>
                    <a:pt x="170" y="142"/>
                  </a:lnTo>
                  <a:lnTo>
                    <a:pt x="170" y="142"/>
                  </a:lnTo>
                  <a:lnTo>
                    <a:pt x="170" y="147"/>
                  </a:lnTo>
                  <a:lnTo>
                    <a:pt x="170" y="147"/>
                  </a:lnTo>
                  <a:lnTo>
                    <a:pt x="170" y="149"/>
                  </a:lnTo>
                  <a:lnTo>
                    <a:pt x="170" y="149"/>
                  </a:lnTo>
                  <a:lnTo>
                    <a:pt x="173" y="152"/>
                  </a:lnTo>
                  <a:lnTo>
                    <a:pt x="173" y="152"/>
                  </a:lnTo>
                  <a:lnTo>
                    <a:pt x="175" y="154"/>
                  </a:lnTo>
                  <a:lnTo>
                    <a:pt x="175" y="154"/>
                  </a:lnTo>
                  <a:lnTo>
                    <a:pt x="175" y="159"/>
                  </a:lnTo>
                  <a:lnTo>
                    <a:pt x="175" y="159"/>
                  </a:lnTo>
                  <a:lnTo>
                    <a:pt x="180" y="164"/>
                  </a:lnTo>
                  <a:lnTo>
                    <a:pt x="180" y="164"/>
                  </a:lnTo>
                  <a:lnTo>
                    <a:pt x="180" y="164"/>
                  </a:lnTo>
                  <a:lnTo>
                    <a:pt x="180" y="164"/>
                  </a:lnTo>
                  <a:lnTo>
                    <a:pt x="180" y="166"/>
                  </a:lnTo>
                  <a:lnTo>
                    <a:pt x="180" y="166"/>
                  </a:lnTo>
                  <a:lnTo>
                    <a:pt x="182" y="171"/>
                  </a:lnTo>
                  <a:lnTo>
                    <a:pt x="182" y="171"/>
                  </a:lnTo>
                  <a:lnTo>
                    <a:pt x="180" y="173"/>
                  </a:lnTo>
                  <a:lnTo>
                    <a:pt x="180" y="173"/>
                  </a:lnTo>
                  <a:lnTo>
                    <a:pt x="180" y="173"/>
                  </a:lnTo>
                  <a:lnTo>
                    <a:pt x="180" y="173"/>
                  </a:lnTo>
                  <a:lnTo>
                    <a:pt x="180" y="175"/>
                  </a:lnTo>
                  <a:lnTo>
                    <a:pt x="180" y="175"/>
                  </a:lnTo>
                  <a:lnTo>
                    <a:pt x="180" y="178"/>
                  </a:lnTo>
                  <a:lnTo>
                    <a:pt x="180" y="178"/>
                  </a:lnTo>
                  <a:lnTo>
                    <a:pt x="180" y="180"/>
                  </a:lnTo>
                  <a:lnTo>
                    <a:pt x="180" y="180"/>
                  </a:lnTo>
                  <a:lnTo>
                    <a:pt x="180" y="182"/>
                  </a:lnTo>
                  <a:lnTo>
                    <a:pt x="180" y="182"/>
                  </a:lnTo>
                  <a:lnTo>
                    <a:pt x="177" y="182"/>
                  </a:lnTo>
                  <a:lnTo>
                    <a:pt x="177" y="182"/>
                  </a:lnTo>
                  <a:lnTo>
                    <a:pt x="175" y="185"/>
                  </a:lnTo>
                  <a:lnTo>
                    <a:pt x="175" y="185"/>
                  </a:lnTo>
                  <a:lnTo>
                    <a:pt x="132" y="185"/>
                  </a:lnTo>
                  <a:lnTo>
                    <a:pt x="132" y="185"/>
                  </a:lnTo>
                  <a:lnTo>
                    <a:pt x="132" y="178"/>
                  </a:lnTo>
                  <a:lnTo>
                    <a:pt x="132" y="178"/>
                  </a:lnTo>
                  <a:lnTo>
                    <a:pt x="121" y="178"/>
                  </a:lnTo>
                  <a:lnTo>
                    <a:pt x="121" y="178"/>
                  </a:lnTo>
                  <a:lnTo>
                    <a:pt x="113" y="178"/>
                  </a:lnTo>
                  <a:lnTo>
                    <a:pt x="113" y="178"/>
                  </a:lnTo>
                  <a:lnTo>
                    <a:pt x="113" y="171"/>
                  </a:lnTo>
                  <a:lnTo>
                    <a:pt x="113" y="171"/>
                  </a:lnTo>
                  <a:lnTo>
                    <a:pt x="102" y="171"/>
                  </a:lnTo>
                  <a:lnTo>
                    <a:pt x="102" y="171"/>
                  </a:lnTo>
                  <a:lnTo>
                    <a:pt x="99" y="166"/>
                  </a:lnTo>
                  <a:lnTo>
                    <a:pt x="99" y="166"/>
                  </a:lnTo>
                  <a:lnTo>
                    <a:pt x="99" y="161"/>
                  </a:lnTo>
                  <a:lnTo>
                    <a:pt x="99" y="161"/>
                  </a:lnTo>
                  <a:lnTo>
                    <a:pt x="95" y="161"/>
                  </a:lnTo>
                  <a:lnTo>
                    <a:pt x="95" y="161"/>
                  </a:lnTo>
                  <a:lnTo>
                    <a:pt x="87" y="161"/>
                  </a:lnTo>
                  <a:lnTo>
                    <a:pt x="87" y="161"/>
                  </a:lnTo>
                  <a:lnTo>
                    <a:pt x="83" y="161"/>
                  </a:lnTo>
                  <a:lnTo>
                    <a:pt x="83" y="161"/>
                  </a:lnTo>
                  <a:lnTo>
                    <a:pt x="76" y="161"/>
                  </a:lnTo>
                  <a:lnTo>
                    <a:pt x="76" y="161"/>
                  </a:lnTo>
                  <a:lnTo>
                    <a:pt x="0" y="161"/>
                  </a:lnTo>
                  <a:lnTo>
                    <a:pt x="0" y="161"/>
                  </a:lnTo>
                  <a:lnTo>
                    <a:pt x="2" y="74"/>
                  </a:lnTo>
                  <a:lnTo>
                    <a:pt x="2" y="74"/>
                  </a:lnTo>
                  <a:lnTo>
                    <a:pt x="0" y="57"/>
                  </a:lnTo>
                  <a:lnTo>
                    <a:pt x="0" y="57"/>
                  </a:lnTo>
                  <a:lnTo>
                    <a:pt x="0" y="57"/>
                  </a:lnTo>
                  <a:lnTo>
                    <a:pt x="0" y="57"/>
                  </a:lnTo>
                  <a:lnTo>
                    <a:pt x="0" y="41"/>
                  </a:lnTo>
                  <a:lnTo>
                    <a:pt x="0" y="41"/>
                  </a:lnTo>
                  <a:lnTo>
                    <a:pt x="0" y="22"/>
                  </a:lnTo>
                  <a:lnTo>
                    <a:pt x="0" y="22"/>
                  </a:lnTo>
                  <a:lnTo>
                    <a:pt x="0" y="17"/>
                  </a:lnTo>
                  <a:lnTo>
                    <a:pt x="0" y="17"/>
                  </a:lnTo>
                  <a:lnTo>
                    <a:pt x="0" y="17"/>
                  </a:lnTo>
                  <a:lnTo>
                    <a:pt x="0" y="17"/>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13" name="Freeform 819"/>
            <p:cNvSpPr>
              <a:spLocks/>
            </p:cNvSpPr>
            <p:nvPr/>
          </p:nvSpPr>
          <p:spPr bwMode="auto">
            <a:xfrm>
              <a:off x="1087" y="876"/>
              <a:ext cx="4" cy="5"/>
            </a:xfrm>
            <a:custGeom>
              <a:avLst/>
              <a:gdLst/>
              <a:ahLst/>
              <a:cxnLst>
                <a:cxn ang="0">
                  <a:pos x="2" y="3"/>
                </a:cxn>
                <a:cxn ang="0">
                  <a:pos x="2" y="3"/>
                </a:cxn>
                <a:cxn ang="0">
                  <a:pos x="2" y="3"/>
                </a:cxn>
                <a:cxn ang="0">
                  <a:pos x="0" y="3"/>
                </a:cxn>
                <a:cxn ang="0">
                  <a:pos x="0" y="3"/>
                </a:cxn>
                <a:cxn ang="0">
                  <a:pos x="0" y="3"/>
                </a:cxn>
                <a:cxn ang="0">
                  <a:pos x="0" y="3"/>
                </a:cxn>
                <a:cxn ang="0">
                  <a:pos x="0" y="3"/>
                </a:cxn>
                <a:cxn ang="0">
                  <a:pos x="0" y="3"/>
                </a:cxn>
                <a:cxn ang="0">
                  <a:pos x="2" y="0"/>
                </a:cxn>
                <a:cxn ang="0">
                  <a:pos x="2" y="0"/>
                </a:cxn>
                <a:cxn ang="0">
                  <a:pos x="2" y="0"/>
                </a:cxn>
                <a:cxn ang="0">
                  <a:pos x="2" y="0"/>
                </a:cxn>
                <a:cxn ang="0">
                  <a:pos x="2" y="0"/>
                </a:cxn>
                <a:cxn ang="0">
                  <a:pos x="2" y="0"/>
                </a:cxn>
                <a:cxn ang="0">
                  <a:pos x="2" y="3"/>
                </a:cxn>
                <a:cxn ang="0">
                  <a:pos x="2" y="3"/>
                </a:cxn>
                <a:cxn ang="0">
                  <a:pos x="2" y="3"/>
                </a:cxn>
                <a:cxn ang="0">
                  <a:pos x="2" y="3"/>
                </a:cxn>
                <a:cxn ang="0">
                  <a:pos x="2" y="3"/>
                </a:cxn>
                <a:cxn ang="0">
                  <a:pos x="2" y="3"/>
                </a:cxn>
                <a:cxn ang="0">
                  <a:pos x="2" y="3"/>
                </a:cxn>
                <a:cxn ang="0">
                  <a:pos x="2" y="3"/>
                </a:cxn>
              </a:cxnLst>
              <a:rect l="0" t="0" r="r" b="b"/>
              <a:pathLst>
                <a:path w="2" h="3">
                  <a:moveTo>
                    <a:pt x="2" y="3"/>
                  </a:moveTo>
                  <a:lnTo>
                    <a:pt x="2" y="3"/>
                  </a:lnTo>
                  <a:lnTo>
                    <a:pt x="2" y="3"/>
                  </a:lnTo>
                  <a:lnTo>
                    <a:pt x="0" y="3"/>
                  </a:lnTo>
                  <a:lnTo>
                    <a:pt x="0" y="3"/>
                  </a:lnTo>
                  <a:lnTo>
                    <a:pt x="0" y="3"/>
                  </a:lnTo>
                  <a:lnTo>
                    <a:pt x="0" y="3"/>
                  </a:lnTo>
                  <a:lnTo>
                    <a:pt x="0" y="3"/>
                  </a:lnTo>
                  <a:lnTo>
                    <a:pt x="0" y="3"/>
                  </a:lnTo>
                  <a:lnTo>
                    <a:pt x="2" y="0"/>
                  </a:lnTo>
                  <a:lnTo>
                    <a:pt x="2" y="0"/>
                  </a:lnTo>
                  <a:lnTo>
                    <a:pt x="2" y="0"/>
                  </a:lnTo>
                  <a:lnTo>
                    <a:pt x="2" y="0"/>
                  </a:lnTo>
                  <a:lnTo>
                    <a:pt x="2" y="0"/>
                  </a:lnTo>
                  <a:lnTo>
                    <a:pt x="2" y="0"/>
                  </a:lnTo>
                  <a:lnTo>
                    <a:pt x="2" y="3"/>
                  </a:lnTo>
                  <a:lnTo>
                    <a:pt x="2" y="3"/>
                  </a:lnTo>
                  <a:lnTo>
                    <a:pt x="2" y="3"/>
                  </a:lnTo>
                  <a:lnTo>
                    <a:pt x="2" y="3"/>
                  </a:lnTo>
                  <a:lnTo>
                    <a:pt x="2" y="3"/>
                  </a:lnTo>
                  <a:lnTo>
                    <a:pt x="2" y="3"/>
                  </a:lnTo>
                  <a:lnTo>
                    <a:pt x="2" y="3"/>
                  </a:lnTo>
                  <a:lnTo>
                    <a:pt x="2" y="3"/>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14" name="Freeform 820"/>
            <p:cNvSpPr>
              <a:spLocks/>
            </p:cNvSpPr>
            <p:nvPr/>
          </p:nvSpPr>
          <p:spPr bwMode="auto">
            <a:xfrm>
              <a:off x="1305" y="902"/>
              <a:ext cx="24" cy="7"/>
            </a:xfrm>
            <a:custGeom>
              <a:avLst/>
              <a:gdLst/>
              <a:ahLst/>
              <a:cxnLst>
                <a:cxn ang="0">
                  <a:pos x="7" y="2"/>
                </a:cxn>
                <a:cxn ang="0">
                  <a:pos x="12" y="0"/>
                </a:cxn>
                <a:cxn ang="0">
                  <a:pos x="12" y="0"/>
                </a:cxn>
                <a:cxn ang="0">
                  <a:pos x="12" y="0"/>
                </a:cxn>
                <a:cxn ang="0">
                  <a:pos x="12" y="0"/>
                </a:cxn>
                <a:cxn ang="0">
                  <a:pos x="14" y="0"/>
                </a:cxn>
                <a:cxn ang="0">
                  <a:pos x="14" y="0"/>
                </a:cxn>
                <a:cxn ang="0">
                  <a:pos x="14" y="0"/>
                </a:cxn>
                <a:cxn ang="0">
                  <a:pos x="14" y="0"/>
                </a:cxn>
                <a:cxn ang="0">
                  <a:pos x="14" y="0"/>
                </a:cxn>
                <a:cxn ang="0">
                  <a:pos x="14" y="0"/>
                </a:cxn>
                <a:cxn ang="0">
                  <a:pos x="14" y="0"/>
                </a:cxn>
                <a:cxn ang="0">
                  <a:pos x="14" y="0"/>
                </a:cxn>
                <a:cxn ang="0">
                  <a:pos x="14" y="2"/>
                </a:cxn>
                <a:cxn ang="0">
                  <a:pos x="14" y="2"/>
                </a:cxn>
                <a:cxn ang="0">
                  <a:pos x="12" y="2"/>
                </a:cxn>
                <a:cxn ang="0">
                  <a:pos x="12" y="2"/>
                </a:cxn>
                <a:cxn ang="0">
                  <a:pos x="10" y="2"/>
                </a:cxn>
                <a:cxn ang="0">
                  <a:pos x="10" y="2"/>
                </a:cxn>
                <a:cxn ang="0">
                  <a:pos x="7" y="4"/>
                </a:cxn>
                <a:cxn ang="0">
                  <a:pos x="7" y="4"/>
                </a:cxn>
                <a:cxn ang="0">
                  <a:pos x="2" y="4"/>
                </a:cxn>
                <a:cxn ang="0">
                  <a:pos x="2" y="4"/>
                </a:cxn>
                <a:cxn ang="0">
                  <a:pos x="0" y="2"/>
                </a:cxn>
                <a:cxn ang="0">
                  <a:pos x="0" y="2"/>
                </a:cxn>
                <a:cxn ang="0">
                  <a:pos x="0" y="2"/>
                </a:cxn>
                <a:cxn ang="0">
                  <a:pos x="0" y="2"/>
                </a:cxn>
                <a:cxn ang="0">
                  <a:pos x="0" y="2"/>
                </a:cxn>
                <a:cxn ang="0">
                  <a:pos x="0" y="2"/>
                </a:cxn>
                <a:cxn ang="0">
                  <a:pos x="2" y="2"/>
                </a:cxn>
                <a:cxn ang="0">
                  <a:pos x="2" y="2"/>
                </a:cxn>
                <a:cxn ang="0">
                  <a:pos x="5" y="2"/>
                </a:cxn>
                <a:cxn ang="0">
                  <a:pos x="5" y="2"/>
                </a:cxn>
                <a:cxn ang="0">
                  <a:pos x="7" y="2"/>
                </a:cxn>
                <a:cxn ang="0">
                  <a:pos x="7" y="2"/>
                </a:cxn>
                <a:cxn ang="0">
                  <a:pos x="7" y="2"/>
                </a:cxn>
                <a:cxn ang="0">
                  <a:pos x="7" y="2"/>
                </a:cxn>
                <a:cxn ang="0">
                  <a:pos x="7" y="2"/>
                </a:cxn>
                <a:cxn ang="0">
                  <a:pos x="7" y="2"/>
                </a:cxn>
              </a:cxnLst>
              <a:rect l="0" t="0" r="r" b="b"/>
              <a:pathLst>
                <a:path w="14" h="4">
                  <a:moveTo>
                    <a:pt x="7" y="2"/>
                  </a:moveTo>
                  <a:lnTo>
                    <a:pt x="12" y="0"/>
                  </a:lnTo>
                  <a:lnTo>
                    <a:pt x="12" y="0"/>
                  </a:lnTo>
                  <a:lnTo>
                    <a:pt x="12" y="0"/>
                  </a:lnTo>
                  <a:lnTo>
                    <a:pt x="12" y="0"/>
                  </a:lnTo>
                  <a:lnTo>
                    <a:pt x="14" y="0"/>
                  </a:lnTo>
                  <a:lnTo>
                    <a:pt x="14" y="0"/>
                  </a:lnTo>
                  <a:lnTo>
                    <a:pt x="14" y="0"/>
                  </a:lnTo>
                  <a:lnTo>
                    <a:pt x="14" y="0"/>
                  </a:lnTo>
                  <a:lnTo>
                    <a:pt x="14" y="0"/>
                  </a:lnTo>
                  <a:lnTo>
                    <a:pt x="14" y="0"/>
                  </a:lnTo>
                  <a:lnTo>
                    <a:pt x="14" y="0"/>
                  </a:lnTo>
                  <a:lnTo>
                    <a:pt x="14" y="0"/>
                  </a:lnTo>
                  <a:lnTo>
                    <a:pt x="14" y="2"/>
                  </a:lnTo>
                  <a:lnTo>
                    <a:pt x="14" y="2"/>
                  </a:lnTo>
                  <a:lnTo>
                    <a:pt x="12" y="2"/>
                  </a:lnTo>
                  <a:lnTo>
                    <a:pt x="12" y="2"/>
                  </a:lnTo>
                  <a:lnTo>
                    <a:pt x="10" y="2"/>
                  </a:lnTo>
                  <a:lnTo>
                    <a:pt x="10" y="2"/>
                  </a:lnTo>
                  <a:lnTo>
                    <a:pt x="7" y="4"/>
                  </a:lnTo>
                  <a:lnTo>
                    <a:pt x="7" y="4"/>
                  </a:lnTo>
                  <a:lnTo>
                    <a:pt x="2" y="4"/>
                  </a:lnTo>
                  <a:lnTo>
                    <a:pt x="2" y="4"/>
                  </a:lnTo>
                  <a:lnTo>
                    <a:pt x="0" y="2"/>
                  </a:lnTo>
                  <a:lnTo>
                    <a:pt x="0" y="2"/>
                  </a:lnTo>
                  <a:lnTo>
                    <a:pt x="0" y="2"/>
                  </a:lnTo>
                  <a:lnTo>
                    <a:pt x="0" y="2"/>
                  </a:lnTo>
                  <a:lnTo>
                    <a:pt x="0" y="2"/>
                  </a:lnTo>
                  <a:lnTo>
                    <a:pt x="0" y="2"/>
                  </a:lnTo>
                  <a:lnTo>
                    <a:pt x="2" y="2"/>
                  </a:lnTo>
                  <a:lnTo>
                    <a:pt x="2" y="2"/>
                  </a:lnTo>
                  <a:lnTo>
                    <a:pt x="5" y="2"/>
                  </a:lnTo>
                  <a:lnTo>
                    <a:pt x="5" y="2"/>
                  </a:lnTo>
                  <a:lnTo>
                    <a:pt x="7" y="2"/>
                  </a:lnTo>
                  <a:lnTo>
                    <a:pt x="7" y="2"/>
                  </a:lnTo>
                  <a:lnTo>
                    <a:pt x="7" y="2"/>
                  </a:lnTo>
                  <a:lnTo>
                    <a:pt x="7" y="2"/>
                  </a:lnTo>
                  <a:lnTo>
                    <a:pt x="7" y="2"/>
                  </a:lnTo>
                  <a:lnTo>
                    <a:pt x="7" y="2"/>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15" name="Freeform 821"/>
            <p:cNvSpPr>
              <a:spLocks/>
            </p:cNvSpPr>
            <p:nvPr/>
          </p:nvSpPr>
          <p:spPr bwMode="auto">
            <a:xfrm>
              <a:off x="1523" y="992"/>
              <a:ext cx="8" cy="12"/>
            </a:xfrm>
            <a:custGeom>
              <a:avLst/>
              <a:gdLst/>
              <a:ahLst/>
              <a:cxnLst>
                <a:cxn ang="0">
                  <a:pos x="0" y="0"/>
                </a:cxn>
                <a:cxn ang="0">
                  <a:pos x="0" y="0"/>
                </a:cxn>
                <a:cxn ang="0">
                  <a:pos x="0" y="0"/>
                </a:cxn>
                <a:cxn ang="0">
                  <a:pos x="3" y="2"/>
                </a:cxn>
                <a:cxn ang="0">
                  <a:pos x="3" y="2"/>
                </a:cxn>
                <a:cxn ang="0">
                  <a:pos x="3" y="2"/>
                </a:cxn>
                <a:cxn ang="0">
                  <a:pos x="3" y="2"/>
                </a:cxn>
                <a:cxn ang="0">
                  <a:pos x="3" y="4"/>
                </a:cxn>
                <a:cxn ang="0">
                  <a:pos x="3" y="4"/>
                </a:cxn>
                <a:cxn ang="0">
                  <a:pos x="5" y="4"/>
                </a:cxn>
                <a:cxn ang="0">
                  <a:pos x="5" y="4"/>
                </a:cxn>
                <a:cxn ang="0">
                  <a:pos x="5" y="7"/>
                </a:cxn>
                <a:cxn ang="0">
                  <a:pos x="5" y="7"/>
                </a:cxn>
                <a:cxn ang="0">
                  <a:pos x="3" y="7"/>
                </a:cxn>
                <a:cxn ang="0">
                  <a:pos x="3" y="7"/>
                </a:cxn>
                <a:cxn ang="0">
                  <a:pos x="3" y="7"/>
                </a:cxn>
                <a:cxn ang="0">
                  <a:pos x="3" y="7"/>
                </a:cxn>
                <a:cxn ang="0">
                  <a:pos x="3" y="7"/>
                </a:cxn>
                <a:cxn ang="0">
                  <a:pos x="3" y="7"/>
                </a:cxn>
                <a:cxn ang="0">
                  <a:pos x="3" y="4"/>
                </a:cxn>
                <a:cxn ang="0">
                  <a:pos x="3" y="4"/>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0"/>
                </a:cxn>
                <a:cxn ang="0">
                  <a:pos x="0" y="0"/>
                </a:cxn>
                <a:cxn ang="0">
                  <a:pos x="0" y="0"/>
                </a:cxn>
                <a:cxn ang="0">
                  <a:pos x="0" y="0"/>
                </a:cxn>
              </a:cxnLst>
              <a:rect l="0" t="0" r="r" b="b"/>
              <a:pathLst>
                <a:path w="5" h="7">
                  <a:moveTo>
                    <a:pt x="0" y="0"/>
                  </a:moveTo>
                  <a:lnTo>
                    <a:pt x="0" y="0"/>
                  </a:lnTo>
                  <a:lnTo>
                    <a:pt x="0" y="0"/>
                  </a:lnTo>
                  <a:lnTo>
                    <a:pt x="3" y="2"/>
                  </a:lnTo>
                  <a:lnTo>
                    <a:pt x="3" y="2"/>
                  </a:lnTo>
                  <a:lnTo>
                    <a:pt x="3" y="2"/>
                  </a:lnTo>
                  <a:lnTo>
                    <a:pt x="3" y="2"/>
                  </a:lnTo>
                  <a:lnTo>
                    <a:pt x="3" y="4"/>
                  </a:lnTo>
                  <a:lnTo>
                    <a:pt x="3" y="4"/>
                  </a:lnTo>
                  <a:lnTo>
                    <a:pt x="5" y="4"/>
                  </a:lnTo>
                  <a:lnTo>
                    <a:pt x="5" y="4"/>
                  </a:lnTo>
                  <a:lnTo>
                    <a:pt x="5" y="7"/>
                  </a:lnTo>
                  <a:lnTo>
                    <a:pt x="5" y="7"/>
                  </a:lnTo>
                  <a:lnTo>
                    <a:pt x="3" y="7"/>
                  </a:lnTo>
                  <a:lnTo>
                    <a:pt x="3" y="7"/>
                  </a:lnTo>
                  <a:lnTo>
                    <a:pt x="3" y="7"/>
                  </a:lnTo>
                  <a:lnTo>
                    <a:pt x="3" y="7"/>
                  </a:lnTo>
                  <a:lnTo>
                    <a:pt x="3" y="7"/>
                  </a:lnTo>
                  <a:lnTo>
                    <a:pt x="3" y="7"/>
                  </a:lnTo>
                  <a:lnTo>
                    <a:pt x="3" y="4"/>
                  </a:lnTo>
                  <a:lnTo>
                    <a:pt x="3" y="4"/>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0"/>
                  </a:lnTo>
                  <a:lnTo>
                    <a:pt x="0" y="0"/>
                  </a:lnTo>
                  <a:lnTo>
                    <a:pt x="0" y="0"/>
                  </a:lnTo>
                  <a:lnTo>
                    <a:pt x="0" y="0"/>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16" name="Freeform 822"/>
            <p:cNvSpPr>
              <a:spLocks/>
            </p:cNvSpPr>
            <p:nvPr/>
          </p:nvSpPr>
          <p:spPr bwMode="auto">
            <a:xfrm>
              <a:off x="3337" y="999"/>
              <a:ext cx="773" cy="700"/>
            </a:xfrm>
            <a:custGeom>
              <a:avLst/>
              <a:gdLst/>
              <a:ahLst/>
              <a:cxnLst>
                <a:cxn ang="0">
                  <a:pos x="444" y="57"/>
                </a:cxn>
                <a:cxn ang="0">
                  <a:pos x="421" y="76"/>
                </a:cxn>
                <a:cxn ang="0">
                  <a:pos x="413" y="93"/>
                </a:cxn>
                <a:cxn ang="0">
                  <a:pos x="397" y="126"/>
                </a:cxn>
                <a:cxn ang="0">
                  <a:pos x="399" y="196"/>
                </a:cxn>
                <a:cxn ang="0">
                  <a:pos x="399" y="213"/>
                </a:cxn>
                <a:cxn ang="0">
                  <a:pos x="373" y="225"/>
                </a:cxn>
                <a:cxn ang="0">
                  <a:pos x="369" y="230"/>
                </a:cxn>
                <a:cxn ang="0">
                  <a:pos x="361" y="230"/>
                </a:cxn>
                <a:cxn ang="0">
                  <a:pos x="324" y="230"/>
                </a:cxn>
                <a:cxn ang="0">
                  <a:pos x="319" y="227"/>
                </a:cxn>
                <a:cxn ang="0">
                  <a:pos x="312" y="225"/>
                </a:cxn>
                <a:cxn ang="0">
                  <a:pos x="305" y="230"/>
                </a:cxn>
                <a:cxn ang="0">
                  <a:pos x="305" y="241"/>
                </a:cxn>
                <a:cxn ang="0">
                  <a:pos x="298" y="258"/>
                </a:cxn>
                <a:cxn ang="0">
                  <a:pos x="281" y="258"/>
                </a:cxn>
                <a:cxn ang="0">
                  <a:pos x="248" y="265"/>
                </a:cxn>
                <a:cxn ang="0">
                  <a:pos x="236" y="265"/>
                </a:cxn>
                <a:cxn ang="0">
                  <a:pos x="224" y="277"/>
                </a:cxn>
                <a:cxn ang="0">
                  <a:pos x="236" y="298"/>
                </a:cxn>
                <a:cxn ang="0">
                  <a:pos x="236" y="322"/>
                </a:cxn>
                <a:cxn ang="0">
                  <a:pos x="255" y="322"/>
                </a:cxn>
                <a:cxn ang="0">
                  <a:pos x="269" y="367"/>
                </a:cxn>
                <a:cxn ang="0">
                  <a:pos x="279" y="390"/>
                </a:cxn>
                <a:cxn ang="0">
                  <a:pos x="267" y="402"/>
                </a:cxn>
                <a:cxn ang="0">
                  <a:pos x="158" y="400"/>
                </a:cxn>
                <a:cxn ang="0">
                  <a:pos x="83" y="402"/>
                </a:cxn>
                <a:cxn ang="0">
                  <a:pos x="80" y="371"/>
                </a:cxn>
                <a:cxn ang="0">
                  <a:pos x="85" y="367"/>
                </a:cxn>
                <a:cxn ang="0">
                  <a:pos x="85" y="315"/>
                </a:cxn>
                <a:cxn ang="0">
                  <a:pos x="87" y="194"/>
                </a:cxn>
                <a:cxn ang="0">
                  <a:pos x="57" y="161"/>
                </a:cxn>
                <a:cxn ang="0">
                  <a:pos x="0" y="78"/>
                </a:cxn>
                <a:cxn ang="0">
                  <a:pos x="0" y="57"/>
                </a:cxn>
                <a:cxn ang="0">
                  <a:pos x="0" y="33"/>
                </a:cxn>
                <a:cxn ang="0">
                  <a:pos x="7" y="33"/>
                </a:cxn>
                <a:cxn ang="0">
                  <a:pos x="12" y="33"/>
                </a:cxn>
                <a:cxn ang="0">
                  <a:pos x="19" y="33"/>
                </a:cxn>
                <a:cxn ang="0">
                  <a:pos x="26" y="31"/>
                </a:cxn>
                <a:cxn ang="0">
                  <a:pos x="33" y="29"/>
                </a:cxn>
                <a:cxn ang="0">
                  <a:pos x="38" y="26"/>
                </a:cxn>
                <a:cxn ang="0">
                  <a:pos x="40" y="26"/>
                </a:cxn>
                <a:cxn ang="0">
                  <a:pos x="47" y="26"/>
                </a:cxn>
                <a:cxn ang="0">
                  <a:pos x="52" y="26"/>
                </a:cxn>
                <a:cxn ang="0">
                  <a:pos x="57" y="26"/>
                </a:cxn>
                <a:cxn ang="0">
                  <a:pos x="66" y="29"/>
                </a:cxn>
                <a:cxn ang="0">
                  <a:pos x="76" y="31"/>
                </a:cxn>
                <a:cxn ang="0">
                  <a:pos x="80" y="31"/>
                </a:cxn>
                <a:cxn ang="0">
                  <a:pos x="87" y="29"/>
                </a:cxn>
                <a:cxn ang="0">
                  <a:pos x="95" y="29"/>
                </a:cxn>
                <a:cxn ang="0">
                  <a:pos x="102" y="24"/>
                </a:cxn>
                <a:cxn ang="0">
                  <a:pos x="106" y="22"/>
                </a:cxn>
                <a:cxn ang="0">
                  <a:pos x="111" y="19"/>
                </a:cxn>
                <a:cxn ang="0">
                  <a:pos x="121" y="17"/>
                </a:cxn>
                <a:cxn ang="0">
                  <a:pos x="125" y="12"/>
                </a:cxn>
                <a:cxn ang="0">
                  <a:pos x="130" y="7"/>
                </a:cxn>
                <a:cxn ang="0">
                  <a:pos x="135" y="3"/>
                </a:cxn>
                <a:cxn ang="0">
                  <a:pos x="137" y="0"/>
                </a:cxn>
                <a:cxn ang="0">
                  <a:pos x="442" y="3"/>
                </a:cxn>
              </a:cxnLst>
              <a:rect l="0" t="0" r="r" b="b"/>
              <a:pathLst>
                <a:path w="444" h="402">
                  <a:moveTo>
                    <a:pt x="442" y="3"/>
                  </a:moveTo>
                  <a:lnTo>
                    <a:pt x="442" y="57"/>
                  </a:lnTo>
                  <a:lnTo>
                    <a:pt x="442" y="57"/>
                  </a:lnTo>
                  <a:lnTo>
                    <a:pt x="444" y="57"/>
                  </a:lnTo>
                  <a:lnTo>
                    <a:pt x="444" y="57"/>
                  </a:lnTo>
                  <a:lnTo>
                    <a:pt x="444" y="76"/>
                  </a:lnTo>
                  <a:lnTo>
                    <a:pt x="444" y="76"/>
                  </a:lnTo>
                  <a:lnTo>
                    <a:pt x="421" y="76"/>
                  </a:lnTo>
                  <a:lnTo>
                    <a:pt x="421" y="76"/>
                  </a:lnTo>
                  <a:lnTo>
                    <a:pt x="421" y="93"/>
                  </a:lnTo>
                  <a:lnTo>
                    <a:pt x="421" y="93"/>
                  </a:lnTo>
                  <a:lnTo>
                    <a:pt x="413" y="93"/>
                  </a:lnTo>
                  <a:lnTo>
                    <a:pt x="413" y="93"/>
                  </a:lnTo>
                  <a:lnTo>
                    <a:pt x="413" y="126"/>
                  </a:lnTo>
                  <a:lnTo>
                    <a:pt x="413" y="126"/>
                  </a:lnTo>
                  <a:lnTo>
                    <a:pt x="397" y="126"/>
                  </a:lnTo>
                  <a:lnTo>
                    <a:pt x="397" y="126"/>
                  </a:lnTo>
                  <a:lnTo>
                    <a:pt x="397" y="196"/>
                  </a:lnTo>
                  <a:lnTo>
                    <a:pt x="397" y="196"/>
                  </a:lnTo>
                  <a:lnTo>
                    <a:pt x="399" y="196"/>
                  </a:lnTo>
                  <a:lnTo>
                    <a:pt x="399" y="196"/>
                  </a:lnTo>
                  <a:lnTo>
                    <a:pt x="399" y="201"/>
                  </a:lnTo>
                  <a:lnTo>
                    <a:pt x="399" y="201"/>
                  </a:lnTo>
                  <a:lnTo>
                    <a:pt x="399" y="213"/>
                  </a:lnTo>
                  <a:lnTo>
                    <a:pt x="399" y="213"/>
                  </a:lnTo>
                  <a:lnTo>
                    <a:pt x="373" y="213"/>
                  </a:lnTo>
                  <a:lnTo>
                    <a:pt x="373" y="213"/>
                  </a:lnTo>
                  <a:lnTo>
                    <a:pt x="373" y="225"/>
                  </a:lnTo>
                  <a:lnTo>
                    <a:pt x="373" y="225"/>
                  </a:lnTo>
                  <a:lnTo>
                    <a:pt x="373" y="230"/>
                  </a:lnTo>
                  <a:lnTo>
                    <a:pt x="373" y="230"/>
                  </a:lnTo>
                  <a:lnTo>
                    <a:pt x="369" y="230"/>
                  </a:lnTo>
                  <a:lnTo>
                    <a:pt x="369" y="230"/>
                  </a:lnTo>
                  <a:lnTo>
                    <a:pt x="361" y="230"/>
                  </a:lnTo>
                  <a:lnTo>
                    <a:pt x="361" y="230"/>
                  </a:lnTo>
                  <a:lnTo>
                    <a:pt x="361" y="230"/>
                  </a:lnTo>
                  <a:lnTo>
                    <a:pt x="361" y="230"/>
                  </a:lnTo>
                  <a:lnTo>
                    <a:pt x="343" y="227"/>
                  </a:lnTo>
                  <a:lnTo>
                    <a:pt x="343" y="227"/>
                  </a:lnTo>
                  <a:lnTo>
                    <a:pt x="324" y="230"/>
                  </a:lnTo>
                  <a:lnTo>
                    <a:pt x="324" y="230"/>
                  </a:lnTo>
                  <a:lnTo>
                    <a:pt x="324" y="227"/>
                  </a:lnTo>
                  <a:lnTo>
                    <a:pt x="324" y="227"/>
                  </a:lnTo>
                  <a:lnTo>
                    <a:pt x="319" y="227"/>
                  </a:lnTo>
                  <a:lnTo>
                    <a:pt x="319" y="227"/>
                  </a:lnTo>
                  <a:lnTo>
                    <a:pt x="319" y="225"/>
                  </a:lnTo>
                  <a:lnTo>
                    <a:pt x="319" y="225"/>
                  </a:lnTo>
                  <a:lnTo>
                    <a:pt x="312" y="225"/>
                  </a:lnTo>
                  <a:lnTo>
                    <a:pt x="312" y="225"/>
                  </a:lnTo>
                  <a:lnTo>
                    <a:pt x="312" y="230"/>
                  </a:lnTo>
                  <a:lnTo>
                    <a:pt x="312" y="230"/>
                  </a:lnTo>
                  <a:lnTo>
                    <a:pt x="305" y="230"/>
                  </a:lnTo>
                  <a:lnTo>
                    <a:pt x="305" y="230"/>
                  </a:lnTo>
                  <a:lnTo>
                    <a:pt x="305" y="237"/>
                  </a:lnTo>
                  <a:lnTo>
                    <a:pt x="305" y="237"/>
                  </a:lnTo>
                  <a:lnTo>
                    <a:pt x="305" y="241"/>
                  </a:lnTo>
                  <a:lnTo>
                    <a:pt x="305" y="241"/>
                  </a:lnTo>
                  <a:lnTo>
                    <a:pt x="305" y="258"/>
                  </a:lnTo>
                  <a:lnTo>
                    <a:pt x="305" y="258"/>
                  </a:lnTo>
                  <a:lnTo>
                    <a:pt x="298" y="258"/>
                  </a:lnTo>
                  <a:lnTo>
                    <a:pt x="298" y="258"/>
                  </a:lnTo>
                  <a:lnTo>
                    <a:pt x="286" y="258"/>
                  </a:lnTo>
                  <a:lnTo>
                    <a:pt x="286" y="258"/>
                  </a:lnTo>
                  <a:lnTo>
                    <a:pt x="281" y="258"/>
                  </a:lnTo>
                  <a:lnTo>
                    <a:pt x="281" y="258"/>
                  </a:lnTo>
                  <a:lnTo>
                    <a:pt x="248" y="258"/>
                  </a:lnTo>
                  <a:lnTo>
                    <a:pt x="248" y="258"/>
                  </a:lnTo>
                  <a:lnTo>
                    <a:pt x="248" y="265"/>
                  </a:lnTo>
                  <a:lnTo>
                    <a:pt x="248" y="265"/>
                  </a:lnTo>
                  <a:lnTo>
                    <a:pt x="236" y="265"/>
                  </a:lnTo>
                  <a:lnTo>
                    <a:pt x="236" y="265"/>
                  </a:lnTo>
                  <a:lnTo>
                    <a:pt x="236" y="265"/>
                  </a:lnTo>
                  <a:lnTo>
                    <a:pt x="236" y="265"/>
                  </a:lnTo>
                  <a:lnTo>
                    <a:pt x="224" y="265"/>
                  </a:lnTo>
                  <a:lnTo>
                    <a:pt x="224" y="265"/>
                  </a:lnTo>
                  <a:lnTo>
                    <a:pt x="224" y="277"/>
                  </a:lnTo>
                  <a:lnTo>
                    <a:pt x="224" y="277"/>
                  </a:lnTo>
                  <a:lnTo>
                    <a:pt x="224" y="298"/>
                  </a:lnTo>
                  <a:lnTo>
                    <a:pt x="224" y="298"/>
                  </a:lnTo>
                  <a:lnTo>
                    <a:pt x="236" y="298"/>
                  </a:lnTo>
                  <a:lnTo>
                    <a:pt x="236" y="298"/>
                  </a:lnTo>
                  <a:lnTo>
                    <a:pt x="236" y="310"/>
                  </a:lnTo>
                  <a:lnTo>
                    <a:pt x="236" y="310"/>
                  </a:lnTo>
                  <a:lnTo>
                    <a:pt x="236" y="322"/>
                  </a:lnTo>
                  <a:lnTo>
                    <a:pt x="236" y="322"/>
                  </a:lnTo>
                  <a:lnTo>
                    <a:pt x="250" y="322"/>
                  </a:lnTo>
                  <a:lnTo>
                    <a:pt x="250" y="322"/>
                  </a:lnTo>
                  <a:lnTo>
                    <a:pt x="255" y="322"/>
                  </a:lnTo>
                  <a:lnTo>
                    <a:pt x="255" y="322"/>
                  </a:lnTo>
                  <a:lnTo>
                    <a:pt x="269" y="322"/>
                  </a:lnTo>
                  <a:lnTo>
                    <a:pt x="269" y="322"/>
                  </a:lnTo>
                  <a:lnTo>
                    <a:pt x="269" y="367"/>
                  </a:lnTo>
                  <a:lnTo>
                    <a:pt x="269" y="367"/>
                  </a:lnTo>
                  <a:lnTo>
                    <a:pt x="279" y="367"/>
                  </a:lnTo>
                  <a:lnTo>
                    <a:pt x="279" y="367"/>
                  </a:lnTo>
                  <a:lnTo>
                    <a:pt x="279" y="390"/>
                  </a:lnTo>
                  <a:lnTo>
                    <a:pt x="279" y="390"/>
                  </a:lnTo>
                  <a:lnTo>
                    <a:pt x="276" y="402"/>
                  </a:lnTo>
                  <a:lnTo>
                    <a:pt x="276" y="402"/>
                  </a:lnTo>
                  <a:lnTo>
                    <a:pt x="267" y="402"/>
                  </a:lnTo>
                  <a:lnTo>
                    <a:pt x="267" y="402"/>
                  </a:lnTo>
                  <a:lnTo>
                    <a:pt x="262" y="402"/>
                  </a:lnTo>
                  <a:lnTo>
                    <a:pt x="262" y="402"/>
                  </a:lnTo>
                  <a:lnTo>
                    <a:pt x="158" y="400"/>
                  </a:lnTo>
                  <a:lnTo>
                    <a:pt x="158" y="400"/>
                  </a:lnTo>
                  <a:lnTo>
                    <a:pt x="118" y="402"/>
                  </a:lnTo>
                  <a:lnTo>
                    <a:pt x="118" y="402"/>
                  </a:lnTo>
                  <a:lnTo>
                    <a:pt x="83" y="402"/>
                  </a:lnTo>
                  <a:lnTo>
                    <a:pt x="83" y="402"/>
                  </a:lnTo>
                  <a:lnTo>
                    <a:pt x="83" y="395"/>
                  </a:lnTo>
                  <a:lnTo>
                    <a:pt x="83" y="395"/>
                  </a:lnTo>
                  <a:lnTo>
                    <a:pt x="80" y="371"/>
                  </a:lnTo>
                  <a:lnTo>
                    <a:pt x="80" y="371"/>
                  </a:lnTo>
                  <a:lnTo>
                    <a:pt x="80" y="367"/>
                  </a:lnTo>
                  <a:lnTo>
                    <a:pt x="80" y="367"/>
                  </a:lnTo>
                  <a:lnTo>
                    <a:pt x="85" y="367"/>
                  </a:lnTo>
                  <a:lnTo>
                    <a:pt x="85" y="367"/>
                  </a:lnTo>
                  <a:lnTo>
                    <a:pt x="85" y="331"/>
                  </a:lnTo>
                  <a:lnTo>
                    <a:pt x="85" y="331"/>
                  </a:lnTo>
                  <a:lnTo>
                    <a:pt x="85" y="315"/>
                  </a:lnTo>
                  <a:lnTo>
                    <a:pt x="85" y="315"/>
                  </a:lnTo>
                  <a:lnTo>
                    <a:pt x="87" y="298"/>
                  </a:lnTo>
                  <a:lnTo>
                    <a:pt x="87" y="298"/>
                  </a:lnTo>
                  <a:lnTo>
                    <a:pt x="87" y="194"/>
                  </a:lnTo>
                  <a:lnTo>
                    <a:pt x="87" y="194"/>
                  </a:lnTo>
                  <a:lnTo>
                    <a:pt x="57" y="194"/>
                  </a:lnTo>
                  <a:lnTo>
                    <a:pt x="57" y="194"/>
                  </a:lnTo>
                  <a:lnTo>
                    <a:pt x="57" y="161"/>
                  </a:lnTo>
                  <a:lnTo>
                    <a:pt x="57" y="161"/>
                  </a:lnTo>
                  <a:lnTo>
                    <a:pt x="0" y="161"/>
                  </a:lnTo>
                  <a:lnTo>
                    <a:pt x="0" y="161"/>
                  </a:lnTo>
                  <a:lnTo>
                    <a:pt x="0" y="78"/>
                  </a:lnTo>
                  <a:lnTo>
                    <a:pt x="0" y="78"/>
                  </a:lnTo>
                  <a:lnTo>
                    <a:pt x="0" y="57"/>
                  </a:lnTo>
                  <a:lnTo>
                    <a:pt x="0" y="57"/>
                  </a:lnTo>
                  <a:lnTo>
                    <a:pt x="0" y="57"/>
                  </a:lnTo>
                  <a:lnTo>
                    <a:pt x="0" y="57"/>
                  </a:lnTo>
                  <a:lnTo>
                    <a:pt x="0" y="50"/>
                  </a:lnTo>
                  <a:lnTo>
                    <a:pt x="0" y="50"/>
                  </a:lnTo>
                  <a:lnTo>
                    <a:pt x="0" y="33"/>
                  </a:lnTo>
                  <a:lnTo>
                    <a:pt x="0" y="33"/>
                  </a:lnTo>
                  <a:lnTo>
                    <a:pt x="5" y="36"/>
                  </a:lnTo>
                  <a:lnTo>
                    <a:pt x="5" y="36"/>
                  </a:lnTo>
                  <a:lnTo>
                    <a:pt x="7" y="33"/>
                  </a:lnTo>
                  <a:lnTo>
                    <a:pt x="7" y="33"/>
                  </a:lnTo>
                  <a:lnTo>
                    <a:pt x="9" y="33"/>
                  </a:lnTo>
                  <a:lnTo>
                    <a:pt x="9" y="33"/>
                  </a:lnTo>
                  <a:lnTo>
                    <a:pt x="12" y="33"/>
                  </a:lnTo>
                  <a:lnTo>
                    <a:pt x="12" y="33"/>
                  </a:lnTo>
                  <a:lnTo>
                    <a:pt x="17" y="33"/>
                  </a:lnTo>
                  <a:lnTo>
                    <a:pt x="17" y="33"/>
                  </a:lnTo>
                  <a:lnTo>
                    <a:pt x="19" y="33"/>
                  </a:lnTo>
                  <a:lnTo>
                    <a:pt x="19" y="33"/>
                  </a:lnTo>
                  <a:lnTo>
                    <a:pt x="21" y="31"/>
                  </a:lnTo>
                  <a:lnTo>
                    <a:pt x="21" y="31"/>
                  </a:lnTo>
                  <a:lnTo>
                    <a:pt x="26" y="31"/>
                  </a:lnTo>
                  <a:lnTo>
                    <a:pt x="26" y="31"/>
                  </a:lnTo>
                  <a:lnTo>
                    <a:pt x="31" y="29"/>
                  </a:lnTo>
                  <a:lnTo>
                    <a:pt x="31" y="29"/>
                  </a:lnTo>
                  <a:lnTo>
                    <a:pt x="33" y="29"/>
                  </a:lnTo>
                  <a:lnTo>
                    <a:pt x="33" y="29"/>
                  </a:lnTo>
                  <a:lnTo>
                    <a:pt x="35" y="29"/>
                  </a:lnTo>
                  <a:lnTo>
                    <a:pt x="35" y="29"/>
                  </a:lnTo>
                  <a:lnTo>
                    <a:pt x="38" y="26"/>
                  </a:lnTo>
                  <a:lnTo>
                    <a:pt x="38" y="26"/>
                  </a:lnTo>
                  <a:lnTo>
                    <a:pt x="40" y="26"/>
                  </a:lnTo>
                  <a:lnTo>
                    <a:pt x="40" y="26"/>
                  </a:lnTo>
                  <a:lnTo>
                    <a:pt x="40" y="26"/>
                  </a:lnTo>
                  <a:lnTo>
                    <a:pt x="40" y="26"/>
                  </a:lnTo>
                  <a:lnTo>
                    <a:pt x="43" y="26"/>
                  </a:lnTo>
                  <a:lnTo>
                    <a:pt x="43" y="26"/>
                  </a:lnTo>
                  <a:lnTo>
                    <a:pt x="47" y="26"/>
                  </a:lnTo>
                  <a:lnTo>
                    <a:pt x="47" y="26"/>
                  </a:lnTo>
                  <a:lnTo>
                    <a:pt x="50" y="26"/>
                  </a:lnTo>
                  <a:lnTo>
                    <a:pt x="50" y="26"/>
                  </a:lnTo>
                  <a:lnTo>
                    <a:pt x="52" y="26"/>
                  </a:lnTo>
                  <a:lnTo>
                    <a:pt x="52" y="26"/>
                  </a:lnTo>
                  <a:lnTo>
                    <a:pt x="52" y="26"/>
                  </a:lnTo>
                  <a:lnTo>
                    <a:pt x="52" y="26"/>
                  </a:lnTo>
                  <a:lnTo>
                    <a:pt x="57" y="26"/>
                  </a:lnTo>
                  <a:lnTo>
                    <a:pt x="57" y="26"/>
                  </a:lnTo>
                  <a:lnTo>
                    <a:pt x="61" y="29"/>
                  </a:lnTo>
                  <a:lnTo>
                    <a:pt x="61" y="29"/>
                  </a:lnTo>
                  <a:lnTo>
                    <a:pt x="66" y="29"/>
                  </a:lnTo>
                  <a:lnTo>
                    <a:pt x="66" y="29"/>
                  </a:lnTo>
                  <a:lnTo>
                    <a:pt x="71" y="31"/>
                  </a:lnTo>
                  <a:lnTo>
                    <a:pt x="71" y="31"/>
                  </a:lnTo>
                  <a:lnTo>
                    <a:pt x="76" y="31"/>
                  </a:lnTo>
                  <a:lnTo>
                    <a:pt x="76" y="31"/>
                  </a:lnTo>
                  <a:lnTo>
                    <a:pt x="78" y="31"/>
                  </a:lnTo>
                  <a:lnTo>
                    <a:pt x="78" y="31"/>
                  </a:lnTo>
                  <a:lnTo>
                    <a:pt x="80" y="31"/>
                  </a:lnTo>
                  <a:lnTo>
                    <a:pt x="80" y="31"/>
                  </a:lnTo>
                  <a:lnTo>
                    <a:pt x="83" y="29"/>
                  </a:lnTo>
                  <a:lnTo>
                    <a:pt x="83" y="29"/>
                  </a:lnTo>
                  <a:lnTo>
                    <a:pt x="87" y="29"/>
                  </a:lnTo>
                  <a:lnTo>
                    <a:pt x="87" y="29"/>
                  </a:lnTo>
                  <a:lnTo>
                    <a:pt x="90" y="29"/>
                  </a:lnTo>
                  <a:lnTo>
                    <a:pt x="90" y="29"/>
                  </a:lnTo>
                  <a:lnTo>
                    <a:pt x="95" y="29"/>
                  </a:lnTo>
                  <a:lnTo>
                    <a:pt x="95" y="29"/>
                  </a:lnTo>
                  <a:lnTo>
                    <a:pt x="99" y="26"/>
                  </a:lnTo>
                  <a:lnTo>
                    <a:pt x="99" y="26"/>
                  </a:lnTo>
                  <a:lnTo>
                    <a:pt x="102" y="24"/>
                  </a:lnTo>
                  <a:lnTo>
                    <a:pt x="102" y="24"/>
                  </a:lnTo>
                  <a:lnTo>
                    <a:pt x="104" y="24"/>
                  </a:lnTo>
                  <a:lnTo>
                    <a:pt x="104" y="24"/>
                  </a:lnTo>
                  <a:lnTo>
                    <a:pt x="106" y="22"/>
                  </a:lnTo>
                  <a:lnTo>
                    <a:pt x="106" y="22"/>
                  </a:lnTo>
                  <a:lnTo>
                    <a:pt x="109" y="22"/>
                  </a:lnTo>
                  <a:lnTo>
                    <a:pt x="109" y="22"/>
                  </a:lnTo>
                  <a:lnTo>
                    <a:pt x="111" y="19"/>
                  </a:lnTo>
                  <a:lnTo>
                    <a:pt x="111" y="19"/>
                  </a:lnTo>
                  <a:lnTo>
                    <a:pt x="118" y="17"/>
                  </a:lnTo>
                  <a:lnTo>
                    <a:pt x="118" y="17"/>
                  </a:lnTo>
                  <a:lnTo>
                    <a:pt x="121" y="17"/>
                  </a:lnTo>
                  <a:lnTo>
                    <a:pt x="121" y="17"/>
                  </a:lnTo>
                  <a:lnTo>
                    <a:pt x="123" y="15"/>
                  </a:lnTo>
                  <a:lnTo>
                    <a:pt x="123" y="15"/>
                  </a:lnTo>
                  <a:lnTo>
                    <a:pt x="125" y="12"/>
                  </a:lnTo>
                  <a:lnTo>
                    <a:pt x="125" y="12"/>
                  </a:lnTo>
                  <a:lnTo>
                    <a:pt x="128" y="10"/>
                  </a:lnTo>
                  <a:lnTo>
                    <a:pt x="128" y="10"/>
                  </a:lnTo>
                  <a:lnTo>
                    <a:pt x="130" y="7"/>
                  </a:lnTo>
                  <a:lnTo>
                    <a:pt x="130" y="7"/>
                  </a:lnTo>
                  <a:lnTo>
                    <a:pt x="132" y="5"/>
                  </a:lnTo>
                  <a:lnTo>
                    <a:pt x="132" y="5"/>
                  </a:lnTo>
                  <a:lnTo>
                    <a:pt x="135" y="3"/>
                  </a:lnTo>
                  <a:lnTo>
                    <a:pt x="135" y="3"/>
                  </a:lnTo>
                  <a:lnTo>
                    <a:pt x="137" y="0"/>
                  </a:lnTo>
                  <a:lnTo>
                    <a:pt x="137" y="0"/>
                  </a:lnTo>
                  <a:lnTo>
                    <a:pt x="137" y="0"/>
                  </a:lnTo>
                  <a:lnTo>
                    <a:pt x="137" y="0"/>
                  </a:lnTo>
                  <a:lnTo>
                    <a:pt x="437" y="3"/>
                  </a:lnTo>
                  <a:lnTo>
                    <a:pt x="437" y="3"/>
                  </a:lnTo>
                  <a:lnTo>
                    <a:pt x="442" y="3"/>
                  </a:lnTo>
                  <a:lnTo>
                    <a:pt x="442" y="3"/>
                  </a:lnTo>
                  <a:lnTo>
                    <a:pt x="442" y="3"/>
                  </a:lnTo>
                  <a:lnTo>
                    <a:pt x="442" y="3"/>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17" name="Freeform 823"/>
            <p:cNvSpPr>
              <a:spLocks/>
            </p:cNvSpPr>
            <p:nvPr/>
          </p:nvSpPr>
          <p:spPr bwMode="auto">
            <a:xfrm>
              <a:off x="4106" y="999"/>
              <a:ext cx="801" cy="643"/>
            </a:xfrm>
            <a:custGeom>
              <a:avLst/>
              <a:gdLst/>
              <a:ahLst/>
              <a:cxnLst>
                <a:cxn ang="0">
                  <a:pos x="264" y="3"/>
                </a:cxn>
                <a:cxn ang="0">
                  <a:pos x="331" y="17"/>
                </a:cxn>
                <a:cxn ang="0">
                  <a:pos x="335" y="19"/>
                </a:cxn>
                <a:cxn ang="0">
                  <a:pos x="342" y="41"/>
                </a:cxn>
                <a:cxn ang="0">
                  <a:pos x="354" y="52"/>
                </a:cxn>
                <a:cxn ang="0">
                  <a:pos x="361" y="64"/>
                </a:cxn>
                <a:cxn ang="0">
                  <a:pos x="364" y="71"/>
                </a:cxn>
                <a:cxn ang="0">
                  <a:pos x="375" y="71"/>
                </a:cxn>
                <a:cxn ang="0">
                  <a:pos x="385" y="71"/>
                </a:cxn>
                <a:cxn ang="0">
                  <a:pos x="399" y="90"/>
                </a:cxn>
                <a:cxn ang="0">
                  <a:pos x="411" y="88"/>
                </a:cxn>
                <a:cxn ang="0">
                  <a:pos x="432" y="100"/>
                </a:cxn>
                <a:cxn ang="0">
                  <a:pos x="437" y="116"/>
                </a:cxn>
                <a:cxn ang="0">
                  <a:pos x="444" y="130"/>
                </a:cxn>
                <a:cxn ang="0">
                  <a:pos x="453" y="142"/>
                </a:cxn>
                <a:cxn ang="0">
                  <a:pos x="456" y="147"/>
                </a:cxn>
                <a:cxn ang="0">
                  <a:pos x="458" y="149"/>
                </a:cxn>
                <a:cxn ang="0">
                  <a:pos x="460" y="156"/>
                </a:cxn>
                <a:cxn ang="0">
                  <a:pos x="456" y="163"/>
                </a:cxn>
                <a:cxn ang="0">
                  <a:pos x="456" y="168"/>
                </a:cxn>
                <a:cxn ang="0">
                  <a:pos x="451" y="170"/>
                </a:cxn>
                <a:cxn ang="0">
                  <a:pos x="446" y="175"/>
                </a:cxn>
                <a:cxn ang="0">
                  <a:pos x="444" y="178"/>
                </a:cxn>
                <a:cxn ang="0">
                  <a:pos x="442" y="182"/>
                </a:cxn>
                <a:cxn ang="0">
                  <a:pos x="437" y="192"/>
                </a:cxn>
                <a:cxn ang="0">
                  <a:pos x="432" y="196"/>
                </a:cxn>
                <a:cxn ang="0">
                  <a:pos x="432" y="201"/>
                </a:cxn>
                <a:cxn ang="0">
                  <a:pos x="432" y="208"/>
                </a:cxn>
                <a:cxn ang="0">
                  <a:pos x="432" y="213"/>
                </a:cxn>
                <a:cxn ang="0">
                  <a:pos x="427" y="220"/>
                </a:cxn>
                <a:cxn ang="0">
                  <a:pos x="423" y="232"/>
                </a:cxn>
                <a:cxn ang="0">
                  <a:pos x="418" y="239"/>
                </a:cxn>
                <a:cxn ang="0">
                  <a:pos x="413" y="246"/>
                </a:cxn>
                <a:cxn ang="0">
                  <a:pos x="404" y="258"/>
                </a:cxn>
                <a:cxn ang="0">
                  <a:pos x="397" y="272"/>
                </a:cxn>
                <a:cxn ang="0">
                  <a:pos x="397" y="286"/>
                </a:cxn>
                <a:cxn ang="0">
                  <a:pos x="397" y="291"/>
                </a:cxn>
                <a:cxn ang="0">
                  <a:pos x="390" y="298"/>
                </a:cxn>
                <a:cxn ang="0">
                  <a:pos x="385" y="315"/>
                </a:cxn>
                <a:cxn ang="0">
                  <a:pos x="382" y="329"/>
                </a:cxn>
                <a:cxn ang="0">
                  <a:pos x="380" y="336"/>
                </a:cxn>
                <a:cxn ang="0">
                  <a:pos x="375" y="345"/>
                </a:cxn>
                <a:cxn ang="0">
                  <a:pos x="375" y="350"/>
                </a:cxn>
                <a:cxn ang="0">
                  <a:pos x="368" y="355"/>
                </a:cxn>
                <a:cxn ang="0">
                  <a:pos x="364" y="362"/>
                </a:cxn>
                <a:cxn ang="0">
                  <a:pos x="364" y="367"/>
                </a:cxn>
                <a:cxn ang="0">
                  <a:pos x="290" y="367"/>
                </a:cxn>
                <a:cxn ang="0">
                  <a:pos x="217" y="350"/>
                </a:cxn>
                <a:cxn ang="0">
                  <a:pos x="151" y="317"/>
                </a:cxn>
                <a:cxn ang="0">
                  <a:pos x="132" y="293"/>
                </a:cxn>
                <a:cxn ang="0">
                  <a:pos x="125" y="277"/>
                </a:cxn>
                <a:cxn ang="0">
                  <a:pos x="101" y="253"/>
                </a:cxn>
                <a:cxn ang="0">
                  <a:pos x="90" y="230"/>
                </a:cxn>
                <a:cxn ang="0">
                  <a:pos x="75" y="154"/>
                </a:cxn>
                <a:cxn ang="0">
                  <a:pos x="64" y="126"/>
                </a:cxn>
                <a:cxn ang="0">
                  <a:pos x="68" y="93"/>
                </a:cxn>
                <a:cxn ang="0">
                  <a:pos x="0" y="57"/>
                </a:cxn>
              </a:cxnLst>
              <a:rect l="0" t="0" r="r" b="b"/>
              <a:pathLst>
                <a:path w="460" h="369">
                  <a:moveTo>
                    <a:pt x="113" y="3"/>
                  </a:moveTo>
                  <a:lnTo>
                    <a:pt x="130" y="3"/>
                  </a:lnTo>
                  <a:lnTo>
                    <a:pt x="130" y="3"/>
                  </a:lnTo>
                  <a:lnTo>
                    <a:pt x="132" y="3"/>
                  </a:lnTo>
                  <a:lnTo>
                    <a:pt x="132" y="3"/>
                  </a:lnTo>
                  <a:lnTo>
                    <a:pt x="189" y="3"/>
                  </a:lnTo>
                  <a:lnTo>
                    <a:pt x="189" y="3"/>
                  </a:lnTo>
                  <a:lnTo>
                    <a:pt x="264" y="3"/>
                  </a:lnTo>
                  <a:lnTo>
                    <a:pt x="264" y="3"/>
                  </a:lnTo>
                  <a:lnTo>
                    <a:pt x="323" y="3"/>
                  </a:lnTo>
                  <a:lnTo>
                    <a:pt x="323" y="3"/>
                  </a:lnTo>
                  <a:lnTo>
                    <a:pt x="323" y="5"/>
                  </a:lnTo>
                  <a:lnTo>
                    <a:pt x="323" y="5"/>
                  </a:lnTo>
                  <a:lnTo>
                    <a:pt x="331" y="10"/>
                  </a:lnTo>
                  <a:lnTo>
                    <a:pt x="331" y="10"/>
                  </a:lnTo>
                  <a:lnTo>
                    <a:pt x="328" y="12"/>
                  </a:lnTo>
                  <a:lnTo>
                    <a:pt x="328" y="12"/>
                  </a:lnTo>
                  <a:lnTo>
                    <a:pt x="331" y="17"/>
                  </a:lnTo>
                  <a:lnTo>
                    <a:pt x="331" y="17"/>
                  </a:lnTo>
                  <a:lnTo>
                    <a:pt x="331" y="17"/>
                  </a:lnTo>
                  <a:lnTo>
                    <a:pt x="331" y="17"/>
                  </a:lnTo>
                  <a:lnTo>
                    <a:pt x="333" y="19"/>
                  </a:lnTo>
                  <a:lnTo>
                    <a:pt x="333" y="19"/>
                  </a:lnTo>
                  <a:lnTo>
                    <a:pt x="333" y="19"/>
                  </a:lnTo>
                  <a:lnTo>
                    <a:pt x="333" y="19"/>
                  </a:lnTo>
                  <a:lnTo>
                    <a:pt x="335" y="19"/>
                  </a:lnTo>
                  <a:lnTo>
                    <a:pt x="335" y="19"/>
                  </a:lnTo>
                  <a:lnTo>
                    <a:pt x="335" y="22"/>
                  </a:lnTo>
                  <a:lnTo>
                    <a:pt x="335" y="22"/>
                  </a:lnTo>
                  <a:lnTo>
                    <a:pt x="335" y="26"/>
                  </a:lnTo>
                  <a:lnTo>
                    <a:pt x="335" y="26"/>
                  </a:lnTo>
                  <a:lnTo>
                    <a:pt x="335" y="29"/>
                  </a:lnTo>
                  <a:lnTo>
                    <a:pt x="335" y="29"/>
                  </a:lnTo>
                  <a:lnTo>
                    <a:pt x="338" y="36"/>
                  </a:lnTo>
                  <a:lnTo>
                    <a:pt x="338" y="36"/>
                  </a:lnTo>
                  <a:lnTo>
                    <a:pt x="342" y="41"/>
                  </a:lnTo>
                  <a:lnTo>
                    <a:pt x="342" y="41"/>
                  </a:lnTo>
                  <a:lnTo>
                    <a:pt x="345" y="45"/>
                  </a:lnTo>
                  <a:lnTo>
                    <a:pt x="345" y="45"/>
                  </a:lnTo>
                  <a:lnTo>
                    <a:pt x="352" y="50"/>
                  </a:lnTo>
                  <a:lnTo>
                    <a:pt x="352" y="50"/>
                  </a:lnTo>
                  <a:lnTo>
                    <a:pt x="354" y="52"/>
                  </a:lnTo>
                  <a:lnTo>
                    <a:pt x="354" y="52"/>
                  </a:lnTo>
                  <a:lnTo>
                    <a:pt x="354" y="52"/>
                  </a:lnTo>
                  <a:lnTo>
                    <a:pt x="354" y="52"/>
                  </a:lnTo>
                  <a:lnTo>
                    <a:pt x="357" y="55"/>
                  </a:lnTo>
                  <a:lnTo>
                    <a:pt x="357" y="55"/>
                  </a:lnTo>
                  <a:lnTo>
                    <a:pt x="359" y="57"/>
                  </a:lnTo>
                  <a:lnTo>
                    <a:pt x="359" y="57"/>
                  </a:lnTo>
                  <a:lnTo>
                    <a:pt x="361" y="59"/>
                  </a:lnTo>
                  <a:lnTo>
                    <a:pt x="361" y="59"/>
                  </a:lnTo>
                  <a:lnTo>
                    <a:pt x="361" y="62"/>
                  </a:lnTo>
                  <a:lnTo>
                    <a:pt x="361" y="62"/>
                  </a:lnTo>
                  <a:lnTo>
                    <a:pt x="361" y="64"/>
                  </a:lnTo>
                  <a:lnTo>
                    <a:pt x="361" y="64"/>
                  </a:lnTo>
                  <a:lnTo>
                    <a:pt x="361" y="67"/>
                  </a:lnTo>
                  <a:lnTo>
                    <a:pt x="361" y="67"/>
                  </a:lnTo>
                  <a:lnTo>
                    <a:pt x="361" y="69"/>
                  </a:lnTo>
                  <a:lnTo>
                    <a:pt x="361" y="69"/>
                  </a:lnTo>
                  <a:lnTo>
                    <a:pt x="361" y="71"/>
                  </a:lnTo>
                  <a:lnTo>
                    <a:pt x="361" y="71"/>
                  </a:lnTo>
                  <a:lnTo>
                    <a:pt x="364" y="71"/>
                  </a:lnTo>
                  <a:lnTo>
                    <a:pt x="364" y="71"/>
                  </a:lnTo>
                  <a:lnTo>
                    <a:pt x="366" y="74"/>
                  </a:lnTo>
                  <a:lnTo>
                    <a:pt x="366" y="74"/>
                  </a:lnTo>
                  <a:lnTo>
                    <a:pt x="368" y="74"/>
                  </a:lnTo>
                  <a:lnTo>
                    <a:pt x="368" y="74"/>
                  </a:lnTo>
                  <a:lnTo>
                    <a:pt x="368" y="76"/>
                  </a:lnTo>
                  <a:lnTo>
                    <a:pt x="368" y="76"/>
                  </a:lnTo>
                  <a:lnTo>
                    <a:pt x="371" y="74"/>
                  </a:lnTo>
                  <a:lnTo>
                    <a:pt x="371" y="74"/>
                  </a:lnTo>
                  <a:lnTo>
                    <a:pt x="375" y="71"/>
                  </a:lnTo>
                  <a:lnTo>
                    <a:pt x="375" y="71"/>
                  </a:lnTo>
                  <a:lnTo>
                    <a:pt x="378" y="71"/>
                  </a:lnTo>
                  <a:lnTo>
                    <a:pt x="378" y="71"/>
                  </a:lnTo>
                  <a:lnTo>
                    <a:pt x="380" y="71"/>
                  </a:lnTo>
                  <a:lnTo>
                    <a:pt x="380" y="71"/>
                  </a:lnTo>
                  <a:lnTo>
                    <a:pt x="382" y="71"/>
                  </a:lnTo>
                  <a:lnTo>
                    <a:pt x="382" y="71"/>
                  </a:lnTo>
                  <a:lnTo>
                    <a:pt x="385" y="71"/>
                  </a:lnTo>
                  <a:lnTo>
                    <a:pt x="385" y="71"/>
                  </a:lnTo>
                  <a:lnTo>
                    <a:pt x="387" y="74"/>
                  </a:lnTo>
                  <a:lnTo>
                    <a:pt x="387" y="74"/>
                  </a:lnTo>
                  <a:lnTo>
                    <a:pt x="390" y="74"/>
                  </a:lnTo>
                  <a:lnTo>
                    <a:pt x="390" y="74"/>
                  </a:lnTo>
                  <a:lnTo>
                    <a:pt x="392" y="78"/>
                  </a:lnTo>
                  <a:lnTo>
                    <a:pt x="392" y="78"/>
                  </a:lnTo>
                  <a:lnTo>
                    <a:pt x="394" y="83"/>
                  </a:lnTo>
                  <a:lnTo>
                    <a:pt x="394" y="83"/>
                  </a:lnTo>
                  <a:lnTo>
                    <a:pt x="399" y="90"/>
                  </a:lnTo>
                  <a:lnTo>
                    <a:pt x="399" y="90"/>
                  </a:lnTo>
                  <a:lnTo>
                    <a:pt x="401" y="90"/>
                  </a:lnTo>
                  <a:lnTo>
                    <a:pt x="401" y="90"/>
                  </a:lnTo>
                  <a:lnTo>
                    <a:pt x="404" y="90"/>
                  </a:lnTo>
                  <a:lnTo>
                    <a:pt x="404" y="90"/>
                  </a:lnTo>
                  <a:lnTo>
                    <a:pt x="408" y="88"/>
                  </a:lnTo>
                  <a:lnTo>
                    <a:pt x="408" y="88"/>
                  </a:lnTo>
                  <a:lnTo>
                    <a:pt x="411" y="88"/>
                  </a:lnTo>
                  <a:lnTo>
                    <a:pt x="411" y="88"/>
                  </a:lnTo>
                  <a:lnTo>
                    <a:pt x="420" y="90"/>
                  </a:lnTo>
                  <a:lnTo>
                    <a:pt x="420" y="90"/>
                  </a:lnTo>
                  <a:lnTo>
                    <a:pt x="423" y="93"/>
                  </a:lnTo>
                  <a:lnTo>
                    <a:pt x="423" y="93"/>
                  </a:lnTo>
                  <a:lnTo>
                    <a:pt x="425" y="95"/>
                  </a:lnTo>
                  <a:lnTo>
                    <a:pt x="425" y="95"/>
                  </a:lnTo>
                  <a:lnTo>
                    <a:pt x="430" y="97"/>
                  </a:lnTo>
                  <a:lnTo>
                    <a:pt x="430" y="97"/>
                  </a:lnTo>
                  <a:lnTo>
                    <a:pt x="432" y="100"/>
                  </a:lnTo>
                  <a:lnTo>
                    <a:pt x="432" y="100"/>
                  </a:lnTo>
                  <a:lnTo>
                    <a:pt x="434" y="100"/>
                  </a:lnTo>
                  <a:lnTo>
                    <a:pt x="434" y="100"/>
                  </a:lnTo>
                  <a:lnTo>
                    <a:pt x="437" y="107"/>
                  </a:lnTo>
                  <a:lnTo>
                    <a:pt x="437" y="107"/>
                  </a:lnTo>
                  <a:lnTo>
                    <a:pt x="437" y="114"/>
                  </a:lnTo>
                  <a:lnTo>
                    <a:pt x="437" y="114"/>
                  </a:lnTo>
                  <a:lnTo>
                    <a:pt x="437" y="116"/>
                  </a:lnTo>
                  <a:lnTo>
                    <a:pt x="437" y="116"/>
                  </a:lnTo>
                  <a:lnTo>
                    <a:pt x="437" y="121"/>
                  </a:lnTo>
                  <a:lnTo>
                    <a:pt x="437" y="121"/>
                  </a:lnTo>
                  <a:lnTo>
                    <a:pt x="437" y="123"/>
                  </a:lnTo>
                  <a:lnTo>
                    <a:pt x="437" y="123"/>
                  </a:lnTo>
                  <a:lnTo>
                    <a:pt x="439" y="126"/>
                  </a:lnTo>
                  <a:lnTo>
                    <a:pt x="439" y="126"/>
                  </a:lnTo>
                  <a:lnTo>
                    <a:pt x="442" y="130"/>
                  </a:lnTo>
                  <a:lnTo>
                    <a:pt x="442" y="130"/>
                  </a:lnTo>
                  <a:lnTo>
                    <a:pt x="444" y="130"/>
                  </a:lnTo>
                  <a:lnTo>
                    <a:pt x="444" y="130"/>
                  </a:lnTo>
                  <a:lnTo>
                    <a:pt x="444" y="133"/>
                  </a:lnTo>
                  <a:lnTo>
                    <a:pt x="444" y="133"/>
                  </a:lnTo>
                  <a:lnTo>
                    <a:pt x="449" y="137"/>
                  </a:lnTo>
                  <a:lnTo>
                    <a:pt x="449" y="137"/>
                  </a:lnTo>
                  <a:lnTo>
                    <a:pt x="453" y="142"/>
                  </a:lnTo>
                  <a:lnTo>
                    <a:pt x="453" y="142"/>
                  </a:lnTo>
                  <a:lnTo>
                    <a:pt x="453" y="142"/>
                  </a:lnTo>
                  <a:lnTo>
                    <a:pt x="453" y="142"/>
                  </a:lnTo>
                  <a:lnTo>
                    <a:pt x="453" y="144"/>
                  </a:lnTo>
                  <a:lnTo>
                    <a:pt x="453" y="144"/>
                  </a:lnTo>
                  <a:lnTo>
                    <a:pt x="453" y="144"/>
                  </a:lnTo>
                  <a:lnTo>
                    <a:pt x="453" y="144"/>
                  </a:lnTo>
                  <a:lnTo>
                    <a:pt x="453" y="147"/>
                  </a:lnTo>
                  <a:lnTo>
                    <a:pt x="453" y="147"/>
                  </a:lnTo>
                  <a:lnTo>
                    <a:pt x="456" y="147"/>
                  </a:lnTo>
                  <a:lnTo>
                    <a:pt x="456" y="147"/>
                  </a:lnTo>
                  <a:lnTo>
                    <a:pt x="456" y="147"/>
                  </a:lnTo>
                  <a:lnTo>
                    <a:pt x="456" y="147"/>
                  </a:lnTo>
                  <a:lnTo>
                    <a:pt x="456" y="147"/>
                  </a:lnTo>
                  <a:lnTo>
                    <a:pt x="456" y="147"/>
                  </a:lnTo>
                  <a:lnTo>
                    <a:pt x="456" y="149"/>
                  </a:lnTo>
                  <a:lnTo>
                    <a:pt x="456" y="149"/>
                  </a:lnTo>
                  <a:lnTo>
                    <a:pt x="456" y="149"/>
                  </a:lnTo>
                  <a:lnTo>
                    <a:pt x="456" y="149"/>
                  </a:lnTo>
                  <a:lnTo>
                    <a:pt x="458" y="149"/>
                  </a:lnTo>
                  <a:lnTo>
                    <a:pt x="458" y="149"/>
                  </a:lnTo>
                  <a:lnTo>
                    <a:pt x="458" y="152"/>
                  </a:lnTo>
                  <a:lnTo>
                    <a:pt x="458" y="152"/>
                  </a:lnTo>
                  <a:lnTo>
                    <a:pt x="458" y="152"/>
                  </a:lnTo>
                  <a:lnTo>
                    <a:pt x="458" y="152"/>
                  </a:lnTo>
                  <a:lnTo>
                    <a:pt x="460" y="154"/>
                  </a:lnTo>
                  <a:lnTo>
                    <a:pt x="460" y="154"/>
                  </a:lnTo>
                  <a:lnTo>
                    <a:pt x="460" y="156"/>
                  </a:lnTo>
                  <a:lnTo>
                    <a:pt x="460" y="156"/>
                  </a:lnTo>
                  <a:lnTo>
                    <a:pt x="460" y="156"/>
                  </a:lnTo>
                  <a:lnTo>
                    <a:pt x="460" y="156"/>
                  </a:lnTo>
                  <a:lnTo>
                    <a:pt x="458" y="159"/>
                  </a:lnTo>
                  <a:lnTo>
                    <a:pt x="458" y="159"/>
                  </a:lnTo>
                  <a:lnTo>
                    <a:pt x="458" y="161"/>
                  </a:lnTo>
                  <a:lnTo>
                    <a:pt x="458" y="161"/>
                  </a:lnTo>
                  <a:lnTo>
                    <a:pt x="458" y="161"/>
                  </a:lnTo>
                  <a:lnTo>
                    <a:pt x="458" y="161"/>
                  </a:lnTo>
                  <a:lnTo>
                    <a:pt x="456" y="163"/>
                  </a:lnTo>
                  <a:lnTo>
                    <a:pt x="456" y="163"/>
                  </a:lnTo>
                  <a:lnTo>
                    <a:pt x="456" y="163"/>
                  </a:lnTo>
                  <a:lnTo>
                    <a:pt x="456" y="163"/>
                  </a:lnTo>
                  <a:lnTo>
                    <a:pt x="456" y="166"/>
                  </a:lnTo>
                  <a:lnTo>
                    <a:pt x="456" y="166"/>
                  </a:lnTo>
                  <a:lnTo>
                    <a:pt x="456" y="166"/>
                  </a:lnTo>
                  <a:lnTo>
                    <a:pt x="456" y="166"/>
                  </a:lnTo>
                  <a:lnTo>
                    <a:pt x="453" y="166"/>
                  </a:lnTo>
                  <a:lnTo>
                    <a:pt x="453" y="166"/>
                  </a:lnTo>
                  <a:lnTo>
                    <a:pt x="456" y="168"/>
                  </a:lnTo>
                  <a:lnTo>
                    <a:pt x="456" y="168"/>
                  </a:lnTo>
                  <a:lnTo>
                    <a:pt x="456" y="168"/>
                  </a:lnTo>
                  <a:lnTo>
                    <a:pt x="456" y="168"/>
                  </a:lnTo>
                  <a:lnTo>
                    <a:pt x="453" y="170"/>
                  </a:lnTo>
                  <a:lnTo>
                    <a:pt x="453" y="170"/>
                  </a:lnTo>
                  <a:lnTo>
                    <a:pt x="453" y="170"/>
                  </a:lnTo>
                  <a:lnTo>
                    <a:pt x="453" y="170"/>
                  </a:lnTo>
                  <a:lnTo>
                    <a:pt x="451" y="170"/>
                  </a:lnTo>
                  <a:lnTo>
                    <a:pt x="451" y="170"/>
                  </a:lnTo>
                  <a:lnTo>
                    <a:pt x="451" y="173"/>
                  </a:lnTo>
                  <a:lnTo>
                    <a:pt x="451" y="173"/>
                  </a:lnTo>
                  <a:lnTo>
                    <a:pt x="449" y="173"/>
                  </a:lnTo>
                  <a:lnTo>
                    <a:pt x="449" y="173"/>
                  </a:lnTo>
                  <a:lnTo>
                    <a:pt x="449" y="175"/>
                  </a:lnTo>
                  <a:lnTo>
                    <a:pt x="449" y="175"/>
                  </a:lnTo>
                  <a:lnTo>
                    <a:pt x="449" y="175"/>
                  </a:lnTo>
                  <a:lnTo>
                    <a:pt x="449" y="175"/>
                  </a:lnTo>
                  <a:lnTo>
                    <a:pt x="446" y="175"/>
                  </a:lnTo>
                  <a:lnTo>
                    <a:pt x="446" y="175"/>
                  </a:lnTo>
                  <a:lnTo>
                    <a:pt x="446" y="178"/>
                  </a:lnTo>
                  <a:lnTo>
                    <a:pt x="446" y="178"/>
                  </a:lnTo>
                  <a:lnTo>
                    <a:pt x="446" y="178"/>
                  </a:lnTo>
                  <a:lnTo>
                    <a:pt x="446" y="178"/>
                  </a:lnTo>
                  <a:lnTo>
                    <a:pt x="446" y="178"/>
                  </a:lnTo>
                  <a:lnTo>
                    <a:pt x="446" y="178"/>
                  </a:lnTo>
                  <a:lnTo>
                    <a:pt x="444" y="178"/>
                  </a:lnTo>
                  <a:lnTo>
                    <a:pt x="444" y="178"/>
                  </a:lnTo>
                  <a:lnTo>
                    <a:pt x="444" y="178"/>
                  </a:lnTo>
                  <a:lnTo>
                    <a:pt x="444" y="178"/>
                  </a:lnTo>
                  <a:lnTo>
                    <a:pt x="444" y="178"/>
                  </a:lnTo>
                  <a:lnTo>
                    <a:pt x="444" y="178"/>
                  </a:lnTo>
                  <a:lnTo>
                    <a:pt x="442" y="178"/>
                  </a:lnTo>
                  <a:lnTo>
                    <a:pt x="442" y="178"/>
                  </a:lnTo>
                  <a:lnTo>
                    <a:pt x="442" y="180"/>
                  </a:lnTo>
                  <a:lnTo>
                    <a:pt x="442" y="180"/>
                  </a:lnTo>
                  <a:lnTo>
                    <a:pt x="442" y="182"/>
                  </a:lnTo>
                  <a:lnTo>
                    <a:pt x="442" y="182"/>
                  </a:lnTo>
                  <a:lnTo>
                    <a:pt x="442" y="185"/>
                  </a:lnTo>
                  <a:lnTo>
                    <a:pt x="442" y="185"/>
                  </a:lnTo>
                  <a:lnTo>
                    <a:pt x="439" y="189"/>
                  </a:lnTo>
                  <a:lnTo>
                    <a:pt x="439" y="189"/>
                  </a:lnTo>
                  <a:lnTo>
                    <a:pt x="439" y="189"/>
                  </a:lnTo>
                  <a:lnTo>
                    <a:pt x="439" y="189"/>
                  </a:lnTo>
                  <a:lnTo>
                    <a:pt x="437" y="192"/>
                  </a:lnTo>
                  <a:lnTo>
                    <a:pt x="437" y="192"/>
                  </a:lnTo>
                  <a:lnTo>
                    <a:pt x="437" y="194"/>
                  </a:lnTo>
                  <a:lnTo>
                    <a:pt x="437" y="194"/>
                  </a:lnTo>
                  <a:lnTo>
                    <a:pt x="437" y="194"/>
                  </a:lnTo>
                  <a:lnTo>
                    <a:pt x="437" y="194"/>
                  </a:lnTo>
                  <a:lnTo>
                    <a:pt x="434" y="196"/>
                  </a:lnTo>
                  <a:lnTo>
                    <a:pt x="434" y="196"/>
                  </a:lnTo>
                  <a:lnTo>
                    <a:pt x="434" y="196"/>
                  </a:lnTo>
                  <a:lnTo>
                    <a:pt x="434" y="196"/>
                  </a:lnTo>
                  <a:lnTo>
                    <a:pt x="432" y="196"/>
                  </a:lnTo>
                  <a:lnTo>
                    <a:pt x="432" y="196"/>
                  </a:lnTo>
                  <a:lnTo>
                    <a:pt x="432" y="196"/>
                  </a:lnTo>
                  <a:lnTo>
                    <a:pt x="432" y="196"/>
                  </a:lnTo>
                  <a:lnTo>
                    <a:pt x="432" y="199"/>
                  </a:lnTo>
                  <a:lnTo>
                    <a:pt x="432" y="199"/>
                  </a:lnTo>
                  <a:lnTo>
                    <a:pt x="432" y="199"/>
                  </a:lnTo>
                  <a:lnTo>
                    <a:pt x="432" y="199"/>
                  </a:lnTo>
                  <a:lnTo>
                    <a:pt x="432" y="201"/>
                  </a:lnTo>
                  <a:lnTo>
                    <a:pt x="432" y="201"/>
                  </a:lnTo>
                  <a:lnTo>
                    <a:pt x="432" y="201"/>
                  </a:lnTo>
                  <a:lnTo>
                    <a:pt x="432" y="201"/>
                  </a:lnTo>
                  <a:lnTo>
                    <a:pt x="432" y="201"/>
                  </a:lnTo>
                  <a:lnTo>
                    <a:pt x="432" y="201"/>
                  </a:lnTo>
                  <a:lnTo>
                    <a:pt x="432" y="204"/>
                  </a:lnTo>
                  <a:lnTo>
                    <a:pt x="432" y="204"/>
                  </a:lnTo>
                  <a:lnTo>
                    <a:pt x="432" y="208"/>
                  </a:lnTo>
                  <a:lnTo>
                    <a:pt x="432" y="208"/>
                  </a:lnTo>
                  <a:lnTo>
                    <a:pt x="432" y="208"/>
                  </a:lnTo>
                  <a:lnTo>
                    <a:pt x="432" y="208"/>
                  </a:lnTo>
                  <a:lnTo>
                    <a:pt x="432" y="211"/>
                  </a:lnTo>
                  <a:lnTo>
                    <a:pt x="432" y="211"/>
                  </a:lnTo>
                  <a:lnTo>
                    <a:pt x="432" y="211"/>
                  </a:lnTo>
                  <a:lnTo>
                    <a:pt x="432" y="211"/>
                  </a:lnTo>
                  <a:lnTo>
                    <a:pt x="432" y="213"/>
                  </a:lnTo>
                  <a:lnTo>
                    <a:pt x="432" y="213"/>
                  </a:lnTo>
                  <a:lnTo>
                    <a:pt x="432" y="213"/>
                  </a:lnTo>
                  <a:lnTo>
                    <a:pt x="432" y="213"/>
                  </a:lnTo>
                  <a:lnTo>
                    <a:pt x="432" y="215"/>
                  </a:lnTo>
                  <a:lnTo>
                    <a:pt x="432" y="215"/>
                  </a:lnTo>
                  <a:lnTo>
                    <a:pt x="430" y="215"/>
                  </a:lnTo>
                  <a:lnTo>
                    <a:pt x="430" y="215"/>
                  </a:lnTo>
                  <a:lnTo>
                    <a:pt x="430" y="218"/>
                  </a:lnTo>
                  <a:lnTo>
                    <a:pt x="430" y="218"/>
                  </a:lnTo>
                  <a:lnTo>
                    <a:pt x="427" y="218"/>
                  </a:lnTo>
                  <a:lnTo>
                    <a:pt x="427" y="218"/>
                  </a:lnTo>
                  <a:lnTo>
                    <a:pt x="427" y="220"/>
                  </a:lnTo>
                  <a:lnTo>
                    <a:pt x="427" y="220"/>
                  </a:lnTo>
                  <a:lnTo>
                    <a:pt x="425" y="222"/>
                  </a:lnTo>
                  <a:lnTo>
                    <a:pt x="425" y="222"/>
                  </a:lnTo>
                  <a:lnTo>
                    <a:pt x="423" y="225"/>
                  </a:lnTo>
                  <a:lnTo>
                    <a:pt x="423" y="225"/>
                  </a:lnTo>
                  <a:lnTo>
                    <a:pt x="423" y="227"/>
                  </a:lnTo>
                  <a:lnTo>
                    <a:pt x="423" y="227"/>
                  </a:lnTo>
                  <a:lnTo>
                    <a:pt x="423" y="232"/>
                  </a:lnTo>
                  <a:lnTo>
                    <a:pt x="423" y="232"/>
                  </a:lnTo>
                  <a:lnTo>
                    <a:pt x="420" y="234"/>
                  </a:lnTo>
                  <a:lnTo>
                    <a:pt x="420" y="234"/>
                  </a:lnTo>
                  <a:lnTo>
                    <a:pt x="420" y="237"/>
                  </a:lnTo>
                  <a:lnTo>
                    <a:pt x="420" y="237"/>
                  </a:lnTo>
                  <a:lnTo>
                    <a:pt x="418" y="237"/>
                  </a:lnTo>
                  <a:lnTo>
                    <a:pt x="418" y="237"/>
                  </a:lnTo>
                  <a:lnTo>
                    <a:pt x="418" y="239"/>
                  </a:lnTo>
                  <a:lnTo>
                    <a:pt x="418" y="239"/>
                  </a:lnTo>
                  <a:lnTo>
                    <a:pt x="418" y="239"/>
                  </a:lnTo>
                  <a:lnTo>
                    <a:pt x="418" y="239"/>
                  </a:lnTo>
                  <a:lnTo>
                    <a:pt x="416" y="239"/>
                  </a:lnTo>
                  <a:lnTo>
                    <a:pt x="416" y="239"/>
                  </a:lnTo>
                  <a:lnTo>
                    <a:pt x="416" y="239"/>
                  </a:lnTo>
                  <a:lnTo>
                    <a:pt x="416" y="239"/>
                  </a:lnTo>
                  <a:lnTo>
                    <a:pt x="413" y="241"/>
                  </a:lnTo>
                  <a:lnTo>
                    <a:pt x="413" y="241"/>
                  </a:lnTo>
                  <a:lnTo>
                    <a:pt x="413" y="246"/>
                  </a:lnTo>
                  <a:lnTo>
                    <a:pt x="413" y="246"/>
                  </a:lnTo>
                  <a:lnTo>
                    <a:pt x="411" y="248"/>
                  </a:lnTo>
                  <a:lnTo>
                    <a:pt x="411" y="248"/>
                  </a:lnTo>
                  <a:lnTo>
                    <a:pt x="411" y="251"/>
                  </a:lnTo>
                  <a:lnTo>
                    <a:pt x="411" y="251"/>
                  </a:lnTo>
                  <a:lnTo>
                    <a:pt x="406" y="253"/>
                  </a:lnTo>
                  <a:lnTo>
                    <a:pt x="406" y="253"/>
                  </a:lnTo>
                  <a:lnTo>
                    <a:pt x="406" y="258"/>
                  </a:lnTo>
                  <a:lnTo>
                    <a:pt x="406" y="258"/>
                  </a:lnTo>
                  <a:lnTo>
                    <a:pt x="404" y="258"/>
                  </a:lnTo>
                  <a:lnTo>
                    <a:pt x="404" y="258"/>
                  </a:lnTo>
                  <a:lnTo>
                    <a:pt x="401" y="263"/>
                  </a:lnTo>
                  <a:lnTo>
                    <a:pt x="401" y="263"/>
                  </a:lnTo>
                  <a:lnTo>
                    <a:pt x="399" y="265"/>
                  </a:lnTo>
                  <a:lnTo>
                    <a:pt x="399" y="265"/>
                  </a:lnTo>
                  <a:lnTo>
                    <a:pt x="397" y="270"/>
                  </a:lnTo>
                  <a:lnTo>
                    <a:pt x="397" y="270"/>
                  </a:lnTo>
                  <a:lnTo>
                    <a:pt x="397" y="272"/>
                  </a:lnTo>
                  <a:lnTo>
                    <a:pt x="397" y="272"/>
                  </a:lnTo>
                  <a:lnTo>
                    <a:pt x="397" y="277"/>
                  </a:lnTo>
                  <a:lnTo>
                    <a:pt x="397" y="277"/>
                  </a:lnTo>
                  <a:lnTo>
                    <a:pt x="397" y="277"/>
                  </a:lnTo>
                  <a:lnTo>
                    <a:pt x="397" y="277"/>
                  </a:lnTo>
                  <a:lnTo>
                    <a:pt x="397" y="281"/>
                  </a:lnTo>
                  <a:lnTo>
                    <a:pt x="397" y="281"/>
                  </a:lnTo>
                  <a:lnTo>
                    <a:pt x="397" y="281"/>
                  </a:lnTo>
                  <a:lnTo>
                    <a:pt x="397" y="281"/>
                  </a:lnTo>
                  <a:lnTo>
                    <a:pt x="397" y="286"/>
                  </a:lnTo>
                  <a:lnTo>
                    <a:pt x="397" y="286"/>
                  </a:lnTo>
                  <a:lnTo>
                    <a:pt x="397" y="286"/>
                  </a:lnTo>
                  <a:lnTo>
                    <a:pt x="397" y="286"/>
                  </a:lnTo>
                  <a:lnTo>
                    <a:pt x="397" y="289"/>
                  </a:lnTo>
                  <a:lnTo>
                    <a:pt x="397" y="289"/>
                  </a:lnTo>
                  <a:lnTo>
                    <a:pt x="397" y="289"/>
                  </a:lnTo>
                  <a:lnTo>
                    <a:pt x="397" y="289"/>
                  </a:lnTo>
                  <a:lnTo>
                    <a:pt x="397" y="291"/>
                  </a:lnTo>
                  <a:lnTo>
                    <a:pt x="397" y="291"/>
                  </a:lnTo>
                  <a:lnTo>
                    <a:pt x="394" y="291"/>
                  </a:lnTo>
                  <a:lnTo>
                    <a:pt x="394" y="291"/>
                  </a:lnTo>
                  <a:lnTo>
                    <a:pt x="394" y="291"/>
                  </a:lnTo>
                  <a:lnTo>
                    <a:pt x="394" y="291"/>
                  </a:lnTo>
                  <a:lnTo>
                    <a:pt x="394" y="291"/>
                  </a:lnTo>
                  <a:lnTo>
                    <a:pt x="394" y="291"/>
                  </a:lnTo>
                  <a:lnTo>
                    <a:pt x="390" y="296"/>
                  </a:lnTo>
                  <a:lnTo>
                    <a:pt x="390" y="296"/>
                  </a:lnTo>
                  <a:lnTo>
                    <a:pt x="390" y="298"/>
                  </a:lnTo>
                  <a:lnTo>
                    <a:pt x="390" y="298"/>
                  </a:lnTo>
                  <a:lnTo>
                    <a:pt x="390" y="303"/>
                  </a:lnTo>
                  <a:lnTo>
                    <a:pt x="390" y="303"/>
                  </a:lnTo>
                  <a:lnTo>
                    <a:pt x="387" y="307"/>
                  </a:lnTo>
                  <a:lnTo>
                    <a:pt x="387" y="307"/>
                  </a:lnTo>
                  <a:lnTo>
                    <a:pt x="387" y="312"/>
                  </a:lnTo>
                  <a:lnTo>
                    <a:pt x="387" y="312"/>
                  </a:lnTo>
                  <a:lnTo>
                    <a:pt x="385" y="315"/>
                  </a:lnTo>
                  <a:lnTo>
                    <a:pt x="385" y="315"/>
                  </a:lnTo>
                  <a:lnTo>
                    <a:pt x="385" y="317"/>
                  </a:lnTo>
                  <a:lnTo>
                    <a:pt x="385" y="317"/>
                  </a:lnTo>
                  <a:lnTo>
                    <a:pt x="385" y="319"/>
                  </a:lnTo>
                  <a:lnTo>
                    <a:pt x="385" y="319"/>
                  </a:lnTo>
                  <a:lnTo>
                    <a:pt x="385" y="322"/>
                  </a:lnTo>
                  <a:lnTo>
                    <a:pt x="385" y="322"/>
                  </a:lnTo>
                  <a:lnTo>
                    <a:pt x="382" y="326"/>
                  </a:lnTo>
                  <a:lnTo>
                    <a:pt x="382" y="326"/>
                  </a:lnTo>
                  <a:lnTo>
                    <a:pt x="382" y="329"/>
                  </a:lnTo>
                  <a:lnTo>
                    <a:pt x="382" y="329"/>
                  </a:lnTo>
                  <a:lnTo>
                    <a:pt x="382" y="331"/>
                  </a:lnTo>
                  <a:lnTo>
                    <a:pt x="382" y="331"/>
                  </a:lnTo>
                  <a:lnTo>
                    <a:pt x="380" y="333"/>
                  </a:lnTo>
                  <a:lnTo>
                    <a:pt x="380" y="333"/>
                  </a:lnTo>
                  <a:lnTo>
                    <a:pt x="380" y="333"/>
                  </a:lnTo>
                  <a:lnTo>
                    <a:pt x="380" y="333"/>
                  </a:lnTo>
                  <a:lnTo>
                    <a:pt x="380" y="336"/>
                  </a:lnTo>
                  <a:lnTo>
                    <a:pt x="380" y="336"/>
                  </a:lnTo>
                  <a:lnTo>
                    <a:pt x="380" y="338"/>
                  </a:lnTo>
                  <a:lnTo>
                    <a:pt x="380" y="338"/>
                  </a:lnTo>
                  <a:lnTo>
                    <a:pt x="380" y="341"/>
                  </a:lnTo>
                  <a:lnTo>
                    <a:pt x="380" y="341"/>
                  </a:lnTo>
                  <a:lnTo>
                    <a:pt x="378" y="343"/>
                  </a:lnTo>
                  <a:lnTo>
                    <a:pt x="378" y="343"/>
                  </a:lnTo>
                  <a:lnTo>
                    <a:pt x="375" y="345"/>
                  </a:lnTo>
                  <a:lnTo>
                    <a:pt x="375" y="345"/>
                  </a:lnTo>
                  <a:lnTo>
                    <a:pt x="375" y="345"/>
                  </a:lnTo>
                  <a:lnTo>
                    <a:pt x="375" y="345"/>
                  </a:lnTo>
                  <a:lnTo>
                    <a:pt x="375" y="345"/>
                  </a:lnTo>
                  <a:lnTo>
                    <a:pt x="375" y="345"/>
                  </a:lnTo>
                  <a:lnTo>
                    <a:pt x="375" y="348"/>
                  </a:lnTo>
                  <a:lnTo>
                    <a:pt x="375" y="348"/>
                  </a:lnTo>
                  <a:lnTo>
                    <a:pt x="375" y="348"/>
                  </a:lnTo>
                  <a:lnTo>
                    <a:pt x="375" y="348"/>
                  </a:lnTo>
                  <a:lnTo>
                    <a:pt x="375" y="350"/>
                  </a:lnTo>
                  <a:lnTo>
                    <a:pt x="375" y="350"/>
                  </a:lnTo>
                  <a:lnTo>
                    <a:pt x="373" y="350"/>
                  </a:lnTo>
                  <a:lnTo>
                    <a:pt x="373" y="350"/>
                  </a:lnTo>
                  <a:lnTo>
                    <a:pt x="373" y="352"/>
                  </a:lnTo>
                  <a:lnTo>
                    <a:pt x="373" y="352"/>
                  </a:lnTo>
                  <a:lnTo>
                    <a:pt x="371" y="355"/>
                  </a:lnTo>
                  <a:lnTo>
                    <a:pt x="371" y="355"/>
                  </a:lnTo>
                  <a:lnTo>
                    <a:pt x="368" y="355"/>
                  </a:lnTo>
                  <a:lnTo>
                    <a:pt x="368" y="355"/>
                  </a:lnTo>
                  <a:lnTo>
                    <a:pt x="368" y="355"/>
                  </a:lnTo>
                  <a:lnTo>
                    <a:pt x="368" y="355"/>
                  </a:lnTo>
                  <a:lnTo>
                    <a:pt x="366" y="357"/>
                  </a:lnTo>
                  <a:lnTo>
                    <a:pt x="366" y="357"/>
                  </a:lnTo>
                  <a:lnTo>
                    <a:pt x="366" y="357"/>
                  </a:lnTo>
                  <a:lnTo>
                    <a:pt x="366" y="357"/>
                  </a:lnTo>
                  <a:lnTo>
                    <a:pt x="364" y="359"/>
                  </a:lnTo>
                  <a:lnTo>
                    <a:pt x="364" y="359"/>
                  </a:lnTo>
                  <a:lnTo>
                    <a:pt x="364" y="362"/>
                  </a:lnTo>
                  <a:lnTo>
                    <a:pt x="364" y="362"/>
                  </a:lnTo>
                  <a:lnTo>
                    <a:pt x="364" y="364"/>
                  </a:lnTo>
                  <a:lnTo>
                    <a:pt x="364" y="364"/>
                  </a:lnTo>
                  <a:lnTo>
                    <a:pt x="364" y="364"/>
                  </a:lnTo>
                  <a:lnTo>
                    <a:pt x="364" y="364"/>
                  </a:lnTo>
                  <a:lnTo>
                    <a:pt x="364" y="364"/>
                  </a:lnTo>
                  <a:lnTo>
                    <a:pt x="364" y="364"/>
                  </a:lnTo>
                  <a:lnTo>
                    <a:pt x="364" y="367"/>
                  </a:lnTo>
                  <a:lnTo>
                    <a:pt x="364" y="367"/>
                  </a:lnTo>
                  <a:lnTo>
                    <a:pt x="364" y="367"/>
                  </a:lnTo>
                  <a:lnTo>
                    <a:pt x="364" y="367"/>
                  </a:lnTo>
                  <a:lnTo>
                    <a:pt x="354" y="367"/>
                  </a:lnTo>
                  <a:lnTo>
                    <a:pt x="354" y="367"/>
                  </a:lnTo>
                  <a:lnTo>
                    <a:pt x="340" y="367"/>
                  </a:lnTo>
                  <a:lnTo>
                    <a:pt x="340" y="367"/>
                  </a:lnTo>
                  <a:lnTo>
                    <a:pt x="293" y="367"/>
                  </a:lnTo>
                  <a:lnTo>
                    <a:pt x="293" y="367"/>
                  </a:lnTo>
                  <a:lnTo>
                    <a:pt x="290" y="367"/>
                  </a:lnTo>
                  <a:lnTo>
                    <a:pt x="290" y="367"/>
                  </a:lnTo>
                  <a:lnTo>
                    <a:pt x="267" y="367"/>
                  </a:lnTo>
                  <a:lnTo>
                    <a:pt x="267" y="367"/>
                  </a:lnTo>
                  <a:lnTo>
                    <a:pt x="253" y="369"/>
                  </a:lnTo>
                  <a:lnTo>
                    <a:pt x="253" y="369"/>
                  </a:lnTo>
                  <a:lnTo>
                    <a:pt x="253" y="367"/>
                  </a:lnTo>
                  <a:lnTo>
                    <a:pt x="253" y="367"/>
                  </a:lnTo>
                  <a:lnTo>
                    <a:pt x="215" y="367"/>
                  </a:lnTo>
                  <a:lnTo>
                    <a:pt x="215" y="367"/>
                  </a:lnTo>
                  <a:lnTo>
                    <a:pt x="217" y="350"/>
                  </a:lnTo>
                  <a:lnTo>
                    <a:pt x="217" y="350"/>
                  </a:lnTo>
                  <a:lnTo>
                    <a:pt x="217" y="333"/>
                  </a:lnTo>
                  <a:lnTo>
                    <a:pt x="217" y="333"/>
                  </a:lnTo>
                  <a:lnTo>
                    <a:pt x="151" y="333"/>
                  </a:lnTo>
                  <a:lnTo>
                    <a:pt x="151" y="333"/>
                  </a:lnTo>
                  <a:lnTo>
                    <a:pt x="151" y="324"/>
                  </a:lnTo>
                  <a:lnTo>
                    <a:pt x="151" y="324"/>
                  </a:lnTo>
                  <a:lnTo>
                    <a:pt x="151" y="317"/>
                  </a:lnTo>
                  <a:lnTo>
                    <a:pt x="151" y="317"/>
                  </a:lnTo>
                  <a:lnTo>
                    <a:pt x="144" y="317"/>
                  </a:lnTo>
                  <a:lnTo>
                    <a:pt x="144" y="317"/>
                  </a:lnTo>
                  <a:lnTo>
                    <a:pt x="139" y="317"/>
                  </a:lnTo>
                  <a:lnTo>
                    <a:pt x="139" y="317"/>
                  </a:lnTo>
                  <a:lnTo>
                    <a:pt x="139" y="312"/>
                  </a:lnTo>
                  <a:lnTo>
                    <a:pt x="139" y="312"/>
                  </a:lnTo>
                  <a:lnTo>
                    <a:pt x="139" y="293"/>
                  </a:lnTo>
                  <a:lnTo>
                    <a:pt x="139" y="293"/>
                  </a:lnTo>
                  <a:lnTo>
                    <a:pt x="132" y="293"/>
                  </a:lnTo>
                  <a:lnTo>
                    <a:pt x="132" y="293"/>
                  </a:lnTo>
                  <a:lnTo>
                    <a:pt x="132" y="286"/>
                  </a:lnTo>
                  <a:lnTo>
                    <a:pt x="132" y="286"/>
                  </a:lnTo>
                  <a:lnTo>
                    <a:pt x="132" y="281"/>
                  </a:lnTo>
                  <a:lnTo>
                    <a:pt x="132" y="281"/>
                  </a:lnTo>
                  <a:lnTo>
                    <a:pt x="125" y="281"/>
                  </a:lnTo>
                  <a:lnTo>
                    <a:pt x="125" y="281"/>
                  </a:lnTo>
                  <a:lnTo>
                    <a:pt x="125" y="277"/>
                  </a:lnTo>
                  <a:lnTo>
                    <a:pt x="125" y="277"/>
                  </a:lnTo>
                  <a:lnTo>
                    <a:pt x="120" y="277"/>
                  </a:lnTo>
                  <a:lnTo>
                    <a:pt x="120" y="277"/>
                  </a:lnTo>
                  <a:lnTo>
                    <a:pt x="120" y="265"/>
                  </a:lnTo>
                  <a:lnTo>
                    <a:pt x="120" y="265"/>
                  </a:lnTo>
                  <a:lnTo>
                    <a:pt x="116" y="265"/>
                  </a:lnTo>
                  <a:lnTo>
                    <a:pt x="116" y="265"/>
                  </a:lnTo>
                  <a:lnTo>
                    <a:pt x="101" y="265"/>
                  </a:lnTo>
                  <a:lnTo>
                    <a:pt x="101" y="265"/>
                  </a:lnTo>
                  <a:lnTo>
                    <a:pt x="101" y="253"/>
                  </a:lnTo>
                  <a:lnTo>
                    <a:pt x="101" y="253"/>
                  </a:lnTo>
                  <a:lnTo>
                    <a:pt x="94" y="253"/>
                  </a:lnTo>
                  <a:lnTo>
                    <a:pt x="94" y="253"/>
                  </a:lnTo>
                  <a:lnTo>
                    <a:pt x="94" y="244"/>
                  </a:lnTo>
                  <a:lnTo>
                    <a:pt x="94" y="244"/>
                  </a:lnTo>
                  <a:lnTo>
                    <a:pt x="94" y="230"/>
                  </a:lnTo>
                  <a:lnTo>
                    <a:pt x="94" y="230"/>
                  </a:lnTo>
                  <a:lnTo>
                    <a:pt x="90" y="230"/>
                  </a:lnTo>
                  <a:lnTo>
                    <a:pt x="90" y="230"/>
                  </a:lnTo>
                  <a:lnTo>
                    <a:pt x="90" y="208"/>
                  </a:lnTo>
                  <a:lnTo>
                    <a:pt x="90" y="208"/>
                  </a:lnTo>
                  <a:lnTo>
                    <a:pt x="90" y="194"/>
                  </a:lnTo>
                  <a:lnTo>
                    <a:pt x="90" y="194"/>
                  </a:lnTo>
                  <a:lnTo>
                    <a:pt x="80" y="194"/>
                  </a:lnTo>
                  <a:lnTo>
                    <a:pt x="80" y="194"/>
                  </a:lnTo>
                  <a:lnTo>
                    <a:pt x="75" y="194"/>
                  </a:lnTo>
                  <a:lnTo>
                    <a:pt x="75" y="194"/>
                  </a:lnTo>
                  <a:lnTo>
                    <a:pt x="75" y="154"/>
                  </a:lnTo>
                  <a:lnTo>
                    <a:pt x="75" y="154"/>
                  </a:lnTo>
                  <a:lnTo>
                    <a:pt x="68" y="154"/>
                  </a:lnTo>
                  <a:lnTo>
                    <a:pt x="68" y="154"/>
                  </a:lnTo>
                  <a:lnTo>
                    <a:pt x="68" y="137"/>
                  </a:lnTo>
                  <a:lnTo>
                    <a:pt x="68" y="137"/>
                  </a:lnTo>
                  <a:lnTo>
                    <a:pt x="64" y="135"/>
                  </a:lnTo>
                  <a:lnTo>
                    <a:pt x="64" y="135"/>
                  </a:lnTo>
                  <a:lnTo>
                    <a:pt x="64" y="126"/>
                  </a:lnTo>
                  <a:lnTo>
                    <a:pt x="64" y="126"/>
                  </a:lnTo>
                  <a:lnTo>
                    <a:pt x="56" y="126"/>
                  </a:lnTo>
                  <a:lnTo>
                    <a:pt x="56" y="126"/>
                  </a:lnTo>
                  <a:lnTo>
                    <a:pt x="56" y="100"/>
                  </a:lnTo>
                  <a:lnTo>
                    <a:pt x="56" y="100"/>
                  </a:lnTo>
                  <a:lnTo>
                    <a:pt x="56" y="93"/>
                  </a:lnTo>
                  <a:lnTo>
                    <a:pt x="56" y="93"/>
                  </a:lnTo>
                  <a:lnTo>
                    <a:pt x="66" y="93"/>
                  </a:lnTo>
                  <a:lnTo>
                    <a:pt x="66" y="93"/>
                  </a:lnTo>
                  <a:lnTo>
                    <a:pt x="68" y="93"/>
                  </a:lnTo>
                  <a:lnTo>
                    <a:pt x="68" y="93"/>
                  </a:lnTo>
                  <a:lnTo>
                    <a:pt x="71" y="85"/>
                  </a:lnTo>
                  <a:lnTo>
                    <a:pt x="71" y="85"/>
                  </a:lnTo>
                  <a:lnTo>
                    <a:pt x="71" y="57"/>
                  </a:lnTo>
                  <a:lnTo>
                    <a:pt x="71" y="57"/>
                  </a:lnTo>
                  <a:lnTo>
                    <a:pt x="2" y="57"/>
                  </a:lnTo>
                  <a:lnTo>
                    <a:pt x="2" y="57"/>
                  </a:lnTo>
                  <a:lnTo>
                    <a:pt x="0" y="57"/>
                  </a:lnTo>
                  <a:lnTo>
                    <a:pt x="0" y="57"/>
                  </a:lnTo>
                  <a:lnTo>
                    <a:pt x="0" y="3"/>
                  </a:lnTo>
                  <a:lnTo>
                    <a:pt x="0" y="3"/>
                  </a:lnTo>
                  <a:lnTo>
                    <a:pt x="23" y="0"/>
                  </a:lnTo>
                  <a:lnTo>
                    <a:pt x="23" y="0"/>
                  </a:lnTo>
                  <a:lnTo>
                    <a:pt x="113" y="3"/>
                  </a:lnTo>
                  <a:lnTo>
                    <a:pt x="113" y="3"/>
                  </a:lnTo>
                  <a:lnTo>
                    <a:pt x="113" y="3"/>
                  </a:lnTo>
                  <a:lnTo>
                    <a:pt x="113" y="3"/>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18" name="Freeform 824"/>
            <p:cNvSpPr>
              <a:spLocks/>
            </p:cNvSpPr>
            <p:nvPr/>
          </p:nvSpPr>
          <p:spPr bwMode="auto">
            <a:xfrm>
              <a:off x="3032" y="1053"/>
              <a:ext cx="456" cy="646"/>
            </a:xfrm>
            <a:custGeom>
              <a:avLst/>
              <a:gdLst/>
              <a:ahLst/>
              <a:cxnLst>
                <a:cxn ang="0">
                  <a:pos x="175" y="26"/>
                </a:cxn>
                <a:cxn ang="0">
                  <a:pos x="175" y="47"/>
                </a:cxn>
                <a:cxn ang="0">
                  <a:pos x="232" y="130"/>
                </a:cxn>
                <a:cxn ang="0">
                  <a:pos x="262" y="163"/>
                </a:cxn>
                <a:cxn ang="0">
                  <a:pos x="260" y="284"/>
                </a:cxn>
                <a:cxn ang="0">
                  <a:pos x="260" y="336"/>
                </a:cxn>
                <a:cxn ang="0">
                  <a:pos x="255" y="340"/>
                </a:cxn>
                <a:cxn ang="0">
                  <a:pos x="258" y="371"/>
                </a:cxn>
                <a:cxn ang="0">
                  <a:pos x="246" y="371"/>
                </a:cxn>
                <a:cxn ang="0">
                  <a:pos x="213" y="371"/>
                </a:cxn>
                <a:cxn ang="0">
                  <a:pos x="180" y="371"/>
                </a:cxn>
                <a:cxn ang="0">
                  <a:pos x="156" y="371"/>
                </a:cxn>
                <a:cxn ang="0">
                  <a:pos x="116" y="371"/>
                </a:cxn>
                <a:cxn ang="0">
                  <a:pos x="104" y="371"/>
                </a:cxn>
                <a:cxn ang="0">
                  <a:pos x="69" y="364"/>
                </a:cxn>
                <a:cxn ang="0">
                  <a:pos x="66" y="336"/>
                </a:cxn>
                <a:cxn ang="0">
                  <a:pos x="76" y="302"/>
                </a:cxn>
                <a:cxn ang="0">
                  <a:pos x="38" y="267"/>
                </a:cxn>
                <a:cxn ang="0">
                  <a:pos x="0" y="262"/>
                </a:cxn>
                <a:cxn ang="0">
                  <a:pos x="5" y="163"/>
                </a:cxn>
                <a:cxn ang="0">
                  <a:pos x="5" y="106"/>
                </a:cxn>
                <a:cxn ang="0">
                  <a:pos x="5" y="95"/>
                </a:cxn>
                <a:cxn ang="0">
                  <a:pos x="5" y="45"/>
                </a:cxn>
                <a:cxn ang="0">
                  <a:pos x="10" y="43"/>
                </a:cxn>
                <a:cxn ang="0">
                  <a:pos x="12" y="40"/>
                </a:cxn>
                <a:cxn ang="0">
                  <a:pos x="17" y="38"/>
                </a:cxn>
                <a:cxn ang="0">
                  <a:pos x="24" y="40"/>
                </a:cxn>
                <a:cxn ang="0">
                  <a:pos x="31" y="40"/>
                </a:cxn>
                <a:cxn ang="0">
                  <a:pos x="38" y="38"/>
                </a:cxn>
                <a:cxn ang="0">
                  <a:pos x="55" y="31"/>
                </a:cxn>
                <a:cxn ang="0">
                  <a:pos x="64" y="31"/>
                </a:cxn>
                <a:cxn ang="0">
                  <a:pos x="69" y="31"/>
                </a:cxn>
                <a:cxn ang="0">
                  <a:pos x="76" y="31"/>
                </a:cxn>
                <a:cxn ang="0">
                  <a:pos x="83" y="28"/>
                </a:cxn>
                <a:cxn ang="0">
                  <a:pos x="88" y="28"/>
                </a:cxn>
                <a:cxn ang="0">
                  <a:pos x="95" y="28"/>
                </a:cxn>
                <a:cxn ang="0">
                  <a:pos x="97" y="28"/>
                </a:cxn>
                <a:cxn ang="0">
                  <a:pos x="104" y="26"/>
                </a:cxn>
                <a:cxn ang="0">
                  <a:pos x="107" y="24"/>
                </a:cxn>
                <a:cxn ang="0">
                  <a:pos x="111" y="19"/>
                </a:cxn>
                <a:cxn ang="0">
                  <a:pos x="114" y="14"/>
                </a:cxn>
                <a:cxn ang="0">
                  <a:pos x="116" y="10"/>
                </a:cxn>
                <a:cxn ang="0">
                  <a:pos x="121" y="7"/>
                </a:cxn>
                <a:cxn ang="0">
                  <a:pos x="123" y="5"/>
                </a:cxn>
                <a:cxn ang="0">
                  <a:pos x="128" y="2"/>
                </a:cxn>
                <a:cxn ang="0">
                  <a:pos x="133" y="0"/>
                </a:cxn>
                <a:cxn ang="0">
                  <a:pos x="144" y="7"/>
                </a:cxn>
                <a:cxn ang="0">
                  <a:pos x="151" y="10"/>
                </a:cxn>
                <a:cxn ang="0">
                  <a:pos x="154" y="7"/>
                </a:cxn>
                <a:cxn ang="0">
                  <a:pos x="163" y="5"/>
                </a:cxn>
                <a:cxn ang="0">
                  <a:pos x="170" y="2"/>
                </a:cxn>
                <a:cxn ang="0">
                  <a:pos x="175" y="2"/>
                </a:cxn>
                <a:cxn ang="0">
                  <a:pos x="175" y="2"/>
                </a:cxn>
              </a:cxnLst>
              <a:rect l="0" t="0" r="r" b="b"/>
              <a:pathLst>
                <a:path w="262" h="371">
                  <a:moveTo>
                    <a:pt x="175" y="2"/>
                  </a:moveTo>
                  <a:lnTo>
                    <a:pt x="175" y="19"/>
                  </a:lnTo>
                  <a:lnTo>
                    <a:pt x="175" y="19"/>
                  </a:lnTo>
                  <a:lnTo>
                    <a:pt x="175" y="26"/>
                  </a:lnTo>
                  <a:lnTo>
                    <a:pt x="175" y="26"/>
                  </a:lnTo>
                  <a:lnTo>
                    <a:pt x="175" y="26"/>
                  </a:lnTo>
                  <a:lnTo>
                    <a:pt x="175" y="26"/>
                  </a:lnTo>
                  <a:lnTo>
                    <a:pt x="175" y="47"/>
                  </a:lnTo>
                  <a:lnTo>
                    <a:pt x="175" y="47"/>
                  </a:lnTo>
                  <a:lnTo>
                    <a:pt x="175" y="130"/>
                  </a:lnTo>
                  <a:lnTo>
                    <a:pt x="175" y="130"/>
                  </a:lnTo>
                  <a:lnTo>
                    <a:pt x="232" y="130"/>
                  </a:lnTo>
                  <a:lnTo>
                    <a:pt x="232" y="130"/>
                  </a:lnTo>
                  <a:lnTo>
                    <a:pt x="232" y="163"/>
                  </a:lnTo>
                  <a:lnTo>
                    <a:pt x="232" y="163"/>
                  </a:lnTo>
                  <a:lnTo>
                    <a:pt x="262" y="163"/>
                  </a:lnTo>
                  <a:lnTo>
                    <a:pt x="262" y="163"/>
                  </a:lnTo>
                  <a:lnTo>
                    <a:pt x="262" y="267"/>
                  </a:lnTo>
                  <a:lnTo>
                    <a:pt x="262" y="267"/>
                  </a:lnTo>
                  <a:lnTo>
                    <a:pt x="260" y="284"/>
                  </a:lnTo>
                  <a:lnTo>
                    <a:pt x="260" y="284"/>
                  </a:lnTo>
                  <a:lnTo>
                    <a:pt x="260" y="300"/>
                  </a:lnTo>
                  <a:lnTo>
                    <a:pt x="260" y="300"/>
                  </a:lnTo>
                  <a:lnTo>
                    <a:pt x="260" y="336"/>
                  </a:lnTo>
                  <a:lnTo>
                    <a:pt x="260" y="336"/>
                  </a:lnTo>
                  <a:lnTo>
                    <a:pt x="255" y="336"/>
                  </a:lnTo>
                  <a:lnTo>
                    <a:pt x="255" y="336"/>
                  </a:lnTo>
                  <a:lnTo>
                    <a:pt x="255" y="340"/>
                  </a:lnTo>
                  <a:lnTo>
                    <a:pt x="255" y="340"/>
                  </a:lnTo>
                  <a:lnTo>
                    <a:pt x="258" y="364"/>
                  </a:lnTo>
                  <a:lnTo>
                    <a:pt x="258" y="364"/>
                  </a:lnTo>
                  <a:lnTo>
                    <a:pt x="258" y="371"/>
                  </a:lnTo>
                  <a:lnTo>
                    <a:pt x="258" y="371"/>
                  </a:lnTo>
                  <a:lnTo>
                    <a:pt x="251" y="371"/>
                  </a:lnTo>
                  <a:lnTo>
                    <a:pt x="251" y="371"/>
                  </a:lnTo>
                  <a:lnTo>
                    <a:pt x="246" y="371"/>
                  </a:lnTo>
                  <a:lnTo>
                    <a:pt x="246" y="371"/>
                  </a:lnTo>
                  <a:lnTo>
                    <a:pt x="218" y="371"/>
                  </a:lnTo>
                  <a:lnTo>
                    <a:pt x="218" y="371"/>
                  </a:lnTo>
                  <a:lnTo>
                    <a:pt x="213" y="371"/>
                  </a:lnTo>
                  <a:lnTo>
                    <a:pt x="213" y="371"/>
                  </a:lnTo>
                  <a:lnTo>
                    <a:pt x="208" y="371"/>
                  </a:lnTo>
                  <a:lnTo>
                    <a:pt x="208" y="371"/>
                  </a:lnTo>
                  <a:lnTo>
                    <a:pt x="180" y="371"/>
                  </a:lnTo>
                  <a:lnTo>
                    <a:pt x="180" y="371"/>
                  </a:lnTo>
                  <a:lnTo>
                    <a:pt x="175" y="371"/>
                  </a:lnTo>
                  <a:lnTo>
                    <a:pt x="175" y="371"/>
                  </a:lnTo>
                  <a:lnTo>
                    <a:pt x="156" y="371"/>
                  </a:lnTo>
                  <a:lnTo>
                    <a:pt x="156" y="371"/>
                  </a:lnTo>
                  <a:lnTo>
                    <a:pt x="121" y="371"/>
                  </a:lnTo>
                  <a:lnTo>
                    <a:pt x="121" y="371"/>
                  </a:lnTo>
                  <a:lnTo>
                    <a:pt x="116" y="371"/>
                  </a:lnTo>
                  <a:lnTo>
                    <a:pt x="116" y="371"/>
                  </a:lnTo>
                  <a:lnTo>
                    <a:pt x="109" y="371"/>
                  </a:lnTo>
                  <a:lnTo>
                    <a:pt x="109" y="371"/>
                  </a:lnTo>
                  <a:lnTo>
                    <a:pt x="104" y="371"/>
                  </a:lnTo>
                  <a:lnTo>
                    <a:pt x="104" y="371"/>
                  </a:lnTo>
                  <a:lnTo>
                    <a:pt x="69" y="371"/>
                  </a:lnTo>
                  <a:lnTo>
                    <a:pt x="69" y="371"/>
                  </a:lnTo>
                  <a:lnTo>
                    <a:pt x="69" y="364"/>
                  </a:lnTo>
                  <a:lnTo>
                    <a:pt x="69" y="364"/>
                  </a:lnTo>
                  <a:lnTo>
                    <a:pt x="66" y="343"/>
                  </a:lnTo>
                  <a:lnTo>
                    <a:pt x="66" y="343"/>
                  </a:lnTo>
                  <a:lnTo>
                    <a:pt x="66" y="336"/>
                  </a:lnTo>
                  <a:lnTo>
                    <a:pt x="66" y="336"/>
                  </a:lnTo>
                  <a:lnTo>
                    <a:pt x="76" y="336"/>
                  </a:lnTo>
                  <a:lnTo>
                    <a:pt x="76" y="336"/>
                  </a:lnTo>
                  <a:lnTo>
                    <a:pt x="76" y="302"/>
                  </a:lnTo>
                  <a:lnTo>
                    <a:pt x="76" y="302"/>
                  </a:lnTo>
                  <a:lnTo>
                    <a:pt x="38" y="302"/>
                  </a:lnTo>
                  <a:lnTo>
                    <a:pt x="38" y="302"/>
                  </a:lnTo>
                  <a:lnTo>
                    <a:pt x="38" y="267"/>
                  </a:lnTo>
                  <a:lnTo>
                    <a:pt x="38" y="267"/>
                  </a:lnTo>
                  <a:lnTo>
                    <a:pt x="0" y="267"/>
                  </a:lnTo>
                  <a:lnTo>
                    <a:pt x="0" y="267"/>
                  </a:lnTo>
                  <a:lnTo>
                    <a:pt x="0" y="262"/>
                  </a:lnTo>
                  <a:lnTo>
                    <a:pt x="0" y="262"/>
                  </a:lnTo>
                  <a:lnTo>
                    <a:pt x="3" y="161"/>
                  </a:lnTo>
                  <a:lnTo>
                    <a:pt x="3" y="161"/>
                  </a:lnTo>
                  <a:lnTo>
                    <a:pt x="5" y="163"/>
                  </a:lnTo>
                  <a:lnTo>
                    <a:pt x="5" y="163"/>
                  </a:lnTo>
                  <a:lnTo>
                    <a:pt x="3" y="128"/>
                  </a:lnTo>
                  <a:lnTo>
                    <a:pt x="3" y="128"/>
                  </a:lnTo>
                  <a:lnTo>
                    <a:pt x="5" y="106"/>
                  </a:lnTo>
                  <a:lnTo>
                    <a:pt x="5" y="106"/>
                  </a:lnTo>
                  <a:lnTo>
                    <a:pt x="5" y="99"/>
                  </a:lnTo>
                  <a:lnTo>
                    <a:pt x="5" y="99"/>
                  </a:lnTo>
                  <a:lnTo>
                    <a:pt x="5" y="95"/>
                  </a:lnTo>
                  <a:lnTo>
                    <a:pt x="5" y="95"/>
                  </a:lnTo>
                  <a:lnTo>
                    <a:pt x="5" y="59"/>
                  </a:lnTo>
                  <a:lnTo>
                    <a:pt x="5" y="59"/>
                  </a:lnTo>
                  <a:lnTo>
                    <a:pt x="5" y="45"/>
                  </a:lnTo>
                  <a:lnTo>
                    <a:pt x="5" y="45"/>
                  </a:lnTo>
                  <a:lnTo>
                    <a:pt x="7" y="43"/>
                  </a:lnTo>
                  <a:lnTo>
                    <a:pt x="7" y="43"/>
                  </a:lnTo>
                  <a:lnTo>
                    <a:pt x="10" y="43"/>
                  </a:lnTo>
                  <a:lnTo>
                    <a:pt x="10" y="43"/>
                  </a:lnTo>
                  <a:lnTo>
                    <a:pt x="10" y="40"/>
                  </a:lnTo>
                  <a:lnTo>
                    <a:pt x="10" y="40"/>
                  </a:lnTo>
                  <a:lnTo>
                    <a:pt x="12" y="40"/>
                  </a:lnTo>
                  <a:lnTo>
                    <a:pt x="12" y="40"/>
                  </a:lnTo>
                  <a:lnTo>
                    <a:pt x="14" y="40"/>
                  </a:lnTo>
                  <a:lnTo>
                    <a:pt x="14" y="40"/>
                  </a:lnTo>
                  <a:lnTo>
                    <a:pt x="17" y="38"/>
                  </a:lnTo>
                  <a:lnTo>
                    <a:pt x="17" y="38"/>
                  </a:lnTo>
                  <a:lnTo>
                    <a:pt x="21" y="38"/>
                  </a:lnTo>
                  <a:lnTo>
                    <a:pt x="21" y="38"/>
                  </a:lnTo>
                  <a:lnTo>
                    <a:pt x="24" y="40"/>
                  </a:lnTo>
                  <a:lnTo>
                    <a:pt x="24" y="40"/>
                  </a:lnTo>
                  <a:lnTo>
                    <a:pt x="26" y="40"/>
                  </a:lnTo>
                  <a:lnTo>
                    <a:pt x="26" y="40"/>
                  </a:lnTo>
                  <a:lnTo>
                    <a:pt x="31" y="40"/>
                  </a:lnTo>
                  <a:lnTo>
                    <a:pt x="31" y="40"/>
                  </a:lnTo>
                  <a:lnTo>
                    <a:pt x="33" y="38"/>
                  </a:lnTo>
                  <a:lnTo>
                    <a:pt x="33" y="38"/>
                  </a:lnTo>
                  <a:lnTo>
                    <a:pt x="38" y="38"/>
                  </a:lnTo>
                  <a:lnTo>
                    <a:pt x="38" y="38"/>
                  </a:lnTo>
                  <a:lnTo>
                    <a:pt x="50" y="33"/>
                  </a:lnTo>
                  <a:lnTo>
                    <a:pt x="50" y="33"/>
                  </a:lnTo>
                  <a:lnTo>
                    <a:pt x="55" y="31"/>
                  </a:lnTo>
                  <a:lnTo>
                    <a:pt x="55" y="31"/>
                  </a:lnTo>
                  <a:lnTo>
                    <a:pt x="59" y="31"/>
                  </a:lnTo>
                  <a:lnTo>
                    <a:pt x="59" y="31"/>
                  </a:lnTo>
                  <a:lnTo>
                    <a:pt x="64" y="31"/>
                  </a:lnTo>
                  <a:lnTo>
                    <a:pt x="64" y="31"/>
                  </a:lnTo>
                  <a:lnTo>
                    <a:pt x="66" y="31"/>
                  </a:lnTo>
                  <a:lnTo>
                    <a:pt x="66" y="31"/>
                  </a:lnTo>
                  <a:lnTo>
                    <a:pt x="69" y="31"/>
                  </a:lnTo>
                  <a:lnTo>
                    <a:pt x="69" y="31"/>
                  </a:lnTo>
                  <a:lnTo>
                    <a:pt x="73" y="31"/>
                  </a:lnTo>
                  <a:lnTo>
                    <a:pt x="73" y="31"/>
                  </a:lnTo>
                  <a:lnTo>
                    <a:pt x="76" y="31"/>
                  </a:lnTo>
                  <a:lnTo>
                    <a:pt x="76" y="31"/>
                  </a:lnTo>
                  <a:lnTo>
                    <a:pt x="81" y="28"/>
                  </a:lnTo>
                  <a:lnTo>
                    <a:pt x="81" y="28"/>
                  </a:lnTo>
                  <a:lnTo>
                    <a:pt x="83" y="28"/>
                  </a:lnTo>
                  <a:lnTo>
                    <a:pt x="83" y="28"/>
                  </a:lnTo>
                  <a:lnTo>
                    <a:pt x="88" y="28"/>
                  </a:lnTo>
                  <a:lnTo>
                    <a:pt x="88" y="28"/>
                  </a:lnTo>
                  <a:lnTo>
                    <a:pt x="88" y="28"/>
                  </a:lnTo>
                  <a:lnTo>
                    <a:pt x="88" y="28"/>
                  </a:lnTo>
                  <a:lnTo>
                    <a:pt x="90" y="28"/>
                  </a:lnTo>
                  <a:lnTo>
                    <a:pt x="90" y="28"/>
                  </a:lnTo>
                  <a:lnTo>
                    <a:pt x="95" y="28"/>
                  </a:lnTo>
                  <a:lnTo>
                    <a:pt x="95" y="28"/>
                  </a:lnTo>
                  <a:lnTo>
                    <a:pt x="97" y="28"/>
                  </a:lnTo>
                  <a:lnTo>
                    <a:pt x="97" y="28"/>
                  </a:lnTo>
                  <a:lnTo>
                    <a:pt x="97" y="28"/>
                  </a:lnTo>
                  <a:lnTo>
                    <a:pt x="97" y="28"/>
                  </a:lnTo>
                  <a:lnTo>
                    <a:pt x="102" y="28"/>
                  </a:lnTo>
                  <a:lnTo>
                    <a:pt x="102" y="28"/>
                  </a:lnTo>
                  <a:lnTo>
                    <a:pt x="104" y="26"/>
                  </a:lnTo>
                  <a:lnTo>
                    <a:pt x="104" y="26"/>
                  </a:lnTo>
                  <a:lnTo>
                    <a:pt x="104" y="26"/>
                  </a:lnTo>
                  <a:lnTo>
                    <a:pt x="104" y="26"/>
                  </a:lnTo>
                  <a:lnTo>
                    <a:pt x="107" y="24"/>
                  </a:lnTo>
                  <a:lnTo>
                    <a:pt x="107" y="24"/>
                  </a:lnTo>
                  <a:lnTo>
                    <a:pt x="109" y="21"/>
                  </a:lnTo>
                  <a:lnTo>
                    <a:pt x="109" y="21"/>
                  </a:lnTo>
                  <a:lnTo>
                    <a:pt x="111" y="19"/>
                  </a:lnTo>
                  <a:lnTo>
                    <a:pt x="111" y="19"/>
                  </a:lnTo>
                  <a:lnTo>
                    <a:pt x="111" y="19"/>
                  </a:lnTo>
                  <a:lnTo>
                    <a:pt x="111" y="19"/>
                  </a:lnTo>
                  <a:lnTo>
                    <a:pt x="114" y="14"/>
                  </a:lnTo>
                  <a:lnTo>
                    <a:pt x="114" y="14"/>
                  </a:lnTo>
                  <a:lnTo>
                    <a:pt x="116" y="12"/>
                  </a:lnTo>
                  <a:lnTo>
                    <a:pt x="116" y="12"/>
                  </a:lnTo>
                  <a:lnTo>
                    <a:pt x="116" y="10"/>
                  </a:lnTo>
                  <a:lnTo>
                    <a:pt x="116" y="10"/>
                  </a:lnTo>
                  <a:lnTo>
                    <a:pt x="118" y="10"/>
                  </a:lnTo>
                  <a:lnTo>
                    <a:pt x="118" y="10"/>
                  </a:lnTo>
                  <a:lnTo>
                    <a:pt x="121" y="7"/>
                  </a:lnTo>
                  <a:lnTo>
                    <a:pt x="121" y="7"/>
                  </a:lnTo>
                  <a:lnTo>
                    <a:pt x="121" y="5"/>
                  </a:lnTo>
                  <a:lnTo>
                    <a:pt x="121" y="5"/>
                  </a:lnTo>
                  <a:lnTo>
                    <a:pt x="123" y="5"/>
                  </a:lnTo>
                  <a:lnTo>
                    <a:pt x="123" y="5"/>
                  </a:lnTo>
                  <a:lnTo>
                    <a:pt x="125" y="2"/>
                  </a:lnTo>
                  <a:lnTo>
                    <a:pt x="125" y="2"/>
                  </a:lnTo>
                  <a:lnTo>
                    <a:pt x="128" y="2"/>
                  </a:lnTo>
                  <a:lnTo>
                    <a:pt x="128" y="2"/>
                  </a:lnTo>
                  <a:lnTo>
                    <a:pt x="133" y="0"/>
                  </a:lnTo>
                  <a:lnTo>
                    <a:pt x="133" y="0"/>
                  </a:lnTo>
                  <a:lnTo>
                    <a:pt x="133" y="0"/>
                  </a:lnTo>
                  <a:lnTo>
                    <a:pt x="133" y="0"/>
                  </a:lnTo>
                  <a:lnTo>
                    <a:pt x="135" y="2"/>
                  </a:lnTo>
                  <a:lnTo>
                    <a:pt x="135" y="2"/>
                  </a:lnTo>
                  <a:lnTo>
                    <a:pt x="144" y="7"/>
                  </a:lnTo>
                  <a:lnTo>
                    <a:pt x="144" y="7"/>
                  </a:lnTo>
                  <a:lnTo>
                    <a:pt x="147" y="7"/>
                  </a:lnTo>
                  <a:lnTo>
                    <a:pt x="147" y="7"/>
                  </a:lnTo>
                  <a:lnTo>
                    <a:pt x="151" y="10"/>
                  </a:lnTo>
                  <a:lnTo>
                    <a:pt x="151" y="10"/>
                  </a:lnTo>
                  <a:lnTo>
                    <a:pt x="154" y="10"/>
                  </a:lnTo>
                  <a:lnTo>
                    <a:pt x="154" y="10"/>
                  </a:lnTo>
                  <a:lnTo>
                    <a:pt x="154" y="7"/>
                  </a:lnTo>
                  <a:lnTo>
                    <a:pt x="154" y="7"/>
                  </a:lnTo>
                  <a:lnTo>
                    <a:pt x="156" y="7"/>
                  </a:lnTo>
                  <a:lnTo>
                    <a:pt x="156" y="7"/>
                  </a:lnTo>
                  <a:lnTo>
                    <a:pt x="163" y="5"/>
                  </a:lnTo>
                  <a:lnTo>
                    <a:pt x="163" y="5"/>
                  </a:lnTo>
                  <a:lnTo>
                    <a:pt x="168" y="5"/>
                  </a:lnTo>
                  <a:lnTo>
                    <a:pt x="168" y="5"/>
                  </a:lnTo>
                  <a:lnTo>
                    <a:pt x="170" y="2"/>
                  </a:lnTo>
                  <a:lnTo>
                    <a:pt x="170" y="2"/>
                  </a:lnTo>
                  <a:lnTo>
                    <a:pt x="173" y="2"/>
                  </a:lnTo>
                  <a:lnTo>
                    <a:pt x="173" y="2"/>
                  </a:lnTo>
                  <a:lnTo>
                    <a:pt x="175" y="2"/>
                  </a:lnTo>
                  <a:lnTo>
                    <a:pt x="175" y="2"/>
                  </a:lnTo>
                  <a:lnTo>
                    <a:pt x="175" y="2"/>
                  </a:lnTo>
                  <a:lnTo>
                    <a:pt x="175" y="2"/>
                  </a:lnTo>
                  <a:lnTo>
                    <a:pt x="175" y="2"/>
                  </a:lnTo>
                  <a:lnTo>
                    <a:pt x="175" y="2"/>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19" name="Freeform 825"/>
            <p:cNvSpPr>
              <a:spLocks/>
            </p:cNvSpPr>
            <p:nvPr/>
          </p:nvSpPr>
          <p:spPr bwMode="auto">
            <a:xfrm>
              <a:off x="3727" y="1098"/>
              <a:ext cx="757" cy="631"/>
            </a:xfrm>
            <a:custGeom>
              <a:avLst/>
              <a:gdLst/>
              <a:ahLst/>
              <a:cxnLst>
                <a:cxn ang="0">
                  <a:pos x="274" y="36"/>
                </a:cxn>
                <a:cxn ang="0">
                  <a:pos x="286" y="80"/>
                </a:cxn>
                <a:cxn ang="0">
                  <a:pos x="308" y="137"/>
                </a:cxn>
                <a:cxn ang="0">
                  <a:pos x="312" y="196"/>
                </a:cxn>
                <a:cxn ang="0">
                  <a:pos x="338" y="220"/>
                </a:cxn>
                <a:cxn ang="0">
                  <a:pos x="350" y="236"/>
                </a:cxn>
                <a:cxn ang="0">
                  <a:pos x="369" y="260"/>
                </a:cxn>
                <a:cxn ang="0">
                  <a:pos x="433" y="310"/>
                </a:cxn>
                <a:cxn ang="0">
                  <a:pos x="343" y="345"/>
                </a:cxn>
                <a:cxn ang="0">
                  <a:pos x="279" y="345"/>
                </a:cxn>
                <a:cxn ang="0">
                  <a:pos x="277" y="340"/>
                </a:cxn>
                <a:cxn ang="0">
                  <a:pos x="272" y="336"/>
                </a:cxn>
                <a:cxn ang="0">
                  <a:pos x="270" y="331"/>
                </a:cxn>
                <a:cxn ang="0">
                  <a:pos x="267" y="333"/>
                </a:cxn>
                <a:cxn ang="0">
                  <a:pos x="260" y="321"/>
                </a:cxn>
                <a:cxn ang="0">
                  <a:pos x="256" y="319"/>
                </a:cxn>
                <a:cxn ang="0">
                  <a:pos x="253" y="321"/>
                </a:cxn>
                <a:cxn ang="0">
                  <a:pos x="251" y="317"/>
                </a:cxn>
                <a:cxn ang="0">
                  <a:pos x="246" y="319"/>
                </a:cxn>
                <a:cxn ang="0">
                  <a:pos x="244" y="324"/>
                </a:cxn>
                <a:cxn ang="0">
                  <a:pos x="237" y="333"/>
                </a:cxn>
                <a:cxn ang="0">
                  <a:pos x="232" y="336"/>
                </a:cxn>
                <a:cxn ang="0">
                  <a:pos x="227" y="338"/>
                </a:cxn>
                <a:cxn ang="0">
                  <a:pos x="220" y="343"/>
                </a:cxn>
                <a:cxn ang="0">
                  <a:pos x="208" y="343"/>
                </a:cxn>
                <a:cxn ang="0">
                  <a:pos x="199" y="340"/>
                </a:cxn>
                <a:cxn ang="0">
                  <a:pos x="189" y="336"/>
                </a:cxn>
                <a:cxn ang="0">
                  <a:pos x="187" y="333"/>
                </a:cxn>
                <a:cxn ang="0">
                  <a:pos x="182" y="326"/>
                </a:cxn>
                <a:cxn ang="0">
                  <a:pos x="178" y="324"/>
                </a:cxn>
                <a:cxn ang="0">
                  <a:pos x="171" y="326"/>
                </a:cxn>
                <a:cxn ang="0">
                  <a:pos x="166" y="331"/>
                </a:cxn>
                <a:cxn ang="0">
                  <a:pos x="163" y="336"/>
                </a:cxn>
                <a:cxn ang="0">
                  <a:pos x="156" y="336"/>
                </a:cxn>
                <a:cxn ang="0">
                  <a:pos x="147" y="338"/>
                </a:cxn>
                <a:cxn ang="0">
                  <a:pos x="145" y="347"/>
                </a:cxn>
                <a:cxn ang="0">
                  <a:pos x="140" y="359"/>
                </a:cxn>
                <a:cxn ang="0">
                  <a:pos x="137" y="359"/>
                </a:cxn>
                <a:cxn ang="0">
                  <a:pos x="130" y="359"/>
                </a:cxn>
                <a:cxn ang="0">
                  <a:pos x="126" y="357"/>
                </a:cxn>
                <a:cxn ang="0">
                  <a:pos x="123" y="357"/>
                </a:cxn>
                <a:cxn ang="0">
                  <a:pos x="121" y="354"/>
                </a:cxn>
                <a:cxn ang="0">
                  <a:pos x="114" y="352"/>
                </a:cxn>
                <a:cxn ang="0">
                  <a:pos x="104" y="347"/>
                </a:cxn>
                <a:cxn ang="0">
                  <a:pos x="100" y="347"/>
                </a:cxn>
                <a:cxn ang="0">
                  <a:pos x="97" y="350"/>
                </a:cxn>
                <a:cxn ang="0">
                  <a:pos x="93" y="350"/>
                </a:cxn>
                <a:cxn ang="0">
                  <a:pos x="90" y="354"/>
                </a:cxn>
                <a:cxn ang="0">
                  <a:pos x="83" y="357"/>
                </a:cxn>
                <a:cxn ang="0">
                  <a:pos x="78" y="347"/>
                </a:cxn>
                <a:cxn ang="0">
                  <a:pos x="69" y="345"/>
                </a:cxn>
                <a:cxn ang="0">
                  <a:pos x="45" y="265"/>
                </a:cxn>
                <a:cxn ang="0">
                  <a:pos x="12" y="241"/>
                </a:cxn>
                <a:cxn ang="0">
                  <a:pos x="12" y="208"/>
                </a:cxn>
                <a:cxn ang="0">
                  <a:pos x="74" y="201"/>
                </a:cxn>
                <a:cxn ang="0">
                  <a:pos x="88" y="173"/>
                </a:cxn>
                <a:cxn ang="0">
                  <a:pos x="100" y="173"/>
                </a:cxn>
                <a:cxn ang="0">
                  <a:pos x="149" y="173"/>
                </a:cxn>
                <a:cxn ang="0">
                  <a:pos x="175" y="139"/>
                </a:cxn>
                <a:cxn ang="0">
                  <a:pos x="197" y="36"/>
                </a:cxn>
              </a:cxnLst>
              <a:rect l="0" t="0" r="r" b="b"/>
              <a:pathLst>
                <a:path w="435" h="362">
                  <a:moveTo>
                    <a:pt x="220" y="0"/>
                  </a:moveTo>
                  <a:lnTo>
                    <a:pt x="289" y="0"/>
                  </a:lnTo>
                  <a:lnTo>
                    <a:pt x="289" y="0"/>
                  </a:lnTo>
                  <a:lnTo>
                    <a:pt x="289" y="28"/>
                  </a:lnTo>
                  <a:lnTo>
                    <a:pt x="289" y="28"/>
                  </a:lnTo>
                  <a:lnTo>
                    <a:pt x="286" y="36"/>
                  </a:lnTo>
                  <a:lnTo>
                    <a:pt x="286" y="36"/>
                  </a:lnTo>
                  <a:lnTo>
                    <a:pt x="284" y="36"/>
                  </a:lnTo>
                  <a:lnTo>
                    <a:pt x="284" y="36"/>
                  </a:lnTo>
                  <a:lnTo>
                    <a:pt x="274" y="36"/>
                  </a:lnTo>
                  <a:lnTo>
                    <a:pt x="274" y="36"/>
                  </a:lnTo>
                  <a:lnTo>
                    <a:pt x="274" y="43"/>
                  </a:lnTo>
                  <a:lnTo>
                    <a:pt x="274" y="43"/>
                  </a:lnTo>
                  <a:lnTo>
                    <a:pt x="274" y="69"/>
                  </a:lnTo>
                  <a:lnTo>
                    <a:pt x="274" y="69"/>
                  </a:lnTo>
                  <a:lnTo>
                    <a:pt x="282" y="69"/>
                  </a:lnTo>
                  <a:lnTo>
                    <a:pt x="282" y="69"/>
                  </a:lnTo>
                  <a:lnTo>
                    <a:pt x="282" y="78"/>
                  </a:lnTo>
                  <a:lnTo>
                    <a:pt x="282" y="78"/>
                  </a:lnTo>
                  <a:lnTo>
                    <a:pt x="286" y="80"/>
                  </a:lnTo>
                  <a:lnTo>
                    <a:pt x="286" y="80"/>
                  </a:lnTo>
                  <a:lnTo>
                    <a:pt x="286" y="97"/>
                  </a:lnTo>
                  <a:lnTo>
                    <a:pt x="286" y="97"/>
                  </a:lnTo>
                  <a:lnTo>
                    <a:pt x="293" y="97"/>
                  </a:lnTo>
                  <a:lnTo>
                    <a:pt x="293" y="97"/>
                  </a:lnTo>
                  <a:lnTo>
                    <a:pt x="293" y="137"/>
                  </a:lnTo>
                  <a:lnTo>
                    <a:pt x="293" y="137"/>
                  </a:lnTo>
                  <a:lnTo>
                    <a:pt x="298" y="137"/>
                  </a:lnTo>
                  <a:lnTo>
                    <a:pt x="298" y="137"/>
                  </a:lnTo>
                  <a:lnTo>
                    <a:pt x="308" y="137"/>
                  </a:lnTo>
                  <a:lnTo>
                    <a:pt x="308" y="137"/>
                  </a:lnTo>
                  <a:lnTo>
                    <a:pt x="308" y="151"/>
                  </a:lnTo>
                  <a:lnTo>
                    <a:pt x="308" y="151"/>
                  </a:lnTo>
                  <a:lnTo>
                    <a:pt x="308" y="173"/>
                  </a:lnTo>
                  <a:lnTo>
                    <a:pt x="308" y="173"/>
                  </a:lnTo>
                  <a:lnTo>
                    <a:pt x="312" y="173"/>
                  </a:lnTo>
                  <a:lnTo>
                    <a:pt x="312" y="173"/>
                  </a:lnTo>
                  <a:lnTo>
                    <a:pt x="312" y="187"/>
                  </a:lnTo>
                  <a:lnTo>
                    <a:pt x="312" y="187"/>
                  </a:lnTo>
                  <a:lnTo>
                    <a:pt x="312" y="196"/>
                  </a:lnTo>
                  <a:lnTo>
                    <a:pt x="312" y="196"/>
                  </a:lnTo>
                  <a:lnTo>
                    <a:pt x="319" y="196"/>
                  </a:lnTo>
                  <a:lnTo>
                    <a:pt x="319" y="196"/>
                  </a:lnTo>
                  <a:lnTo>
                    <a:pt x="319" y="208"/>
                  </a:lnTo>
                  <a:lnTo>
                    <a:pt x="319" y="208"/>
                  </a:lnTo>
                  <a:lnTo>
                    <a:pt x="334" y="208"/>
                  </a:lnTo>
                  <a:lnTo>
                    <a:pt x="334" y="208"/>
                  </a:lnTo>
                  <a:lnTo>
                    <a:pt x="338" y="208"/>
                  </a:lnTo>
                  <a:lnTo>
                    <a:pt x="338" y="208"/>
                  </a:lnTo>
                  <a:lnTo>
                    <a:pt x="338" y="220"/>
                  </a:lnTo>
                  <a:lnTo>
                    <a:pt x="338" y="220"/>
                  </a:lnTo>
                  <a:lnTo>
                    <a:pt x="343" y="220"/>
                  </a:lnTo>
                  <a:lnTo>
                    <a:pt x="343" y="220"/>
                  </a:lnTo>
                  <a:lnTo>
                    <a:pt x="343" y="224"/>
                  </a:lnTo>
                  <a:lnTo>
                    <a:pt x="343" y="224"/>
                  </a:lnTo>
                  <a:lnTo>
                    <a:pt x="350" y="224"/>
                  </a:lnTo>
                  <a:lnTo>
                    <a:pt x="350" y="224"/>
                  </a:lnTo>
                  <a:lnTo>
                    <a:pt x="350" y="229"/>
                  </a:lnTo>
                  <a:lnTo>
                    <a:pt x="350" y="229"/>
                  </a:lnTo>
                  <a:lnTo>
                    <a:pt x="350" y="236"/>
                  </a:lnTo>
                  <a:lnTo>
                    <a:pt x="350" y="236"/>
                  </a:lnTo>
                  <a:lnTo>
                    <a:pt x="357" y="236"/>
                  </a:lnTo>
                  <a:lnTo>
                    <a:pt x="357" y="236"/>
                  </a:lnTo>
                  <a:lnTo>
                    <a:pt x="357" y="255"/>
                  </a:lnTo>
                  <a:lnTo>
                    <a:pt x="357" y="255"/>
                  </a:lnTo>
                  <a:lnTo>
                    <a:pt x="357" y="260"/>
                  </a:lnTo>
                  <a:lnTo>
                    <a:pt x="357" y="260"/>
                  </a:lnTo>
                  <a:lnTo>
                    <a:pt x="362" y="260"/>
                  </a:lnTo>
                  <a:lnTo>
                    <a:pt x="362" y="260"/>
                  </a:lnTo>
                  <a:lnTo>
                    <a:pt x="369" y="260"/>
                  </a:lnTo>
                  <a:lnTo>
                    <a:pt x="369" y="260"/>
                  </a:lnTo>
                  <a:lnTo>
                    <a:pt x="369" y="267"/>
                  </a:lnTo>
                  <a:lnTo>
                    <a:pt x="369" y="267"/>
                  </a:lnTo>
                  <a:lnTo>
                    <a:pt x="369" y="276"/>
                  </a:lnTo>
                  <a:lnTo>
                    <a:pt x="369" y="276"/>
                  </a:lnTo>
                  <a:lnTo>
                    <a:pt x="435" y="276"/>
                  </a:lnTo>
                  <a:lnTo>
                    <a:pt x="435" y="276"/>
                  </a:lnTo>
                  <a:lnTo>
                    <a:pt x="435" y="293"/>
                  </a:lnTo>
                  <a:lnTo>
                    <a:pt x="435" y="293"/>
                  </a:lnTo>
                  <a:lnTo>
                    <a:pt x="433" y="310"/>
                  </a:lnTo>
                  <a:lnTo>
                    <a:pt x="433" y="310"/>
                  </a:lnTo>
                  <a:lnTo>
                    <a:pt x="400" y="310"/>
                  </a:lnTo>
                  <a:lnTo>
                    <a:pt x="400" y="310"/>
                  </a:lnTo>
                  <a:lnTo>
                    <a:pt x="397" y="310"/>
                  </a:lnTo>
                  <a:lnTo>
                    <a:pt x="397" y="310"/>
                  </a:lnTo>
                  <a:lnTo>
                    <a:pt x="362" y="310"/>
                  </a:lnTo>
                  <a:lnTo>
                    <a:pt x="362" y="310"/>
                  </a:lnTo>
                  <a:lnTo>
                    <a:pt x="343" y="312"/>
                  </a:lnTo>
                  <a:lnTo>
                    <a:pt x="343" y="312"/>
                  </a:lnTo>
                  <a:lnTo>
                    <a:pt x="343" y="345"/>
                  </a:lnTo>
                  <a:lnTo>
                    <a:pt x="343" y="345"/>
                  </a:lnTo>
                  <a:lnTo>
                    <a:pt x="336" y="345"/>
                  </a:lnTo>
                  <a:lnTo>
                    <a:pt x="336" y="345"/>
                  </a:lnTo>
                  <a:lnTo>
                    <a:pt x="334" y="345"/>
                  </a:lnTo>
                  <a:lnTo>
                    <a:pt x="334" y="345"/>
                  </a:lnTo>
                  <a:lnTo>
                    <a:pt x="324" y="345"/>
                  </a:lnTo>
                  <a:lnTo>
                    <a:pt x="324" y="345"/>
                  </a:lnTo>
                  <a:lnTo>
                    <a:pt x="289" y="345"/>
                  </a:lnTo>
                  <a:lnTo>
                    <a:pt x="289" y="345"/>
                  </a:lnTo>
                  <a:lnTo>
                    <a:pt x="279" y="345"/>
                  </a:lnTo>
                  <a:lnTo>
                    <a:pt x="279" y="345"/>
                  </a:lnTo>
                  <a:lnTo>
                    <a:pt x="277" y="345"/>
                  </a:lnTo>
                  <a:lnTo>
                    <a:pt x="277" y="345"/>
                  </a:lnTo>
                  <a:lnTo>
                    <a:pt x="277" y="343"/>
                  </a:lnTo>
                  <a:lnTo>
                    <a:pt x="277" y="343"/>
                  </a:lnTo>
                  <a:lnTo>
                    <a:pt x="277" y="340"/>
                  </a:lnTo>
                  <a:lnTo>
                    <a:pt x="277" y="340"/>
                  </a:lnTo>
                  <a:lnTo>
                    <a:pt x="277" y="340"/>
                  </a:lnTo>
                  <a:lnTo>
                    <a:pt x="277" y="340"/>
                  </a:lnTo>
                  <a:lnTo>
                    <a:pt x="277" y="340"/>
                  </a:lnTo>
                  <a:lnTo>
                    <a:pt x="277" y="340"/>
                  </a:lnTo>
                  <a:lnTo>
                    <a:pt x="277" y="338"/>
                  </a:lnTo>
                  <a:lnTo>
                    <a:pt x="277" y="338"/>
                  </a:lnTo>
                  <a:lnTo>
                    <a:pt x="277" y="338"/>
                  </a:lnTo>
                  <a:lnTo>
                    <a:pt x="277" y="338"/>
                  </a:lnTo>
                  <a:lnTo>
                    <a:pt x="277" y="338"/>
                  </a:lnTo>
                  <a:lnTo>
                    <a:pt x="277" y="338"/>
                  </a:lnTo>
                  <a:lnTo>
                    <a:pt x="277" y="338"/>
                  </a:lnTo>
                  <a:lnTo>
                    <a:pt x="277" y="338"/>
                  </a:lnTo>
                  <a:lnTo>
                    <a:pt x="272" y="336"/>
                  </a:lnTo>
                  <a:lnTo>
                    <a:pt x="272" y="336"/>
                  </a:lnTo>
                  <a:lnTo>
                    <a:pt x="272" y="336"/>
                  </a:lnTo>
                  <a:lnTo>
                    <a:pt x="272" y="336"/>
                  </a:lnTo>
                  <a:lnTo>
                    <a:pt x="272" y="333"/>
                  </a:lnTo>
                  <a:lnTo>
                    <a:pt x="272" y="333"/>
                  </a:lnTo>
                  <a:lnTo>
                    <a:pt x="272" y="333"/>
                  </a:lnTo>
                  <a:lnTo>
                    <a:pt x="272" y="333"/>
                  </a:lnTo>
                  <a:lnTo>
                    <a:pt x="270" y="331"/>
                  </a:lnTo>
                  <a:lnTo>
                    <a:pt x="270" y="331"/>
                  </a:lnTo>
                  <a:lnTo>
                    <a:pt x="270" y="331"/>
                  </a:lnTo>
                  <a:lnTo>
                    <a:pt x="270" y="331"/>
                  </a:lnTo>
                  <a:lnTo>
                    <a:pt x="270" y="328"/>
                  </a:lnTo>
                  <a:lnTo>
                    <a:pt x="270" y="328"/>
                  </a:lnTo>
                  <a:lnTo>
                    <a:pt x="267" y="328"/>
                  </a:lnTo>
                  <a:lnTo>
                    <a:pt x="267" y="328"/>
                  </a:lnTo>
                  <a:lnTo>
                    <a:pt x="267" y="331"/>
                  </a:lnTo>
                  <a:lnTo>
                    <a:pt x="267" y="331"/>
                  </a:lnTo>
                  <a:lnTo>
                    <a:pt x="267" y="331"/>
                  </a:lnTo>
                  <a:lnTo>
                    <a:pt x="267" y="331"/>
                  </a:lnTo>
                  <a:lnTo>
                    <a:pt x="267" y="333"/>
                  </a:lnTo>
                  <a:lnTo>
                    <a:pt x="267" y="333"/>
                  </a:lnTo>
                  <a:lnTo>
                    <a:pt x="267" y="331"/>
                  </a:lnTo>
                  <a:lnTo>
                    <a:pt x="267" y="331"/>
                  </a:lnTo>
                  <a:lnTo>
                    <a:pt x="265" y="331"/>
                  </a:lnTo>
                  <a:lnTo>
                    <a:pt x="265" y="331"/>
                  </a:lnTo>
                  <a:lnTo>
                    <a:pt x="260" y="324"/>
                  </a:lnTo>
                  <a:lnTo>
                    <a:pt x="260" y="324"/>
                  </a:lnTo>
                  <a:lnTo>
                    <a:pt x="260" y="324"/>
                  </a:lnTo>
                  <a:lnTo>
                    <a:pt x="260" y="324"/>
                  </a:lnTo>
                  <a:lnTo>
                    <a:pt x="260" y="321"/>
                  </a:lnTo>
                  <a:lnTo>
                    <a:pt x="260" y="321"/>
                  </a:lnTo>
                  <a:lnTo>
                    <a:pt x="258" y="319"/>
                  </a:lnTo>
                  <a:lnTo>
                    <a:pt x="258" y="319"/>
                  </a:lnTo>
                  <a:lnTo>
                    <a:pt x="258" y="319"/>
                  </a:lnTo>
                  <a:lnTo>
                    <a:pt x="258" y="319"/>
                  </a:lnTo>
                  <a:lnTo>
                    <a:pt x="258" y="319"/>
                  </a:lnTo>
                  <a:lnTo>
                    <a:pt x="258" y="319"/>
                  </a:lnTo>
                  <a:lnTo>
                    <a:pt x="258" y="319"/>
                  </a:lnTo>
                  <a:lnTo>
                    <a:pt x="258" y="319"/>
                  </a:lnTo>
                  <a:lnTo>
                    <a:pt x="256" y="319"/>
                  </a:lnTo>
                  <a:lnTo>
                    <a:pt x="256" y="319"/>
                  </a:lnTo>
                  <a:lnTo>
                    <a:pt x="256" y="319"/>
                  </a:lnTo>
                  <a:lnTo>
                    <a:pt x="256" y="319"/>
                  </a:lnTo>
                  <a:lnTo>
                    <a:pt x="253" y="321"/>
                  </a:lnTo>
                  <a:lnTo>
                    <a:pt x="253" y="321"/>
                  </a:lnTo>
                  <a:lnTo>
                    <a:pt x="253" y="321"/>
                  </a:lnTo>
                  <a:lnTo>
                    <a:pt x="253" y="321"/>
                  </a:lnTo>
                  <a:lnTo>
                    <a:pt x="253" y="321"/>
                  </a:lnTo>
                  <a:lnTo>
                    <a:pt x="253" y="321"/>
                  </a:lnTo>
                  <a:lnTo>
                    <a:pt x="253" y="321"/>
                  </a:lnTo>
                  <a:lnTo>
                    <a:pt x="253" y="321"/>
                  </a:lnTo>
                  <a:lnTo>
                    <a:pt x="251" y="321"/>
                  </a:lnTo>
                  <a:lnTo>
                    <a:pt x="251" y="321"/>
                  </a:lnTo>
                  <a:lnTo>
                    <a:pt x="251" y="319"/>
                  </a:lnTo>
                  <a:lnTo>
                    <a:pt x="251" y="319"/>
                  </a:lnTo>
                  <a:lnTo>
                    <a:pt x="251" y="317"/>
                  </a:lnTo>
                  <a:lnTo>
                    <a:pt x="251" y="317"/>
                  </a:lnTo>
                  <a:lnTo>
                    <a:pt x="251" y="317"/>
                  </a:lnTo>
                  <a:lnTo>
                    <a:pt x="251" y="317"/>
                  </a:lnTo>
                  <a:lnTo>
                    <a:pt x="251" y="317"/>
                  </a:lnTo>
                  <a:lnTo>
                    <a:pt x="251" y="317"/>
                  </a:lnTo>
                  <a:lnTo>
                    <a:pt x="249" y="317"/>
                  </a:lnTo>
                  <a:lnTo>
                    <a:pt x="249" y="317"/>
                  </a:lnTo>
                  <a:lnTo>
                    <a:pt x="249" y="319"/>
                  </a:lnTo>
                  <a:lnTo>
                    <a:pt x="249" y="319"/>
                  </a:lnTo>
                  <a:lnTo>
                    <a:pt x="249" y="319"/>
                  </a:lnTo>
                  <a:lnTo>
                    <a:pt x="249" y="319"/>
                  </a:lnTo>
                  <a:lnTo>
                    <a:pt x="249" y="319"/>
                  </a:lnTo>
                  <a:lnTo>
                    <a:pt x="249" y="319"/>
                  </a:lnTo>
                  <a:lnTo>
                    <a:pt x="246" y="319"/>
                  </a:lnTo>
                  <a:lnTo>
                    <a:pt x="246" y="319"/>
                  </a:lnTo>
                  <a:lnTo>
                    <a:pt x="246" y="319"/>
                  </a:lnTo>
                  <a:lnTo>
                    <a:pt x="246" y="319"/>
                  </a:lnTo>
                  <a:lnTo>
                    <a:pt x="246" y="321"/>
                  </a:lnTo>
                  <a:lnTo>
                    <a:pt x="246" y="321"/>
                  </a:lnTo>
                  <a:lnTo>
                    <a:pt x="246" y="321"/>
                  </a:lnTo>
                  <a:lnTo>
                    <a:pt x="246" y="321"/>
                  </a:lnTo>
                  <a:lnTo>
                    <a:pt x="244" y="321"/>
                  </a:lnTo>
                  <a:lnTo>
                    <a:pt x="244" y="321"/>
                  </a:lnTo>
                  <a:lnTo>
                    <a:pt x="244" y="324"/>
                  </a:lnTo>
                  <a:lnTo>
                    <a:pt x="244" y="324"/>
                  </a:lnTo>
                  <a:lnTo>
                    <a:pt x="244" y="324"/>
                  </a:lnTo>
                  <a:lnTo>
                    <a:pt x="244" y="324"/>
                  </a:lnTo>
                  <a:lnTo>
                    <a:pt x="241" y="328"/>
                  </a:lnTo>
                  <a:lnTo>
                    <a:pt x="241" y="328"/>
                  </a:lnTo>
                  <a:lnTo>
                    <a:pt x="239" y="328"/>
                  </a:lnTo>
                  <a:lnTo>
                    <a:pt x="239" y="328"/>
                  </a:lnTo>
                  <a:lnTo>
                    <a:pt x="239" y="331"/>
                  </a:lnTo>
                  <a:lnTo>
                    <a:pt x="239" y="331"/>
                  </a:lnTo>
                  <a:lnTo>
                    <a:pt x="237" y="333"/>
                  </a:lnTo>
                  <a:lnTo>
                    <a:pt x="237" y="333"/>
                  </a:lnTo>
                  <a:lnTo>
                    <a:pt x="237" y="333"/>
                  </a:lnTo>
                  <a:lnTo>
                    <a:pt x="237" y="333"/>
                  </a:lnTo>
                  <a:lnTo>
                    <a:pt x="234" y="336"/>
                  </a:lnTo>
                  <a:lnTo>
                    <a:pt x="234" y="336"/>
                  </a:lnTo>
                  <a:lnTo>
                    <a:pt x="234" y="336"/>
                  </a:lnTo>
                  <a:lnTo>
                    <a:pt x="234" y="336"/>
                  </a:lnTo>
                  <a:lnTo>
                    <a:pt x="232" y="336"/>
                  </a:lnTo>
                  <a:lnTo>
                    <a:pt x="232" y="336"/>
                  </a:lnTo>
                  <a:lnTo>
                    <a:pt x="232" y="336"/>
                  </a:lnTo>
                  <a:lnTo>
                    <a:pt x="232" y="336"/>
                  </a:lnTo>
                  <a:lnTo>
                    <a:pt x="232" y="338"/>
                  </a:lnTo>
                  <a:lnTo>
                    <a:pt x="232" y="338"/>
                  </a:lnTo>
                  <a:lnTo>
                    <a:pt x="230" y="338"/>
                  </a:lnTo>
                  <a:lnTo>
                    <a:pt x="230" y="338"/>
                  </a:lnTo>
                  <a:lnTo>
                    <a:pt x="230" y="338"/>
                  </a:lnTo>
                  <a:lnTo>
                    <a:pt x="230" y="338"/>
                  </a:lnTo>
                  <a:lnTo>
                    <a:pt x="227" y="338"/>
                  </a:lnTo>
                  <a:lnTo>
                    <a:pt x="227" y="338"/>
                  </a:lnTo>
                  <a:lnTo>
                    <a:pt x="227" y="338"/>
                  </a:lnTo>
                  <a:lnTo>
                    <a:pt x="227" y="338"/>
                  </a:lnTo>
                  <a:lnTo>
                    <a:pt x="225" y="338"/>
                  </a:lnTo>
                  <a:lnTo>
                    <a:pt x="225" y="338"/>
                  </a:lnTo>
                  <a:lnTo>
                    <a:pt x="225" y="340"/>
                  </a:lnTo>
                  <a:lnTo>
                    <a:pt x="225" y="340"/>
                  </a:lnTo>
                  <a:lnTo>
                    <a:pt x="223" y="343"/>
                  </a:lnTo>
                  <a:lnTo>
                    <a:pt x="223" y="343"/>
                  </a:lnTo>
                  <a:lnTo>
                    <a:pt x="220" y="343"/>
                  </a:lnTo>
                  <a:lnTo>
                    <a:pt x="220" y="343"/>
                  </a:lnTo>
                  <a:lnTo>
                    <a:pt x="220" y="343"/>
                  </a:lnTo>
                  <a:lnTo>
                    <a:pt x="220" y="343"/>
                  </a:lnTo>
                  <a:lnTo>
                    <a:pt x="218" y="343"/>
                  </a:lnTo>
                  <a:lnTo>
                    <a:pt x="218" y="343"/>
                  </a:lnTo>
                  <a:lnTo>
                    <a:pt x="215" y="343"/>
                  </a:lnTo>
                  <a:lnTo>
                    <a:pt x="215" y="343"/>
                  </a:lnTo>
                  <a:lnTo>
                    <a:pt x="211" y="343"/>
                  </a:lnTo>
                  <a:lnTo>
                    <a:pt x="211" y="343"/>
                  </a:lnTo>
                  <a:lnTo>
                    <a:pt x="208" y="343"/>
                  </a:lnTo>
                  <a:lnTo>
                    <a:pt x="208" y="343"/>
                  </a:lnTo>
                  <a:lnTo>
                    <a:pt x="208" y="343"/>
                  </a:lnTo>
                  <a:lnTo>
                    <a:pt x="208" y="343"/>
                  </a:lnTo>
                  <a:lnTo>
                    <a:pt x="206" y="343"/>
                  </a:lnTo>
                  <a:lnTo>
                    <a:pt x="206" y="343"/>
                  </a:lnTo>
                  <a:lnTo>
                    <a:pt x="204" y="340"/>
                  </a:lnTo>
                  <a:lnTo>
                    <a:pt x="204" y="340"/>
                  </a:lnTo>
                  <a:lnTo>
                    <a:pt x="201" y="340"/>
                  </a:lnTo>
                  <a:lnTo>
                    <a:pt x="201" y="340"/>
                  </a:lnTo>
                  <a:lnTo>
                    <a:pt x="199" y="340"/>
                  </a:lnTo>
                  <a:lnTo>
                    <a:pt x="199" y="340"/>
                  </a:lnTo>
                  <a:lnTo>
                    <a:pt x="199" y="340"/>
                  </a:lnTo>
                  <a:lnTo>
                    <a:pt x="199" y="340"/>
                  </a:lnTo>
                  <a:lnTo>
                    <a:pt x="197" y="338"/>
                  </a:lnTo>
                  <a:lnTo>
                    <a:pt x="197" y="338"/>
                  </a:lnTo>
                  <a:lnTo>
                    <a:pt x="194" y="338"/>
                  </a:lnTo>
                  <a:lnTo>
                    <a:pt x="194" y="338"/>
                  </a:lnTo>
                  <a:lnTo>
                    <a:pt x="192" y="338"/>
                  </a:lnTo>
                  <a:lnTo>
                    <a:pt x="192" y="338"/>
                  </a:lnTo>
                  <a:lnTo>
                    <a:pt x="192" y="338"/>
                  </a:lnTo>
                  <a:lnTo>
                    <a:pt x="192" y="338"/>
                  </a:lnTo>
                  <a:lnTo>
                    <a:pt x="189" y="336"/>
                  </a:lnTo>
                  <a:lnTo>
                    <a:pt x="189" y="336"/>
                  </a:lnTo>
                  <a:lnTo>
                    <a:pt x="189" y="336"/>
                  </a:lnTo>
                  <a:lnTo>
                    <a:pt x="189" y="336"/>
                  </a:lnTo>
                  <a:lnTo>
                    <a:pt x="189" y="336"/>
                  </a:lnTo>
                  <a:lnTo>
                    <a:pt x="189" y="336"/>
                  </a:lnTo>
                  <a:lnTo>
                    <a:pt x="187" y="333"/>
                  </a:lnTo>
                  <a:lnTo>
                    <a:pt x="187" y="333"/>
                  </a:lnTo>
                  <a:lnTo>
                    <a:pt x="187" y="333"/>
                  </a:lnTo>
                  <a:lnTo>
                    <a:pt x="187" y="333"/>
                  </a:lnTo>
                  <a:lnTo>
                    <a:pt x="187" y="333"/>
                  </a:lnTo>
                  <a:lnTo>
                    <a:pt x="187" y="333"/>
                  </a:lnTo>
                  <a:lnTo>
                    <a:pt x="185" y="331"/>
                  </a:lnTo>
                  <a:lnTo>
                    <a:pt x="185" y="331"/>
                  </a:lnTo>
                  <a:lnTo>
                    <a:pt x="185" y="328"/>
                  </a:lnTo>
                  <a:lnTo>
                    <a:pt x="185" y="328"/>
                  </a:lnTo>
                  <a:lnTo>
                    <a:pt x="185" y="328"/>
                  </a:lnTo>
                  <a:lnTo>
                    <a:pt x="185" y="328"/>
                  </a:lnTo>
                  <a:lnTo>
                    <a:pt x="182" y="326"/>
                  </a:lnTo>
                  <a:lnTo>
                    <a:pt x="182" y="326"/>
                  </a:lnTo>
                  <a:lnTo>
                    <a:pt x="182" y="326"/>
                  </a:lnTo>
                  <a:lnTo>
                    <a:pt x="182" y="326"/>
                  </a:lnTo>
                  <a:lnTo>
                    <a:pt x="182" y="326"/>
                  </a:lnTo>
                  <a:lnTo>
                    <a:pt x="182" y="326"/>
                  </a:lnTo>
                  <a:lnTo>
                    <a:pt x="180" y="324"/>
                  </a:lnTo>
                  <a:lnTo>
                    <a:pt x="180" y="324"/>
                  </a:lnTo>
                  <a:lnTo>
                    <a:pt x="180" y="324"/>
                  </a:lnTo>
                  <a:lnTo>
                    <a:pt x="180" y="324"/>
                  </a:lnTo>
                  <a:lnTo>
                    <a:pt x="180" y="324"/>
                  </a:lnTo>
                  <a:lnTo>
                    <a:pt x="180" y="324"/>
                  </a:lnTo>
                  <a:lnTo>
                    <a:pt x="178" y="324"/>
                  </a:lnTo>
                  <a:lnTo>
                    <a:pt x="178" y="324"/>
                  </a:lnTo>
                  <a:lnTo>
                    <a:pt x="178" y="324"/>
                  </a:lnTo>
                  <a:lnTo>
                    <a:pt x="178" y="324"/>
                  </a:lnTo>
                  <a:lnTo>
                    <a:pt x="175" y="324"/>
                  </a:lnTo>
                  <a:lnTo>
                    <a:pt x="175" y="324"/>
                  </a:lnTo>
                  <a:lnTo>
                    <a:pt x="175" y="324"/>
                  </a:lnTo>
                  <a:lnTo>
                    <a:pt x="175" y="324"/>
                  </a:lnTo>
                  <a:lnTo>
                    <a:pt x="173" y="324"/>
                  </a:lnTo>
                  <a:lnTo>
                    <a:pt x="173" y="324"/>
                  </a:lnTo>
                  <a:lnTo>
                    <a:pt x="171" y="326"/>
                  </a:lnTo>
                  <a:lnTo>
                    <a:pt x="171" y="326"/>
                  </a:lnTo>
                  <a:lnTo>
                    <a:pt x="171" y="326"/>
                  </a:lnTo>
                  <a:lnTo>
                    <a:pt x="171" y="326"/>
                  </a:lnTo>
                  <a:lnTo>
                    <a:pt x="168" y="328"/>
                  </a:lnTo>
                  <a:lnTo>
                    <a:pt x="168" y="328"/>
                  </a:lnTo>
                  <a:lnTo>
                    <a:pt x="168" y="331"/>
                  </a:lnTo>
                  <a:lnTo>
                    <a:pt x="168" y="331"/>
                  </a:lnTo>
                  <a:lnTo>
                    <a:pt x="168" y="331"/>
                  </a:lnTo>
                  <a:lnTo>
                    <a:pt x="168" y="331"/>
                  </a:lnTo>
                  <a:lnTo>
                    <a:pt x="166" y="331"/>
                  </a:lnTo>
                  <a:lnTo>
                    <a:pt x="166" y="331"/>
                  </a:lnTo>
                  <a:lnTo>
                    <a:pt x="166" y="331"/>
                  </a:lnTo>
                  <a:lnTo>
                    <a:pt x="166" y="331"/>
                  </a:lnTo>
                  <a:lnTo>
                    <a:pt x="166" y="333"/>
                  </a:lnTo>
                  <a:lnTo>
                    <a:pt x="166" y="333"/>
                  </a:lnTo>
                  <a:lnTo>
                    <a:pt x="166" y="333"/>
                  </a:lnTo>
                  <a:lnTo>
                    <a:pt x="166" y="333"/>
                  </a:lnTo>
                  <a:lnTo>
                    <a:pt x="163" y="336"/>
                  </a:lnTo>
                  <a:lnTo>
                    <a:pt x="163" y="336"/>
                  </a:lnTo>
                  <a:lnTo>
                    <a:pt x="163" y="336"/>
                  </a:lnTo>
                  <a:lnTo>
                    <a:pt x="163" y="336"/>
                  </a:lnTo>
                  <a:lnTo>
                    <a:pt x="161" y="336"/>
                  </a:lnTo>
                  <a:lnTo>
                    <a:pt x="161" y="336"/>
                  </a:lnTo>
                  <a:lnTo>
                    <a:pt x="161" y="336"/>
                  </a:lnTo>
                  <a:lnTo>
                    <a:pt x="161" y="336"/>
                  </a:lnTo>
                  <a:lnTo>
                    <a:pt x="159" y="336"/>
                  </a:lnTo>
                  <a:lnTo>
                    <a:pt x="159" y="336"/>
                  </a:lnTo>
                  <a:lnTo>
                    <a:pt x="159" y="336"/>
                  </a:lnTo>
                  <a:lnTo>
                    <a:pt x="159" y="336"/>
                  </a:lnTo>
                  <a:lnTo>
                    <a:pt x="156" y="336"/>
                  </a:lnTo>
                  <a:lnTo>
                    <a:pt x="156" y="336"/>
                  </a:lnTo>
                  <a:lnTo>
                    <a:pt x="154" y="336"/>
                  </a:lnTo>
                  <a:lnTo>
                    <a:pt x="154" y="336"/>
                  </a:lnTo>
                  <a:lnTo>
                    <a:pt x="152" y="336"/>
                  </a:lnTo>
                  <a:lnTo>
                    <a:pt x="152" y="336"/>
                  </a:lnTo>
                  <a:lnTo>
                    <a:pt x="152" y="338"/>
                  </a:lnTo>
                  <a:lnTo>
                    <a:pt x="152" y="338"/>
                  </a:lnTo>
                  <a:lnTo>
                    <a:pt x="149" y="338"/>
                  </a:lnTo>
                  <a:lnTo>
                    <a:pt x="149" y="338"/>
                  </a:lnTo>
                  <a:lnTo>
                    <a:pt x="147" y="338"/>
                  </a:lnTo>
                  <a:lnTo>
                    <a:pt x="147" y="338"/>
                  </a:lnTo>
                  <a:lnTo>
                    <a:pt x="147" y="340"/>
                  </a:lnTo>
                  <a:lnTo>
                    <a:pt x="147" y="340"/>
                  </a:lnTo>
                  <a:lnTo>
                    <a:pt x="147" y="340"/>
                  </a:lnTo>
                  <a:lnTo>
                    <a:pt x="147" y="340"/>
                  </a:lnTo>
                  <a:lnTo>
                    <a:pt x="147" y="345"/>
                  </a:lnTo>
                  <a:lnTo>
                    <a:pt x="147" y="345"/>
                  </a:lnTo>
                  <a:lnTo>
                    <a:pt x="147" y="345"/>
                  </a:lnTo>
                  <a:lnTo>
                    <a:pt x="147" y="345"/>
                  </a:lnTo>
                  <a:lnTo>
                    <a:pt x="145" y="347"/>
                  </a:lnTo>
                  <a:lnTo>
                    <a:pt x="145" y="347"/>
                  </a:lnTo>
                  <a:lnTo>
                    <a:pt x="145" y="347"/>
                  </a:lnTo>
                  <a:lnTo>
                    <a:pt x="145" y="347"/>
                  </a:lnTo>
                  <a:lnTo>
                    <a:pt x="142" y="350"/>
                  </a:lnTo>
                  <a:lnTo>
                    <a:pt x="142" y="350"/>
                  </a:lnTo>
                  <a:lnTo>
                    <a:pt x="142" y="352"/>
                  </a:lnTo>
                  <a:lnTo>
                    <a:pt x="142" y="352"/>
                  </a:lnTo>
                  <a:lnTo>
                    <a:pt x="140" y="357"/>
                  </a:lnTo>
                  <a:lnTo>
                    <a:pt x="140" y="357"/>
                  </a:lnTo>
                  <a:lnTo>
                    <a:pt x="140" y="359"/>
                  </a:lnTo>
                  <a:lnTo>
                    <a:pt x="140" y="359"/>
                  </a:lnTo>
                  <a:lnTo>
                    <a:pt x="140" y="359"/>
                  </a:lnTo>
                  <a:lnTo>
                    <a:pt x="140" y="359"/>
                  </a:lnTo>
                  <a:lnTo>
                    <a:pt x="137" y="359"/>
                  </a:lnTo>
                  <a:lnTo>
                    <a:pt x="137" y="359"/>
                  </a:lnTo>
                  <a:lnTo>
                    <a:pt x="137" y="362"/>
                  </a:lnTo>
                  <a:lnTo>
                    <a:pt x="137" y="362"/>
                  </a:lnTo>
                  <a:lnTo>
                    <a:pt x="137" y="359"/>
                  </a:lnTo>
                  <a:lnTo>
                    <a:pt x="137" y="359"/>
                  </a:lnTo>
                  <a:lnTo>
                    <a:pt x="137" y="359"/>
                  </a:lnTo>
                  <a:lnTo>
                    <a:pt x="137" y="359"/>
                  </a:lnTo>
                  <a:lnTo>
                    <a:pt x="135" y="359"/>
                  </a:lnTo>
                  <a:lnTo>
                    <a:pt x="135" y="359"/>
                  </a:lnTo>
                  <a:lnTo>
                    <a:pt x="135" y="359"/>
                  </a:lnTo>
                  <a:lnTo>
                    <a:pt x="135" y="359"/>
                  </a:lnTo>
                  <a:lnTo>
                    <a:pt x="133" y="359"/>
                  </a:lnTo>
                  <a:lnTo>
                    <a:pt x="133" y="359"/>
                  </a:lnTo>
                  <a:lnTo>
                    <a:pt x="133" y="359"/>
                  </a:lnTo>
                  <a:lnTo>
                    <a:pt x="133" y="359"/>
                  </a:lnTo>
                  <a:lnTo>
                    <a:pt x="130" y="359"/>
                  </a:lnTo>
                  <a:lnTo>
                    <a:pt x="130" y="359"/>
                  </a:lnTo>
                  <a:lnTo>
                    <a:pt x="130" y="359"/>
                  </a:lnTo>
                  <a:lnTo>
                    <a:pt x="130" y="359"/>
                  </a:lnTo>
                  <a:lnTo>
                    <a:pt x="128" y="359"/>
                  </a:lnTo>
                  <a:lnTo>
                    <a:pt x="128" y="359"/>
                  </a:lnTo>
                  <a:lnTo>
                    <a:pt x="128" y="359"/>
                  </a:lnTo>
                  <a:lnTo>
                    <a:pt x="128" y="359"/>
                  </a:lnTo>
                  <a:lnTo>
                    <a:pt x="126" y="359"/>
                  </a:lnTo>
                  <a:lnTo>
                    <a:pt x="126" y="359"/>
                  </a:lnTo>
                  <a:lnTo>
                    <a:pt x="126" y="357"/>
                  </a:lnTo>
                  <a:lnTo>
                    <a:pt x="126" y="357"/>
                  </a:lnTo>
                  <a:lnTo>
                    <a:pt x="126" y="357"/>
                  </a:lnTo>
                  <a:lnTo>
                    <a:pt x="126" y="357"/>
                  </a:lnTo>
                  <a:lnTo>
                    <a:pt x="126" y="357"/>
                  </a:lnTo>
                  <a:lnTo>
                    <a:pt x="126" y="357"/>
                  </a:lnTo>
                  <a:lnTo>
                    <a:pt x="123" y="357"/>
                  </a:lnTo>
                  <a:lnTo>
                    <a:pt x="123" y="357"/>
                  </a:lnTo>
                  <a:lnTo>
                    <a:pt x="123" y="357"/>
                  </a:lnTo>
                  <a:lnTo>
                    <a:pt x="123" y="357"/>
                  </a:lnTo>
                  <a:lnTo>
                    <a:pt x="123" y="357"/>
                  </a:lnTo>
                  <a:lnTo>
                    <a:pt x="123" y="357"/>
                  </a:lnTo>
                  <a:lnTo>
                    <a:pt x="121" y="357"/>
                  </a:lnTo>
                  <a:lnTo>
                    <a:pt x="121" y="357"/>
                  </a:lnTo>
                  <a:lnTo>
                    <a:pt x="121" y="357"/>
                  </a:lnTo>
                  <a:lnTo>
                    <a:pt x="121" y="357"/>
                  </a:lnTo>
                  <a:lnTo>
                    <a:pt x="121" y="357"/>
                  </a:lnTo>
                  <a:lnTo>
                    <a:pt x="121" y="357"/>
                  </a:lnTo>
                  <a:lnTo>
                    <a:pt x="121" y="357"/>
                  </a:lnTo>
                  <a:lnTo>
                    <a:pt x="121" y="357"/>
                  </a:lnTo>
                  <a:lnTo>
                    <a:pt x="121" y="354"/>
                  </a:lnTo>
                  <a:lnTo>
                    <a:pt x="121" y="354"/>
                  </a:lnTo>
                  <a:lnTo>
                    <a:pt x="119" y="354"/>
                  </a:lnTo>
                  <a:lnTo>
                    <a:pt x="119" y="354"/>
                  </a:lnTo>
                  <a:lnTo>
                    <a:pt x="119" y="354"/>
                  </a:lnTo>
                  <a:lnTo>
                    <a:pt x="119" y="354"/>
                  </a:lnTo>
                  <a:lnTo>
                    <a:pt x="116" y="352"/>
                  </a:lnTo>
                  <a:lnTo>
                    <a:pt x="116" y="352"/>
                  </a:lnTo>
                  <a:lnTo>
                    <a:pt x="114" y="352"/>
                  </a:lnTo>
                  <a:lnTo>
                    <a:pt x="114" y="352"/>
                  </a:lnTo>
                  <a:lnTo>
                    <a:pt x="114" y="352"/>
                  </a:lnTo>
                  <a:lnTo>
                    <a:pt x="114" y="352"/>
                  </a:lnTo>
                  <a:lnTo>
                    <a:pt x="111" y="352"/>
                  </a:lnTo>
                  <a:lnTo>
                    <a:pt x="111" y="352"/>
                  </a:lnTo>
                  <a:lnTo>
                    <a:pt x="111" y="352"/>
                  </a:lnTo>
                  <a:lnTo>
                    <a:pt x="111" y="352"/>
                  </a:lnTo>
                  <a:lnTo>
                    <a:pt x="109" y="352"/>
                  </a:lnTo>
                  <a:lnTo>
                    <a:pt x="109" y="352"/>
                  </a:lnTo>
                  <a:lnTo>
                    <a:pt x="107" y="350"/>
                  </a:lnTo>
                  <a:lnTo>
                    <a:pt x="107" y="350"/>
                  </a:lnTo>
                  <a:lnTo>
                    <a:pt x="104" y="347"/>
                  </a:lnTo>
                  <a:lnTo>
                    <a:pt x="104" y="347"/>
                  </a:lnTo>
                  <a:lnTo>
                    <a:pt x="102" y="345"/>
                  </a:lnTo>
                  <a:lnTo>
                    <a:pt x="102" y="345"/>
                  </a:lnTo>
                  <a:lnTo>
                    <a:pt x="102" y="345"/>
                  </a:lnTo>
                  <a:lnTo>
                    <a:pt x="102" y="345"/>
                  </a:lnTo>
                  <a:lnTo>
                    <a:pt x="102" y="345"/>
                  </a:lnTo>
                  <a:lnTo>
                    <a:pt x="102" y="345"/>
                  </a:lnTo>
                  <a:lnTo>
                    <a:pt x="100" y="345"/>
                  </a:lnTo>
                  <a:lnTo>
                    <a:pt x="100" y="345"/>
                  </a:lnTo>
                  <a:lnTo>
                    <a:pt x="100" y="347"/>
                  </a:lnTo>
                  <a:lnTo>
                    <a:pt x="100" y="347"/>
                  </a:lnTo>
                  <a:lnTo>
                    <a:pt x="100" y="347"/>
                  </a:lnTo>
                  <a:lnTo>
                    <a:pt x="100" y="347"/>
                  </a:lnTo>
                  <a:lnTo>
                    <a:pt x="100" y="347"/>
                  </a:lnTo>
                  <a:lnTo>
                    <a:pt x="100" y="347"/>
                  </a:lnTo>
                  <a:lnTo>
                    <a:pt x="100" y="350"/>
                  </a:lnTo>
                  <a:lnTo>
                    <a:pt x="100" y="350"/>
                  </a:lnTo>
                  <a:lnTo>
                    <a:pt x="97" y="350"/>
                  </a:lnTo>
                  <a:lnTo>
                    <a:pt x="97" y="350"/>
                  </a:lnTo>
                  <a:lnTo>
                    <a:pt x="97" y="350"/>
                  </a:lnTo>
                  <a:lnTo>
                    <a:pt x="97" y="350"/>
                  </a:lnTo>
                  <a:lnTo>
                    <a:pt x="97" y="350"/>
                  </a:lnTo>
                  <a:lnTo>
                    <a:pt x="97" y="350"/>
                  </a:lnTo>
                  <a:lnTo>
                    <a:pt x="95" y="347"/>
                  </a:lnTo>
                  <a:lnTo>
                    <a:pt x="95" y="347"/>
                  </a:lnTo>
                  <a:lnTo>
                    <a:pt x="93" y="347"/>
                  </a:lnTo>
                  <a:lnTo>
                    <a:pt x="93" y="347"/>
                  </a:lnTo>
                  <a:lnTo>
                    <a:pt x="93" y="350"/>
                  </a:lnTo>
                  <a:lnTo>
                    <a:pt x="93" y="350"/>
                  </a:lnTo>
                  <a:lnTo>
                    <a:pt x="93" y="350"/>
                  </a:lnTo>
                  <a:lnTo>
                    <a:pt x="93" y="350"/>
                  </a:lnTo>
                  <a:lnTo>
                    <a:pt x="93" y="350"/>
                  </a:lnTo>
                  <a:lnTo>
                    <a:pt x="93" y="350"/>
                  </a:lnTo>
                  <a:lnTo>
                    <a:pt x="93" y="352"/>
                  </a:lnTo>
                  <a:lnTo>
                    <a:pt x="93" y="352"/>
                  </a:lnTo>
                  <a:lnTo>
                    <a:pt x="93" y="352"/>
                  </a:lnTo>
                  <a:lnTo>
                    <a:pt x="93" y="352"/>
                  </a:lnTo>
                  <a:lnTo>
                    <a:pt x="93" y="352"/>
                  </a:lnTo>
                  <a:lnTo>
                    <a:pt x="93" y="352"/>
                  </a:lnTo>
                  <a:lnTo>
                    <a:pt x="90" y="354"/>
                  </a:lnTo>
                  <a:lnTo>
                    <a:pt x="90" y="354"/>
                  </a:lnTo>
                  <a:lnTo>
                    <a:pt x="88" y="354"/>
                  </a:lnTo>
                  <a:lnTo>
                    <a:pt x="88" y="354"/>
                  </a:lnTo>
                  <a:lnTo>
                    <a:pt x="88" y="354"/>
                  </a:lnTo>
                  <a:lnTo>
                    <a:pt x="88" y="354"/>
                  </a:lnTo>
                  <a:lnTo>
                    <a:pt x="86" y="354"/>
                  </a:lnTo>
                  <a:lnTo>
                    <a:pt x="86" y="354"/>
                  </a:lnTo>
                  <a:lnTo>
                    <a:pt x="83" y="357"/>
                  </a:lnTo>
                  <a:lnTo>
                    <a:pt x="83" y="357"/>
                  </a:lnTo>
                  <a:lnTo>
                    <a:pt x="83" y="357"/>
                  </a:lnTo>
                  <a:lnTo>
                    <a:pt x="83" y="357"/>
                  </a:lnTo>
                  <a:lnTo>
                    <a:pt x="81" y="357"/>
                  </a:lnTo>
                  <a:lnTo>
                    <a:pt x="81" y="357"/>
                  </a:lnTo>
                  <a:lnTo>
                    <a:pt x="81" y="357"/>
                  </a:lnTo>
                  <a:lnTo>
                    <a:pt x="81" y="357"/>
                  </a:lnTo>
                  <a:lnTo>
                    <a:pt x="78" y="357"/>
                  </a:lnTo>
                  <a:lnTo>
                    <a:pt x="78" y="357"/>
                  </a:lnTo>
                  <a:lnTo>
                    <a:pt x="78" y="350"/>
                  </a:lnTo>
                  <a:lnTo>
                    <a:pt x="78" y="350"/>
                  </a:lnTo>
                  <a:lnTo>
                    <a:pt x="78" y="347"/>
                  </a:lnTo>
                  <a:lnTo>
                    <a:pt x="78" y="347"/>
                  </a:lnTo>
                  <a:lnTo>
                    <a:pt x="76" y="347"/>
                  </a:lnTo>
                  <a:lnTo>
                    <a:pt x="76" y="347"/>
                  </a:lnTo>
                  <a:lnTo>
                    <a:pt x="71" y="345"/>
                  </a:lnTo>
                  <a:lnTo>
                    <a:pt x="71" y="345"/>
                  </a:lnTo>
                  <a:lnTo>
                    <a:pt x="71" y="345"/>
                  </a:lnTo>
                  <a:lnTo>
                    <a:pt x="71" y="345"/>
                  </a:lnTo>
                  <a:lnTo>
                    <a:pt x="71" y="345"/>
                  </a:lnTo>
                  <a:lnTo>
                    <a:pt x="71" y="345"/>
                  </a:lnTo>
                  <a:lnTo>
                    <a:pt x="69" y="345"/>
                  </a:lnTo>
                  <a:lnTo>
                    <a:pt x="69" y="345"/>
                  </a:lnTo>
                  <a:lnTo>
                    <a:pt x="52" y="345"/>
                  </a:lnTo>
                  <a:lnTo>
                    <a:pt x="52" y="345"/>
                  </a:lnTo>
                  <a:lnTo>
                    <a:pt x="55" y="333"/>
                  </a:lnTo>
                  <a:lnTo>
                    <a:pt x="55" y="333"/>
                  </a:lnTo>
                  <a:lnTo>
                    <a:pt x="55" y="310"/>
                  </a:lnTo>
                  <a:lnTo>
                    <a:pt x="55" y="310"/>
                  </a:lnTo>
                  <a:lnTo>
                    <a:pt x="45" y="310"/>
                  </a:lnTo>
                  <a:lnTo>
                    <a:pt x="45" y="310"/>
                  </a:lnTo>
                  <a:lnTo>
                    <a:pt x="45" y="265"/>
                  </a:lnTo>
                  <a:lnTo>
                    <a:pt x="45" y="265"/>
                  </a:lnTo>
                  <a:lnTo>
                    <a:pt x="31" y="265"/>
                  </a:lnTo>
                  <a:lnTo>
                    <a:pt x="31" y="265"/>
                  </a:lnTo>
                  <a:lnTo>
                    <a:pt x="26" y="265"/>
                  </a:lnTo>
                  <a:lnTo>
                    <a:pt x="26" y="265"/>
                  </a:lnTo>
                  <a:lnTo>
                    <a:pt x="12" y="265"/>
                  </a:lnTo>
                  <a:lnTo>
                    <a:pt x="12" y="265"/>
                  </a:lnTo>
                  <a:lnTo>
                    <a:pt x="12" y="253"/>
                  </a:lnTo>
                  <a:lnTo>
                    <a:pt x="12" y="253"/>
                  </a:lnTo>
                  <a:lnTo>
                    <a:pt x="12" y="241"/>
                  </a:lnTo>
                  <a:lnTo>
                    <a:pt x="12" y="241"/>
                  </a:lnTo>
                  <a:lnTo>
                    <a:pt x="0" y="241"/>
                  </a:lnTo>
                  <a:lnTo>
                    <a:pt x="0" y="241"/>
                  </a:lnTo>
                  <a:lnTo>
                    <a:pt x="0" y="220"/>
                  </a:lnTo>
                  <a:lnTo>
                    <a:pt x="0" y="220"/>
                  </a:lnTo>
                  <a:lnTo>
                    <a:pt x="0" y="208"/>
                  </a:lnTo>
                  <a:lnTo>
                    <a:pt x="0" y="208"/>
                  </a:lnTo>
                  <a:lnTo>
                    <a:pt x="12" y="208"/>
                  </a:lnTo>
                  <a:lnTo>
                    <a:pt x="12" y="208"/>
                  </a:lnTo>
                  <a:lnTo>
                    <a:pt x="12" y="208"/>
                  </a:lnTo>
                  <a:lnTo>
                    <a:pt x="12" y="208"/>
                  </a:lnTo>
                  <a:lnTo>
                    <a:pt x="24" y="208"/>
                  </a:lnTo>
                  <a:lnTo>
                    <a:pt x="24" y="208"/>
                  </a:lnTo>
                  <a:lnTo>
                    <a:pt x="24" y="201"/>
                  </a:lnTo>
                  <a:lnTo>
                    <a:pt x="24" y="201"/>
                  </a:lnTo>
                  <a:lnTo>
                    <a:pt x="57" y="201"/>
                  </a:lnTo>
                  <a:lnTo>
                    <a:pt x="57" y="201"/>
                  </a:lnTo>
                  <a:lnTo>
                    <a:pt x="62" y="201"/>
                  </a:lnTo>
                  <a:lnTo>
                    <a:pt x="62" y="201"/>
                  </a:lnTo>
                  <a:lnTo>
                    <a:pt x="74" y="201"/>
                  </a:lnTo>
                  <a:lnTo>
                    <a:pt x="74" y="201"/>
                  </a:lnTo>
                  <a:lnTo>
                    <a:pt x="81" y="201"/>
                  </a:lnTo>
                  <a:lnTo>
                    <a:pt x="81" y="201"/>
                  </a:lnTo>
                  <a:lnTo>
                    <a:pt x="81" y="184"/>
                  </a:lnTo>
                  <a:lnTo>
                    <a:pt x="81" y="184"/>
                  </a:lnTo>
                  <a:lnTo>
                    <a:pt x="81" y="180"/>
                  </a:lnTo>
                  <a:lnTo>
                    <a:pt x="81" y="180"/>
                  </a:lnTo>
                  <a:lnTo>
                    <a:pt x="81" y="173"/>
                  </a:lnTo>
                  <a:lnTo>
                    <a:pt x="81" y="173"/>
                  </a:lnTo>
                  <a:lnTo>
                    <a:pt x="88" y="173"/>
                  </a:lnTo>
                  <a:lnTo>
                    <a:pt x="88" y="173"/>
                  </a:lnTo>
                  <a:lnTo>
                    <a:pt x="88" y="168"/>
                  </a:lnTo>
                  <a:lnTo>
                    <a:pt x="88" y="168"/>
                  </a:lnTo>
                  <a:lnTo>
                    <a:pt x="95" y="168"/>
                  </a:lnTo>
                  <a:lnTo>
                    <a:pt x="95" y="168"/>
                  </a:lnTo>
                  <a:lnTo>
                    <a:pt x="95" y="170"/>
                  </a:lnTo>
                  <a:lnTo>
                    <a:pt x="95" y="170"/>
                  </a:lnTo>
                  <a:lnTo>
                    <a:pt x="100" y="170"/>
                  </a:lnTo>
                  <a:lnTo>
                    <a:pt x="100" y="170"/>
                  </a:lnTo>
                  <a:lnTo>
                    <a:pt x="100" y="173"/>
                  </a:lnTo>
                  <a:lnTo>
                    <a:pt x="100" y="173"/>
                  </a:lnTo>
                  <a:lnTo>
                    <a:pt x="119" y="170"/>
                  </a:lnTo>
                  <a:lnTo>
                    <a:pt x="119" y="170"/>
                  </a:lnTo>
                  <a:lnTo>
                    <a:pt x="137" y="173"/>
                  </a:lnTo>
                  <a:lnTo>
                    <a:pt x="137" y="173"/>
                  </a:lnTo>
                  <a:lnTo>
                    <a:pt x="137" y="173"/>
                  </a:lnTo>
                  <a:lnTo>
                    <a:pt x="137" y="173"/>
                  </a:lnTo>
                  <a:lnTo>
                    <a:pt x="145" y="173"/>
                  </a:lnTo>
                  <a:lnTo>
                    <a:pt x="145" y="173"/>
                  </a:lnTo>
                  <a:lnTo>
                    <a:pt x="149" y="173"/>
                  </a:lnTo>
                  <a:lnTo>
                    <a:pt x="149" y="173"/>
                  </a:lnTo>
                  <a:lnTo>
                    <a:pt x="149" y="168"/>
                  </a:lnTo>
                  <a:lnTo>
                    <a:pt x="149" y="168"/>
                  </a:lnTo>
                  <a:lnTo>
                    <a:pt x="149" y="156"/>
                  </a:lnTo>
                  <a:lnTo>
                    <a:pt x="149" y="156"/>
                  </a:lnTo>
                  <a:lnTo>
                    <a:pt x="175" y="156"/>
                  </a:lnTo>
                  <a:lnTo>
                    <a:pt x="175" y="156"/>
                  </a:lnTo>
                  <a:lnTo>
                    <a:pt x="175" y="144"/>
                  </a:lnTo>
                  <a:lnTo>
                    <a:pt x="175" y="144"/>
                  </a:lnTo>
                  <a:lnTo>
                    <a:pt x="175" y="139"/>
                  </a:lnTo>
                  <a:lnTo>
                    <a:pt x="175" y="139"/>
                  </a:lnTo>
                  <a:lnTo>
                    <a:pt x="173" y="139"/>
                  </a:lnTo>
                  <a:lnTo>
                    <a:pt x="173" y="139"/>
                  </a:lnTo>
                  <a:lnTo>
                    <a:pt x="173" y="69"/>
                  </a:lnTo>
                  <a:lnTo>
                    <a:pt x="173" y="69"/>
                  </a:lnTo>
                  <a:lnTo>
                    <a:pt x="189" y="69"/>
                  </a:lnTo>
                  <a:lnTo>
                    <a:pt x="189" y="69"/>
                  </a:lnTo>
                  <a:lnTo>
                    <a:pt x="189" y="36"/>
                  </a:lnTo>
                  <a:lnTo>
                    <a:pt x="189" y="36"/>
                  </a:lnTo>
                  <a:lnTo>
                    <a:pt x="197" y="36"/>
                  </a:lnTo>
                  <a:lnTo>
                    <a:pt x="197" y="36"/>
                  </a:lnTo>
                  <a:lnTo>
                    <a:pt x="197" y="19"/>
                  </a:lnTo>
                  <a:lnTo>
                    <a:pt x="197" y="19"/>
                  </a:lnTo>
                  <a:lnTo>
                    <a:pt x="220" y="19"/>
                  </a:lnTo>
                  <a:lnTo>
                    <a:pt x="220" y="19"/>
                  </a:lnTo>
                  <a:lnTo>
                    <a:pt x="220" y="0"/>
                  </a:lnTo>
                  <a:lnTo>
                    <a:pt x="220" y="0"/>
                  </a:lnTo>
                  <a:lnTo>
                    <a:pt x="220" y="0"/>
                  </a:lnTo>
                  <a:lnTo>
                    <a:pt x="220"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20" name="Freeform 826"/>
            <p:cNvSpPr>
              <a:spLocks/>
            </p:cNvSpPr>
            <p:nvPr/>
          </p:nvSpPr>
          <p:spPr bwMode="auto">
            <a:xfrm>
              <a:off x="2691" y="1132"/>
              <a:ext cx="473" cy="518"/>
            </a:xfrm>
            <a:custGeom>
              <a:avLst/>
              <a:gdLst/>
              <a:ahLst/>
              <a:cxnLst>
                <a:cxn ang="0">
                  <a:pos x="196" y="222"/>
                </a:cxn>
                <a:cxn ang="0">
                  <a:pos x="158" y="298"/>
                </a:cxn>
                <a:cxn ang="0">
                  <a:pos x="45" y="288"/>
                </a:cxn>
                <a:cxn ang="0">
                  <a:pos x="50" y="283"/>
                </a:cxn>
                <a:cxn ang="0">
                  <a:pos x="57" y="281"/>
                </a:cxn>
                <a:cxn ang="0">
                  <a:pos x="59" y="279"/>
                </a:cxn>
                <a:cxn ang="0">
                  <a:pos x="59" y="272"/>
                </a:cxn>
                <a:cxn ang="0">
                  <a:pos x="59" y="267"/>
                </a:cxn>
                <a:cxn ang="0">
                  <a:pos x="57" y="257"/>
                </a:cxn>
                <a:cxn ang="0">
                  <a:pos x="54" y="253"/>
                </a:cxn>
                <a:cxn ang="0">
                  <a:pos x="50" y="246"/>
                </a:cxn>
                <a:cxn ang="0">
                  <a:pos x="38" y="241"/>
                </a:cxn>
                <a:cxn ang="0">
                  <a:pos x="38" y="239"/>
                </a:cxn>
                <a:cxn ang="0">
                  <a:pos x="33" y="236"/>
                </a:cxn>
                <a:cxn ang="0">
                  <a:pos x="31" y="227"/>
                </a:cxn>
                <a:cxn ang="0">
                  <a:pos x="36" y="222"/>
                </a:cxn>
                <a:cxn ang="0">
                  <a:pos x="33" y="217"/>
                </a:cxn>
                <a:cxn ang="0">
                  <a:pos x="31" y="210"/>
                </a:cxn>
                <a:cxn ang="0">
                  <a:pos x="33" y="205"/>
                </a:cxn>
                <a:cxn ang="0">
                  <a:pos x="38" y="208"/>
                </a:cxn>
                <a:cxn ang="0">
                  <a:pos x="36" y="201"/>
                </a:cxn>
                <a:cxn ang="0">
                  <a:pos x="40" y="194"/>
                </a:cxn>
                <a:cxn ang="0">
                  <a:pos x="36" y="191"/>
                </a:cxn>
                <a:cxn ang="0">
                  <a:pos x="36" y="184"/>
                </a:cxn>
                <a:cxn ang="0">
                  <a:pos x="38" y="175"/>
                </a:cxn>
                <a:cxn ang="0">
                  <a:pos x="38" y="172"/>
                </a:cxn>
                <a:cxn ang="0">
                  <a:pos x="43" y="165"/>
                </a:cxn>
                <a:cxn ang="0">
                  <a:pos x="43" y="163"/>
                </a:cxn>
                <a:cxn ang="0">
                  <a:pos x="47" y="158"/>
                </a:cxn>
                <a:cxn ang="0">
                  <a:pos x="52" y="156"/>
                </a:cxn>
                <a:cxn ang="0">
                  <a:pos x="52" y="151"/>
                </a:cxn>
                <a:cxn ang="0">
                  <a:pos x="50" y="144"/>
                </a:cxn>
                <a:cxn ang="0">
                  <a:pos x="50" y="139"/>
                </a:cxn>
                <a:cxn ang="0">
                  <a:pos x="57" y="135"/>
                </a:cxn>
                <a:cxn ang="0">
                  <a:pos x="64" y="132"/>
                </a:cxn>
                <a:cxn ang="0">
                  <a:pos x="76" y="137"/>
                </a:cxn>
                <a:cxn ang="0">
                  <a:pos x="71" y="130"/>
                </a:cxn>
                <a:cxn ang="0">
                  <a:pos x="73" y="125"/>
                </a:cxn>
                <a:cxn ang="0">
                  <a:pos x="85" y="128"/>
                </a:cxn>
                <a:cxn ang="0">
                  <a:pos x="90" y="120"/>
                </a:cxn>
                <a:cxn ang="0">
                  <a:pos x="85" y="113"/>
                </a:cxn>
                <a:cxn ang="0">
                  <a:pos x="90" y="111"/>
                </a:cxn>
                <a:cxn ang="0">
                  <a:pos x="83" y="106"/>
                </a:cxn>
                <a:cxn ang="0">
                  <a:pos x="76" y="99"/>
                </a:cxn>
                <a:cxn ang="0">
                  <a:pos x="76" y="92"/>
                </a:cxn>
                <a:cxn ang="0">
                  <a:pos x="69" y="85"/>
                </a:cxn>
                <a:cxn ang="0">
                  <a:pos x="64" y="76"/>
                </a:cxn>
                <a:cxn ang="0">
                  <a:pos x="54" y="73"/>
                </a:cxn>
                <a:cxn ang="0">
                  <a:pos x="54" y="68"/>
                </a:cxn>
                <a:cxn ang="0">
                  <a:pos x="50" y="64"/>
                </a:cxn>
                <a:cxn ang="0">
                  <a:pos x="40" y="59"/>
                </a:cxn>
                <a:cxn ang="0">
                  <a:pos x="31" y="54"/>
                </a:cxn>
                <a:cxn ang="0">
                  <a:pos x="19" y="45"/>
                </a:cxn>
                <a:cxn ang="0">
                  <a:pos x="10" y="35"/>
                </a:cxn>
                <a:cxn ang="0">
                  <a:pos x="0" y="31"/>
                </a:cxn>
                <a:cxn ang="0">
                  <a:pos x="31" y="28"/>
                </a:cxn>
                <a:cxn ang="0">
                  <a:pos x="52" y="47"/>
                </a:cxn>
                <a:cxn ang="0">
                  <a:pos x="78" y="42"/>
                </a:cxn>
                <a:cxn ang="0">
                  <a:pos x="104" y="38"/>
                </a:cxn>
                <a:cxn ang="0">
                  <a:pos x="135" y="35"/>
                </a:cxn>
                <a:cxn ang="0">
                  <a:pos x="156" y="17"/>
                </a:cxn>
                <a:cxn ang="0">
                  <a:pos x="189" y="7"/>
                </a:cxn>
              </a:cxnLst>
              <a:rect l="0" t="0" r="r" b="b"/>
              <a:pathLst>
                <a:path w="272" h="298">
                  <a:moveTo>
                    <a:pt x="201" y="0"/>
                  </a:moveTo>
                  <a:lnTo>
                    <a:pt x="201" y="14"/>
                  </a:lnTo>
                  <a:lnTo>
                    <a:pt x="201" y="14"/>
                  </a:lnTo>
                  <a:lnTo>
                    <a:pt x="201" y="50"/>
                  </a:lnTo>
                  <a:lnTo>
                    <a:pt x="201" y="50"/>
                  </a:lnTo>
                  <a:lnTo>
                    <a:pt x="201" y="54"/>
                  </a:lnTo>
                  <a:lnTo>
                    <a:pt x="201" y="54"/>
                  </a:lnTo>
                  <a:lnTo>
                    <a:pt x="201" y="61"/>
                  </a:lnTo>
                  <a:lnTo>
                    <a:pt x="201" y="61"/>
                  </a:lnTo>
                  <a:lnTo>
                    <a:pt x="199" y="83"/>
                  </a:lnTo>
                  <a:lnTo>
                    <a:pt x="199" y="83"/>
                  </a:lnTo>
                  <a:lnTo>
                    <a:pt x="201" y="118"/>
                  </a:lnTo>
                  <a:lnTo>
                    <a:pt x="201" y="118"/>
                  </a:lnTo>
                  <a:lnTo>
                    <a:pt x="199" y="116"/>
                  </a:lnTo>
                  <a:lnTo>
                    <a:pt x="199" y="116"/>
                  </a:lnTo>
                  <a:lnTo>
                    <a:pt x="196" y="217"/>
                  </a:lnTo>
                  <a:lnTo>
                    <a:pt x="196" y="217"/>
                  </a:lnTo>
                  <a:lnTo>
                    <a:pt x="196" y="222"/>
                  </a:lnTo>
                  <a:lnTo>
                    <a:pt x="196" y="222"/>
                  </a:lnTo>
                  <a:lnTo>
                    <a:pt x="234" y="222"/>
                  </a:lnTo>
                  <a:lnTo>
                    <a:pt x="234" y="222"/>
                  </a:lnTo>
                  <a:lnTo>
                    <a:pt x="234" y="257"/>
                  </a:lnTo>
                  <a:lnTo>
                    <a:pt x="234" y="257"/>
                  </a:lnTo>
                  <a:lnTo>
                    <a:pt x="272" y="257"/>
                  </a:lnTo>
                  <a:lnTo>
                    <a:pt x="272" y="257"/>
                  </a:lnTo>
                  <a:lnTo>
                    <a:pt x="272" y="291"/>
                  </a:lnTo>
                  <a:lnTo>
                    <a:pt x="272" y="291"/>
                  </a:lnTo>
                  <a:lnTo>
                    <a:pt x="262" y="291"/>
                  </a:lnTo>
                  <a:lnTo>
                    <a:pt x="262" y="291"/>
                  </a:lnTo>
                  <a:lnTo>
                    <a:pt x="262" y="298"/>
                  </a:lnTo>
                  <a:lnTo>
                    <a:pt x="262" y="298"/>
                  </a:lnTo>
                  <a:lnTo>
                    <a:pt x="227" y="298"/>
                  </a:lnTo>
                  <a:lnTo>
                    <a:pt x="227" y="298"/>
                  </a:lnTo>
                  <a:lnTo>
                    <a:pt x="227" y="298"/>
                  </a:lnTo>
                  <a:lnTo>
                    <a:pt x="227" y="298"/>
                  </a:lnTo>
                  <a:lnTo>
                    <a:pt x="161" y="298"/>
                  </a:lnTo>
                  <a:lnTo>
                    <a:pt x="161" y="298"/>
                  </a:lnTo>
                  <a:lnTo>
                    <a:pt x="158" y="298"/>
                  </a:lnTo>
                  <a:lnTo>
                    <a:pt x="158" y="298"/>
                  </a:lnTo>
                  <a:lnTo>
                    <a:pt x="123" y="298"/>
                  </a:lnTo>
                  <a:lnTo>
                    <a:pt x="123" y="298"/>
                  </a:lnTo>
                  <a:lnTo>
                    <a:pt x="50" y="295"/>
                  </a:lnTo>
                  <a:lnTo>
                    <a:pt x="50" y="295"/>
                  </a:lnTo>
                  <a:lnTo>
                    <a:pt x="50" y="293"/>
                  </a:lnTo>
                  <a:lnTo>
                    <a:pt x="50" y="293"/>
                  </a:lnTo>
                  <a:lnTo>
                    <a:pt x="47" y="293"/>
                  </a:lnTo>
                  <a:lnTo>
                    <a:pt x="47" y="293"/>
                  </a:lnTo>
                  <a:lnTo>
                    <a:pt x="47" y="293"/>
                  </a:lnTo>
                  <a:lnTo>
                    <a:pt x="47" y="293"/>
                  </a:lnTo>
                  <a:lnTo>
                    <a:pt x="45" y="291"/>
                  </a:lnTo>
                  <a:lnTo>
                    <a:pt x="45" y="291"/>
                  </a:lnTo>
                  <a:lnTo>
                    <a:pt x="45" y="288"/>
                  </a:lnTo>
                  <a:lnTo>
                    <a:pt x="45" y="288"/>
                  </a:lnTo>
                  <a:lnTo>
                    <a:pt x="45" y="288"/>
                  </a:lnTo>
                  <a:lnTo>
                    <a:pt x="45" y="288"/>
                  </a:lnTo>
                  <a:lnTo>
                    <a:pt x="45" y="288"/>
                  </a:lnTo>
                  <a:lnTo>
                    <a:pt x="45" y="288"/>
                  </a:lnTo>
                  <a:lnTo>
                    <a:pt x="43" y="286"/>
                  </a:lnTo>
                  <a:lnTo>
                    <a:pt x="43" y="286"/>
                  </a:lnTo>
                  <a:lnTo>
                    <a:pt x="45" y="286"/>
                  </a:lnTo>
                  <a:lnTo>
                    <a:pt x="45" y="286"/>
                  </a:lnTo>
                  <a:lnTo>
                    <a:pt x="45" y="283"/>
                  </a:lnTo>
                  <a:lnTo>
                    <a:pt x="45" y="283"/>
                  </a:lnTo>
                  <a:lnTo>
                    <a:pt x="45" y="283"/>
                  </a:lnTo>
                  <a:lnTo>
                    <a:pt x="45" y="283"/>
                  </a:lnTo>
                  <a:lnTo>
                    <a:pt x="45" y="283"/>
                  </a:lnTo>
                  <a:lnTo>
                    <a:pt x="45" y="283"/>
                  </a:lnTo>
                  <a:lnTo>
                    <a:pt x="47" y="283"/>
                  </a:lnTo>
                  <a:lnTo>
                    <a:pt x="47" y="283"/>
                  </a:lnTo>
                  <a:lnTo>
                    <a:pt x="47" y="283"/>
                  </a:lnTo>
                  <a:lnTo>
                    <a:pt x="47" y="283"/>
                  </a:lnTo>
                  <a:lnTo>
                    <a:pt x="47" y="281"/>
                  </a:lnTo>
                  <a:lnTo>
                    <a:pt x="47" y="281"/>
                  </a:lnTo>
                  <a:lnTo>
                    <a:pt x="50" y="281"/>
                  </a:lnTo>
                  <a:lnTo>
                    <a:pt x="50" y="281"/>
                  </a:lnTo>
                  <a:lnTo>
                    <a:pt x="50" y="283"/>
                  </a:lnTo>
                  <a:lnTo>
                    <a:pt x="50" y="283"/>
                  </a:lnTo>
                  <a:lnTo>
                    <a:pt x="52" y="283"/>
                  </a:lnTo>
                  <a:lnTo>
                    <a:pt x="52" y="283"/>
                  </a:lnTo>
                  <a:lnTo>
                    <a:pt x="52" y="281"/>
                  </a:lnTo>
                  <a:lnTo>
                    <a:pt x="52" y="281"/>
                  </a:lnTo>
                  <a:lnTo>
                    <a:pt x="52" y="281"/>
                  </a:lnTo>
                  <a:lnTo>
                    <a:pt x="52" y="281"/>
                  </a:lnTo>
                  <a:lnTo>
                    <a:pt x="54" y="281"/>
                  </a:lnTo>
                  <a:lnTo>
                    <a:pt x="54" y="281"/>
                  </a:lnTo>
                  <a:lnTo>
                    <a:pt x="54" y="281"/>
                  </a:lnTo>
                  <a:lnTo>
                    <a:pt x="54" y="281"/>
                  </a:lnTo>
                  <a:lnTo>
                    <a:pt x="54" y="281"/>
                  </a:lnTo>
                  <a:lnTo>
                    <a:pt x="54" y="281"/>
                  </a:lnTo>
                  <a:lnTo>
                    <a:pt x="57" y="281"/>
                  </a:lnTo>
                  <a:lnTo>
                    <a:pt x="57" y="281"/>
                  </a:lnTo>
                  <a:lnTo>
                    <a:pt x="57" y="281"/>
                  </a:lnTo>
                  <a:lnTo>
                    <a:pt x="57" y="281"/>
                  </a:lnTo>
                  <a:lnTo>
                    <a:pt x="57" y="281"/>
                  </a:lnTo>
                  <a:lnTo>
                    <a:pt x="57" y="281"/>
                  </a:lnTo>
                  <a:lnTo>
                    <a:pt x="57" y="283"/>
                  </a:lnTo>
                  <a:lnTo>
                    <a:pt x="57" y="283"/>
                  </a:lnTo>
                  <a:lnTo>
                    <a:pt x="57" y="283"/>
                  </a:lnTo>
                  <a:lnTo>
                    <a:pt x="57" y="283"/>
                  </a:lnTo>
                  <a:lnTo>
                    <a:pt x="59" y="283"/>
                  </a:lnTo>
                  <a:lnTo>
                    <a:pt x="59" y="283"/>
                  </a:lnTo>
                  <a:lnTo>
                    <a:pt x="59" y="283"/>
                  </a:lnTo>
                  <a:lnTo>
                    <a:pt x="59" y="283"/>
                  </a:lnTo>
                  <a:lnTo>
                    <a:pt x="59" y="283"/>
                  </a:lnTo>
                  <a:lnTo>
                    <a:pt x="59" y="283"/>
                  </a:lnTo>
                  <a:lnTo>
                    <a:pt x="59" y="283"/>
                  </a:lnTo>
                  <a:lnTo>
                    <a:pt x="59" y="283"/>
                  </a:lnTo>
                  <a:lnTo>
                    <a:pt x="59" y="283"/>
                  </a:lnTo>
                  <a:lnTo>
                    <a:pt x="59" y="283"/>
                  </a:lnTo>
                  <a:lnTo>
                    <a:pt x="59" y="281"/>
                  </a:lnTo>
                  <a:lnTo>
                    <a:pt x="59" y="281"/>
                  </a:lnTo>
                  <a:lnTo>
                    <a:pt x="59" y="281"/>
                  </a:lnTo>
                  <a:lnTo>
                    <a:pt x="59" y="281"/>
                  </a:lnTo>
                  <a:lnTo>
                    <a:pt x="59" y="279"/>
                  </a:lnTo>
                  <a:lnTo>
                    <a:pt x="59" y="279"/>
                  </a:lnTo>
                  <a:lnTo>
                    <a:pt x="59" y="279"/>
                  </a:lnTo>
                  <a:lnTo>
                    <a:pt x="59" y="279"/>
                  </a:lnTo>
                  <a:lnTo>
                    <a:pt x="59" y="276"/>
                  </a:lnTo>
                  <a:lnTo>
                    <a:pt x="59" y="276"/>
                  </a:lnTo>
                  <a:lnTo>
                    <a:pt x="59" y="274"/>
                  </a:lnTo>
                  <a:lnTo>
                    <a:pt x="59" y="274"/>
                  </a:lnTo>
                  <a:lnTo>
                    <a:pt x="59" y="274"/>
                  </a:lnTo>
                  <a:lnTo>
                    <a:pt x="59" y="274"/>
                  </a:lnTo>
                  <a:lnTo>
                    <a:pt x="59" y="274"/>
                  </a:lnTo>
                  <a:lnTo>
                    <a:pt x="59" y="274"/>
                  </a:lnTo>
                  <a:lnTo>
                    <a:pt x="59" y="274"/>
                  </a:lnTo>
                  <a:lnTo>
                    <a:pt x="59" y="274"/>
                  </a:lnTo>
                  <a:lnTo>
                    <a:pt x="59" y="272"/>
                  </a:lnTo>
                  <a:lnTo>
                    <a:pt x="59" y="272"/>
                  </a:lnTo>
                  <a:lnTo>
                    <a:pt x="57" y="272"/>
                  </a:lnTo>
                  <a:lnTo>
                    <a:pt x="57" y="272"/>
                  </a:lnTo>
                  <a:lnTo>
                    <a:pt x="59" y="272"/>
                  </a:lnTo>
                  <a:lnTo>
                    <a:pt x="59" y="272"/>
                  </a:lnTo>
                  <a:lnTo>
                    <a:pt x="59" y="269"/>
                  </a:lnTo>
                  <a:lnTo>
                    <a:pt x="59" y="269"/>
                  </a:lnTo>
                  <a:lnTo>
                    <a:pt x="59" y="269"/>
                  </a:lnTo>
                  <a:lnTo>
                    <a:pt x="59" y="269"/>
                  </a:lnTo>
                  <a:lnTo>
                    <a:pt x="62" y="269"/>
                  </a:lnTo>
                  <a:lnTo>
                    <a:pt x="62" y="269"/>
                  </a:lnTo>
                  <a:lnTo>
                    <a:pt x="62" y="267"/>
                  </a:lnTo>
                  <a:lnTo>
                    <a:pt x="62" y="267"/>
                  </a:lnTo>
                  <a:lnTo>
                    <a:pt x="64" y="267"/>
                  </a:lnTo>
                  <a:lnTo>
                    <a:pt x="64" y="267"/>
                  </a:lnTo>
                  <a:lnTo>
                    <a:pt x="62" y="267"/>
                  </a:lnTo>
                  <a:lnTo>
                    <a:pt x="62" y="267"/>
                  </a:lnTo>
                  <a:lnTo>
                    <a:pt x="62" y="267"/>
                  </a:lnTo>
                  <a:lnTo>
                    <a:pt x="62" y="267"/>
                  </a:lnTo>
                  <a:lnTo>
                    <a:pt x="62" y="267"/>
                  </a:lnTo>
                  <a:lnTo>
                    <a:pt x="62" y="267"/>
                  </a:lnTo>
                  <a:lnTo>
                    <a:pt x="59" y="267"/>
                  </a:lnTo>
                  <a:lnTo>
                    <a:pt x="59" y="267"/>
                  </a:lnTo>
                  <a:lnTo>
                    <a:pt x="59" y="267"/>
                  </a:lnTo>
                  <a:lnTo>
                    <a:pt x="59" y="267"/>
                  </a:lnTo>
                  <a:lnTo>
                    <a:pt x="54" y="265"/>
                  </a:lnTo>
                  <a:lnTo>
                    <a:pt x="54" y="265"/>
                  </a:lnTo>
                  <a:lnTo>
                    <a:pt x="54" y="262"/>
                  </a:lnTo>
                  <a:lnTo>
                    <a:pt x="54" y="262"/>
                  </a:lnTo>
                  <a:lnTo>
                    <a:pt x="54" y="262"/>
                  </a:lnTo>
                  <a:lnTo>
                    <a:pt x="54" y="262"/>
                  </a:lnTo>
                  <a:lnTo>
                    <a:pt x="54" y="262"/>
                  </a:lnTo>
                  <a:lnTo>
                    <a:pt x="54" y="262"/>
                  </a:lnTo>
                  <a:lnTo>
                    <a:pt x="57" y="260"/>
                  </a:lnTo>
                  <a:lnTo>
                    <a:pt x="57" y="260"/>
                  </a:lnTo>
                  <a:lnTo>
                    <a:pt x="57" y="260"/>
                  </a:lnTo>
                  <a:lnTo>
                    <a:pt x="57" y="260"/>
                  </a:lnTo>
                  <a:lnTo>
                    <a:pt x="57" y="260"/>
                  </a:lnTo>
                  <a:lnTo>
                    <a:pt x="57" y="260"/>
                  </a:lnTo>
                  <a:lnTo>
                    <a:pt x="57" y="257"/>
                  </a:lnTo>
                  <a:lnTo>
                    <a:pt x="57" y="257"/>
                  </a:lnTo>
                  <a:lnTo>
                    <a:pt x="57" y="257"/>
                  </a:lnTo>
                  <a:lnTo>
                    <a:pt x="57" y="257"/>
                  </a:lnTo>
                  <a:lnTo>
                    <a:pt x="54" y="257"/>
                  </a:lnTo>
                  <a:lnTo>
                    <a:pt x="54" y="257"/>
                  </a:lnTo>
                  <a:lnTo>
                    <a:pt x="54" y="257"/>
                  </a:lnTo>
                  <a:lnTo>
                    <a:pt x="54" y="257"/>
                  </a:lnTo>
                  <a:lnTo>
                    <a:pt x="52" y="257"/>
                  </a:lnTo>
                  <a:lnTo>
                    <a:pt x="52" y="257"/>
                  </a:lnTo>
                  <a:lnTo>
                    <a:pt x="52" y="257"/>
                  </a:lnTo>
                  <a:lnTo>
                    <a:pt x="52" y="257"/>
                  </a:lnTo>
                  <a:lnTo>
                    <a:pt x="52" y="255"/>
                  </a:lnTo>
                  <a:lnTo>
                    <a:pt x="52" y="255"/>
                  </a:lnTo>
                  <a:lnTo>
                    <a:pt x="54" y="255"/>
                  </a:lnTo>
                  <a:lnTo>
                    <a:pt x="54" y="255"/>
                  </a:lnTo>
                  <a:lnTo>
                    <a:pt x="54" y="253"/>
                  </a:lnTo>
                  <a:lnTo>
                    <a:pt x="54" y="253"/>
                  </a:lnTo>
                  <a:lnTo>
                    <a:pt x="54" y="253"/>
                  </a:lnTo>
                  <a:lnTo>
                    <a:pt x="54" y="253"/>
                  </a:lnTo>
                  <a:lnTo>
                    <a:pt x="54" y="253"/>
                  </a:lnTo>
                  <a:lnTo>
                    <a:pt x="54" y="253"/>
                  </a:lnTo>
                  <a:lnTo>
                    <a:pt x="54" y="253"/>
                  </a:lnTo>
                  <a:lnTo>
                    <a:pt x="54" y="253"/>
                  </a:lnTo>
                  <a:lnTo>
                    <a:pt x="52" y="253"/>
                  </a:lnTo>
                  <a:lnTo>
                    <a:pt x="52" y="253"/>
                  </a:lnTo>
                  <a:lnTo>
                    <a:pt x="52" y="250"/>
                  </a:lnTo>
                  <a:lnTo>
                    <a:pt x="52" y="250"/>
                  </a:lnTo>
                  <a:lnTo>
                    <a:pt x="52" y="250"/>
                  </a:lnTo>
                  <a:lnTo>
                    <a:pt x="52" y="250"/>
                  </a:lnTo>
                  <a:lnTo>
                    <a:pt x="52" y="250"/>
                  </a:lnTo>
                  <a:lnTo>
                    <a:pt x="52" y="250"/>
                  </a:lnTo>
                  <a:lnTo>
                    <a:pt x="52" y="248"/>
                  </a:lnTo>
                  <a:lnTo>
                    <a:pt x="52" y="248"/>
                  </a:lnTo>
                  <a:lnTo>
                    <a:pt x="52" y="248"/>
                  </a:lnTo>
                  <a:lnTo>
                    <a:pt x="52" y="248"/>
                  </a:lnTo>
                  <a:lnTo>
                    <a:pt x="52" y="248"/>
                  </a:lnTo>
                  <a:lnTo>
                    <a:pt x="52" y="248"/>
                  </a:lnTo>
                  <a:lnTo>
                    <a:pt x="52" y="246"/>
                  </a:lnTo>
                  <a:lnTo>
                    <a:pt x="52" y="246"/>
                  </a:lnTo>
                  <a:lnTo>
                    <a:pt x="50" y="246"/>
                  </a:lnTo>
                  <a:lnTo>
                    <a:pt x="50" y="246"/>
                  </a:lnTo>
                  <a:lnTo>
                    <a:pt x="50" y="246"/>
                  </a:lnTo>
                  <a:lnTo>
                    <a:pt x="50" y="246"/>
                  </a:lnTo>
                  <a:lnTo>
                    <a:pt x="47" y="246"/>
                  </a:lnTo>
                  <a:lnTo>
                    <a:pt x="47" y="246"/>
                  </a:lnTo>
                  <a:lnTo>
                    <a:pt x="47" y="246"/>
                  </a:lnTo>
                  <a:lnTo>
                    <a:pt x="47" y="246"/>
                  </a:lnTo>
                  <a:lnTo>
                    <a:pt x="47" y="246"/>
                  </a:lnTo>
                  <a:lnTo>
                    <a:pt x="47" y="246"/>
                  </a:lnTo>
                  <a:lnTo>
                    <a:pt x="45" y="246"/>
                  </a:lnTo>
                  <a:lnTo>
                    <a:pt x="45" y="246"/>
                  </a:lnTo>
                  <a:lnTo>
                    <a:pt x="43" y="243"/>
                  </a:lnTo>
                  <a:lnTo>
                    <a:pt x="43" y="243"/>
                  </a:lnTo>
                  <a:lnTo>
                    <a:pt x="40" y="243"/>
                  </a:lnTo>
                  <a:lnTo>
                    <a:pt x="40" y="243"/>
                  </a:lnTo>
                  <a:lnTo>
                    <a:pt x="40" y="243"/>
                  </a:lnTo>
                  <a:lnTo>
                    <a:pt x="40" y="243"/>
                  </a:lnTo>
                  <a:lnTo>
                    <a:pt x="40" y="241"/>
                  </a:lnTo>
                  <a:lnTo>
                    <a:pt x="40" y="241"/>
                  </a:lnTo>
                  <a:lnTo>
                    <a:pt x="38" y="241"/>
                  </a:lnTo>
                  <a:lnTo>
                    <a:pt x="38" y="241"/>
                  </a:lnTo>
                  <a:lnTo>
                    <a:pt x="38" y="241"/>
                  </a:lnTo>
                  <a:lnTo>
                    <a:pt x="38" y="241"/>
                  </a:lnTo>
                  <a:lnTo>
                    <a:pt x="36" y="241"/>
                  </a:lnTo>
                  <a:lnTo>
                    <a:pt x="36" y="241"/>
                  </a:lnTo>
                  <a:lnTo>
                    <a:pt x="36" y="239"/>
                  </a:lnTo>
                  <a:lnTo>
                    <a:pt x="36" y="239"/>
                  </a:lnTo>
                  <a:lnTo>
                    <a:pt x="36" y="239"/>
                  </a:lnTo>
                  <a:lnTo>
                    <a:pt x="36" y="239"/>
                  </a:lnTo>
                  <a:lnTo>
                    <a:pt x="36" y="239"/>
                  </a:lnTo>
                  <a:lnTo>
                    <a:pt x="36" y="239"/>
                  </a:lnTo>
                  <a:lnTo>
                    <a:pt x="36" y="239"/>
                  </a:lnTo>
                  <a:lnTo>
                    <a:pt x="36" y="239"/>
                  </a:lnTo>
                  <a:lnTo>
                    <a:pt x="36" y="239"/>
                  </a:lnTo>
                  <a:lnTo>
                    <a:pt x="36" y="239"/>
                  </a:lnTo>
                  <a:lnTo>
                    <a:pt x="38" y="239"/>
                  </a:lnTo>
                  <a:lnTo>
                    <a:pt x="38" y="239"/>
                  </a:lnTo>
                  <a:lnTo>
                    <a:pt x="38" y="239"/>
                  </a:lnTo>
                  <a:lnTo>
                    <a:pt x="38" y="239"/>
                  </a:lnTo>
                  <a:lnTo>
                    <a:pt x="40" y="236"/>
                  </a:lnTo>
                  <a:lnTo>
                    <a:pt x="40" y="236"/>
                  </a:lnTo>
                  <a:lnTo>
                    <a:pt x="40" y="236"/>
                  </a:lnTo>
                  <a:lnTo>
                    <a:pt x="40" y="236"/>
                  </a:lnTo>
                  <a:lnTo>
                    <a:pt x="40" y="236"/>
                  </a:lnTo>
                  <a:lnTo>
                    <a:pt x="40" y="236"/>
                  </a:lnTo>
                  <a:lnTo>
                    <a:pt x="38" y="236"/>
                  </a:lnTo>
                  <a:lnTo>
                    <a:pt x="38" y="236"/>
                  </a:lnTo>
                  <a:lnTo>
                    <a:pt x="38" y="236"/>
                  </a:lnTo>
                  <a:lnTo>
                    <a:pt x="38" y="236"/>
                  </a:lnTo>
                  <a:lnTo>
                    <a:pt x="38" y="236"/>
                  </a:lnTo>
                  <a:lnTo>
                    <a:pt x="38" y="236"/>
                  </a:lnTo>
                  <a:lnTo>
                    <a:pt x="36" y="236"/>
                  </a:lnTo>
                  <a:lnTo>
                    <a:pt x="36" y="236"/>
                  </a:lnTo>
                  <a:lnTo>
                    <a:pt x="36" y="236"/>
                  </a:lnTo>
                  <a:lnTo>
                    <a:pt x="36" y="236"/>
                  </a:lnTo>
                  <a:lnTo>
                    <a:pt x="33" y="236"/>
                  </a:lnTo>
                  <a:lnTo>
                    <a:pt x="33" y="236"/>
                  </a:lnTo>
                  <a:lnTo>
                    <a:pt x="33" y="236"/>
                  </a:lnTo>
                  <a:lnTo>
                    <a:pt x="33" y="236"/>
                  </a:lnTo>
                  <a:lnTo>
                    <a:pt x="33" y="234"/>
                  </a:lnTo>
                  <a:lnTo>
                    <a:pt x="33" y="234"/>
                  </a:lnTo>
                  <a:lnTo>
                    <a:pt x="33" y="234"/>
                  </a:lnTo>
                  <a:lnTo>
                    <a:pt x="33" y="234"/>
                  </a:lnTo>
                  <a:lnTo>
                    <a:pt x="33" y="234"/>
                  </a:lnTo>
                  <a:lnTo>
                    <a:pt x="33" y="234"/>
                  </a:lnTo>
                  <a:lnTo>
                    <a:pt x="33" y="231"/>
                  </a:lnTo>
                  <a:lnTo>
                    <a:pt x="33" y="231"/>
                  </a:lnTo>
                  <a:lnTo>
                    <a:pt x="33" y="231"/>
                  </a:lnTo>
                  <a:lnTo>
                    <a:pt x="33" y="231"/>
                  </a:lnTo>
                  <a:lnTo>
                    <a:pt x="33" y="229"/>
                  </a:lnTo>
                  <a:lnTo>
                    <a:pt x="33" y="229"/>
                  </a:lnTo>
                  <a:lnTo>
                    <a:pt x="33" y="229"/>
                  </a:lnTo>
                  <a:lnTo>
                    <a:pt x="33" y="229"/>
                  </a:lnTo>
                  <a:lnTo>
                    <a:pt x="33" y="227"/>
                  </a:lnTo>
                  <a:lnTo>
                    <a:pt x="33" y="227"/>
                  </a:lnTo>
                  <a:lnTo>
                    <a:pt x="31" y="227"/>
                  </a:lnTo>
                  <a:lnTo>
                    <a:pt x="31" y="227"/>
                  </a:lnTo>
                  <a:lnTo>
                    <a:pt x="31" y="224"/>
                  </a:lnTo>
                  <a:lnTo>
                    <a:pt x="31" y="224"/>
                  </a:lnTo>
                  <a:lnTo>
                    <a:pt x="31" y="224"/>
                  </a:lnTo>
                  <a:lnTo>
                    <a:pt x="31" y="224"/>
                  </a:lnTo>
                  <a:lnTo>
                    <a:pt x="31" y="224"/>
                  </a:lnTo>
                  <a:lnTo>
                    <a:pt x="31" y="224"/>
                  </a:lnTo>
                  <a:lnTo>
                    <a:pt x="31" y="224"/>
                  </a:lnTo>
                  <a:lnTo>
                    <a:pt x="31" y="224"/>
                  </a:lnTo>
                  <a:lnTo>
                    <a:pt x="31" y="224"/>
                  </a:lnTo>
                  <a:lnTo>
                    <a:pt x="31" y="224"/>
                  </a:lnTo>
                  <a:lnTo>
                    <a:pt x="33" y="224"/>
                  </a:lnTo>
                  <a:lnTo>
                    <a:pt x="33" y="224"/>
                  </a:lnTo>
                  <a:lnTo>
                    <a:pt x="33" y="224"/>
                  </a:lnTo>
                  <a:lnTo>
                    <a:pt x="33" y="224"/>
                  </a:lnTo>
                  <a:lnTo>
                    <a:pt x="36" y="224"/>
                  </a:lnTo>
                  <a:lnTo>
                    <a:pt x="36" y="224"/>
                  </a:lnTo>
                  <a:lnTo>
                    <a:pt x="36" y="224"/>
                  </a:lnTo>
                  <a:lnTo>
                    <a:pt x="36" y="224"/>
                  </a:lnTo>
                  <a:lnTo>
                    <a:pt x="36" y="222"/>
                  </a:lnTo>
                  <a:lnTo>
                    <a:pt x="36" y="222"/>
                  </a:lnTo>
                  <a:lnTo>
                    <a:pt x="36" y="222"/>
                  </a:lnTo>
                  <a:lnTo>
                    <a:pt x="36" y="222"/>
                  </a:lnTo>
                  <a:lnTo>
                    <a:pt x="36" y="222"/>
                  </a:lnTo>
                  <a:lnTo>
                    <a:pt x="36" y="222"/>
                  </a:lnTo>
                  <a:lnTo>
                    <a:pt x="36" y="222"/>
                  </a:lnTo>
                  <a:lnTo>
                    <a:pt x="36" y="222"/>
                  </a:lnTo>
                  <a:lnTo>
                    <a:pt x="33" y="220"/>
                  </a:lnTo>
                  <a:lnTo>
                    <a:pt x="33" y="220"/>
                  </a:lnTo>
                  <a:lnTo>
                    <a:pt x="33" y="220"/>
                  </a:lnTo>
                  <a:lnTo>
                    <a:pt x="33" y="220"/>
                  </a:lnTo>
                  <a:lnTo>
                    <a:pt x="33" y="220"/>
                  </a:lnTo>
                  <a:lnTo>
                    <a:pt x="33" y="220"/>
                  </a:lnTo>
                  <a:lnTo>
                    <a:pt x="33" y="217"/>
                  </a:lnTo>
                  <a:lnTo>
                    <a:pt x="33" y="217"/>
                  </a:lnTo>
                  <a:lnTo>
                    <a:pt x="33" y="217"/>
                  </a:lnTo>
                  <a:lnTo>
                    <a:pt x="33" y="217"/>
                  </a:lnTo>
                  <a:lnTo>
                    <a:pt x="33" y="217"/>
                  </a:lnTo>
                  <a:lnTo>
                    <a:pt x="33" y="217"/>
                  </a:lnTo>
                  <a:lnTo>
                    <a:pt x="33" y="215"/>
                  </a:lnTo>
                  <a:lnTo>
                    <a:pt x="33" y="215"/>
                  </a:lnTo>
                  <a:lnTo>
                    <a:pt x="33" y="215"/>
                  </a:lnTo>
                  <a:lnTo>
                    <a:pt x="33" y="215"/>
                  </a:lnTo>
                  <a:lnTo>
                    <a:pt x="33" y="215"/>
                  </a:lnTo>
                  <a:lnTo>
                    <a:pt x="33" y="215"/>
                  </a:lnTo>
                  <a:lnTo>
                    <a:pt x="33" y="213"/>
                  </a:lnTo>
                  <a:lnTo>
                    <a:pt x="33" y="213"/>
                  </a:lnTo>
                  <a:lnTo>
                    <a:pt x="33" y="213"/>
                  </a:lnTo>
                  <a:lnTo>
                    <a:pt x="33" y="213"/>
                  </a:lnTo>
                  <a:lnTo>
                    <a:pt x="31" y="213"/>
                  </a:lnTo>
                  <a:lnTo>
                    <a:pt x="31" y="213"/>
                  </a:lnTo>
                  <a:lnTo>
                    <a:pt x="31" y="213"/>
                  </a:lnTo>
                  <a:lnTo>
                    <a:pt x="31" y="213"/>
                  </a:lnTo>
                  <a:lnTo>
                    <a:pt x="31" y="213"/>
                  </a:lnTo>
                  <a:lnTo>
                    <a:pt x="31" y="213"/>
                  </a:lnTo>
                  <a:lnTo>
                    <a:pt x="31" y="213"/>
                  </a:lnTo>
                  <a:lnTo>
                    <a:pt x="31" y="213"/>
                  </a:lnTo>
                  <a:lnTo>
                    <a:pt x="31" y="210"/>
                  </a:lnTo>
                  <a:lnTo>
                    <a:pt x="31" y="210"/>
                  </a:lnTo>
                  <a:lnTo>
                    <a:pt x="31" y="210"/>
                  </a:lnTo>
                  <a:lnTo>
                    <a:pt x="31" y="210"/>
                  </a:lnTo>
                  <a:lnTo>
                    <a:pt x="33" y="210"/>
                  </a:lnTo>
                  <a:lnTo>
                    <a:pt x="33" y="210"/>
                  </a:lnTo>
                  <a:lnTo>
                    <a:pt x="33" y="210"/>
                  </a:lnTo>
                  <a:lnTo>
                    <a:pt x="33" y="210"/>
                  </a:lnTo>
                  <a:lnTo>
                    <a:pt x="33" y="210"/>
                  </a:lnTo>
                  <a:lnTo>
                    <a:pt x="33" y="210"/>
                  </a:lnTo>
                  <a:lnTo>
                    <a:pt x="33" y="210"/>
                  </a:lnTo>
                  <a:lnTo>
                    <a:pt x="33" y="210"/>
                  </a:lnTo>
                  <a:lnTo>
                    <a:pt x="33" y="208"/>
                  </a:lnTo>
                  <a:lnTo>
                    <a:pt x="33" y="208"/>
                  </a:lnTo>
                  <a:lnTo>
                    <a:pt x="33" y="208"/>
                  </a:lnTo>
                  <a:lnTo>
                    <a:pt x="33" y="208"/>
                  </a:lnTo>
                  <a:lnTo>
                    <a:pt x="33" y="205"/>
                  </a:lnTo>
                  <a:lnTo>
                    <a:pt x="33" y="205"/>
                  </a:lnTo>
                  <a:lnTo>
                    <a:pt x="33" y="205"/>
                  </a:lnTo>
                  <a:lnTo>
                    <a:pt x="33" y="205"/>
                  </a:lnTo>
                  <a:lnTo>
                    <a:pt x="33" y="203"/>
                  </a:lnTo>
                  <a:lnTo>
                    <a:pt x="33" y="203"/>
                  </a:lnTo>
                  <a:lnTo>
                    <a:pt x="33" y="203"/>
                  </a:lnTo>
                  <a:lnTo>
                    <a:pt x="33" y="203"/>
                  </a:lnTo>
                  <a:lnTo>
                    <a:pt x="36" y="203"/>
                  </a:lnTo>
                  <a:lnTo>
                    <a:pt x="36" y="203"/>
                  </a:lnTo>
                  <a:lnTo>
                    <a:pt x="36" y="203"/>
                  </a:lnTo>
                  <a:lnTo>
                    <a:pt x="36" y="203"/>
                  </a:lnTo>
                  <a:lnTo>
                    <a:pt x="36" y="205"/>
                  </a:lnTo>
                  <a:lnTo>
                    <a:pt x="36" y="205"/>
                  </a:lnTo>
                  <a:lnTo>
                    <a:pt x="36" y="205"/>
                  </a:lnTo>
                  <a:lnTo>
                    <a:pt x="36" y="205"/>
                  </a:lnTo>
                  <a:lnTo>
                    <a:pt x="36" y="208"/>
                  </a:lnTo>
                  <a:lnTo>
                    <a:pt x="36" y="208"/>
                  </a:lnTo>
                  <a:lnTo>
                    <a:pt x="38" y="208"/>
                  </a:lnTo>
                  <a:lnTo>
                    <a:pt x="38" y="208"/>
                  </a:lnTo>
                  <a:lnTo>
                    <a:pt x="38" y="208"/>
                  </a:lnTo>
                  <a:lnTo>
                    <a:pt x="38" y="208"/>
                  </a:lnTo>
                  <a:lnTo>
                    <a:pt x="38" y="208"/>
                  </a:lnTo>
                  <a:lnTo>
                    <a:pt x="38" y="208"/>
                  </a:lnTo>
                  <a:lnTo>
                    <a:pt x="40" y="205"/>
                  </a:lnTo>
                  <a:lnTo>
                    <a:pt x="40" y="205"/>
                  </a:lnTo>
                  <a:lnTo>
                    <a:pt x="40" y="205"/>
                  </a:lnTo>
                  <a:lnTo>
                    <a:pt x="40" y="205"/>
                  </a:lnTo>
                  <a:lnTo>
                    <a:pt x="40" y="203"/>
                  </a:lnTo>
                  <a:lnTo>
                    <a:pt x="40" y="203"/>
                  </a:lnTo>
                  <a:lnTo>
                    <a:pt x="40" y="203"/>
                  </a:lnTo>
                  <a:lnTo>
                    <a:pt x="40" y="203"/>
                  </a:lnTo>
                  <a:lnTo>
                    <a:pt x="38" y="203"/>
                  </a:lnTo>
                  <a:lnTo>
                    <a:pt x="38" y="203"/>
                  </a:lnTo>
                  <a:lnTo>
                    <a:pt x="36" y="201"/>
                  </a:lnTo>
                  <a:lnTo>
                    <a:pt x="36" y="201"/>
                  </a:lnTo>
                  <a:lnTo>
                    <a:pt x="36" y="201"/>
                  </a:lnTo>
                  <a:lnTo>
                    <a:pt x="36" y="201"/>
                  </a:lnTo>
                  <a:lnTo>
                    <a:pt x="36" y="201"/>
                  </a:lnTo>
                  <a:lnTo>
                    <a:pt x="36" y="201"/>
                  </a:lnTo>
                  <a:lnTo>
                    <a:pt x="36" y="201"/>
                  </a:lnTo>
                  <a:lnTo>
                    <a:pt x="36" y="201"/>
                  </a:lnTo>
                  <a:lnTo>
                    <a:pt x="36" y="198"/>
                  </a:lnTo>
                  <a:lnTo>
                    <a:pt x="36" y="198"/>
                  </a:lnTo>
                  <a:lnTo>
                    <a:pt x="36" y="198"/>
                  </a:lnTo>
                  <a:lnTo>
                    <a:pt x="36" y="198"/>
                  </a:lnTo>
                  <a:lnTo>
                    <a:pt x="36" y="198"/>
                  </a:lnTo>
                  <a:lnTo>
                    <a:pt x="36" y="198"/>
                  </a:lnTo>
                  <a:lnTo>
                    <a:pt x="38" y="198"/>
                  </a:lnTo>
                  <a:lnTo>
                    <a:pt x="38" y="198"/>
                  </a:lnTo>
                  <a:lnTo>
                    <a:pt x="38" y="198"/>
                  </a:lnTo>
                  <a:lnTo>
                    <a:pt x="38" y="198"/>
                  </a:lnTo>
                  <a:lnTo>
                    <a:pt x="38" y="198"/>
                  </a:lnTo>
                  <a:lnTo>
                    <a:pt x="38" y="198"/>
                  </a:lnTo>
                  <a:lnTo>
                    <a:pt x="38" y="196"/>
                  </a:lnTo>
                  <a:lnTo>
                    <a:pt x="38" y="196"/>
                  </a:lnTo>
                  <a:lnTo>
                    <a:pt x="40" y="196"/>
                  </a:lnTo>
                  <a:lnTo>
                    <a:pt x="40" y="196"/>
                  </a:lnTo>
                  <a:lnTo>
                    <a:pt x="40" y="194"/>
                  </a:lnTo>
                  <a:lnTo>
                    <a:pt x="40" y="194"/>
                  </a:lnTo>
                  <a:lnTo>
                    <a:pt x="40" y="194"/>
                  </a:lnTo>
                  <a:lnTo>
                    <a:pt x="40" y="194"/>
                  </a:lnTo>
                  <a:lnTo>
                    <a:pt x="38" y="194"/>
                  </a:lnTo>
                  <a:lnTo>
                    <a:pt x="38" y="194"/>
                  </a:lnTo>
                  <a:lnTo>
                    <a:pt x="38" y="194"/>
                  </a:lnTo>
                  <a:lnTo>
                    <a:pt x="38" y="194"/>
                  </a:lnTo>
                  <a:lnTo>
                    <a:pt x="38" y="194"/>
                  </a:lnTo>
                  <a:lnTo>
                    <a:pt x="38" y="194"/>
                  </a:lnTo>
                  <a:lnTo>
                    <a:pt x="38" y="194"/>
                  </a:lnTo>
                  <a:lnTo>
                    <a:pt x="38" y="194"/>
                  </a:lnTo>
                  <a:lnTo>
                    <a:pt x="38" y="194"/>
                  </a:lnTo>
                  <a:lnTo>
                    <a:pt x="38" y="194"/>
                  </a:lnTo>
                  <a:lnTo>
                    <a:pt x="36" y="194"/>
                  </a:lnTo>
                  <a:lnTo>
                    <a:pt x="36" y="194"/>
                  </a:lnTo>
                  <a:lnTo>
                    <a:pt x="36" y="194"/>
                  </a:lnTo>
                  <a:lnTo>
                    <a:pt x="36" y="194"/>
                  </a:lnTo>
                  <a:lnTo>
                    <a:pt x="36" y="194"/>
                  </a:lnTo>
                  <a:lnTo>
                    <a:pt x="36" y="194"/>
                  </a:lnTo>
                  <a:lnTo>
                    <a:pt x="36" y="191"/>
                  </a:lnTo>
                  <a:lnTo>
                    <a:pt x="36" y="191"/>
                  </a:lnTo>
                  <a:lnTo>
                    <a:pt x="36" y="191"/>
                  </a:lnTo>
                  <a:lnTo>
                    <a:pt x="36" y="191"/>
                  </a:lnTo>
                  <a:lnTo>
                    <a:pt x="38" y="191"/>
                  </a:lnTo>
                  <a:lnTo>
                    <a:pt x="38" y="191"/>
                  </a:lnTo>
                  <a:lnTo>
                    <a:pt x="38" y="189"/>
                  </a:lnTo>
                  <a:lnTo>
                    <a:pt x="38" y="189"/>
                  </a:lnTo>
                  <a:lnTo>
                    <a:pt x="38" y="189"/>
                  </a:lnTo>
                  <a:lnTo>
                    <a:pt x="38" y="189"/>
                  </a:lnTo>
                  <a:lnTo>
                    <a:pt x="38" y="187"/>
                  </a:lnTo>
                  <a:lnTo>
                    <a:pt x="38" y="187"/>
                  </a:lnTo>
                  <a:lnTo>
                    <a:pt x="36" y="187"/>
                  </a:lnTo>
                  <a:lnTo>
                    <a:pt x="36" y="187"/>
                  </a:lnTo>
                  <a:lnTo>
                    <a:pt x="36" y="187"/>
                  </a:lnTo>
                  <a:lnTo>
                    <a:pt x="36" y="187"/>
                  </a:lnTo>
                  <a:lnTo>
                    <a:pt x="36" y="187"/>
                  </a:lnTo>
                  <a:lnTo>
                    <a:pt x="36" y="187"/>
                  </a:lnTo>
                  <a:lnTo>
                    <a:pt x="36" y="184"/>
                  </a:lnTo>
                  <a:lnTo>
                    <a:pt x="36" y="184"/>
                  </a:lnTo>
                  <a:lnTo>
                    <a:pt x="36" y="184"/>
                  </a:lnTo>
                  <a:lnTo>
                    <a:pt x="36" y="184"/>
                  </a:lnTo>
                  <a:lnTo>
                    <a:pt x="36" y="184"/>
                  </a:lnTo>
                  <a:lnTo>
                    <a:pt x="36" y="184"/>
                  </a:lnTo>
                  <a:lnTo>
                    <a:pt x="38" y="182"/>
                  </a:lnTo>
                  <a:lnTo>
                    <a:pt x="38" y="182"/>
                  </a:lnTo>
                  <a:lnTo>
                    <a:pt x="38" y="182"/>
                  </a:lnTo>
                  <a:lnTo>
                    <a:pt x="38" y="182"/>
                  </a:lnTo>
                  <a:lnTo>
                    <a:pt x="38" y="180"/>
                  </a:lnTo>
                  <a:lnTo>
                    <a:pt x="38" y="180"/>
                  </a:lnTo>
                  <a:lnTo>
                    <a:pt x="38" y="180"/>
                  </a:lnTo>
                  <a:lnTo>
                    <a:pt x="38" y="180"/>
                  </a:lnTo>
                  <a:lnTo>
                    <a:pt x="38" y="177"/>
                  </a:lnTo>
                  <a:lnTo>
                    <a:pt x="38" y="177"/>
                  </a:lnTo>
                  <a:lnTo>
                    <a:pt x="38" y="177"/>
                  </a:lnTo>
                  <a:lnTo>
                    <a:pt x="38" y="177"/>
                  </a:lnTo>
                  <a:lnTo>
                    <a:pt x="38" y="177"/>
                  </a:lnTo>
                  <a:lnTo>
                    <a:pt x="38" y="177"/>
                  </a:lnTo>
                  <a:lnTo>
                    <a:pt x="38" y="175"/>
                  </a:lnTo>
                  <a:lnTo>
                    <a:pt x="38" y="175"/>
                  </a:lnTo>
                  <a:lnTo>
                    <a:pt x="40" y="175"/>
                  </a:lnTo>
                  <a:lnTo>
                    <a:pt x="40" y="175"/>
                  </a:lnTo>
                  <a:lnTo>
                    <a:pt x="40" y="175"/>
                  </a:lnTo>
                  <a:lnTo>
                    <a:pt x="40" y="175"/>
                  </a:lnTo>
                  <a:lnTo>
                    <a:pt x="40" y="175"/>
                  </a:lnTo>
                  <a:lnTo>
                    <a:pt x="40" y="175"/>
                  </a:lnTo>
                  <a:lnTo>
                    <a:pt x="43" y="175"/>
                  </a:lnTo>
                  <a:lnTo>
                    <a:pt x="43" y="175"/>
                  </a:lnTo>
                  <a:lnTo>
                    <a:pt x="43" y="175"/>
                  </a:lnTo>
                  <a:lnTo>
                    <a:pt x="43" y="175"/>
                  </a:lnTo>
                  <a:lnTo>
                    <a:pt x="43" y="172"/>
                  </a:lnTo>
                  <a:lnTo>
                    <a:pt x="43" y="172"/>
                  </a:lnTo>
                  <a:lnTo>
                    <a:pt x="43" y="172"/>
                  </a:lnTo>
                  <a:lnTo>
                    <a:pt x="43" y="172"/>
                  </a:lnTo>
                  <a:lnTo>
                    <a:pt x="43" y="172"/>
                  </a:lnTo>
                  <a:lnTo>
                    <a:pt x="43" y="172"/>
                  </a:lnTo>
                  <a:lnTo>
                    <a:pt x="38" y="172"/>
                  </a:lnTo>
                  <a:lnTo>
                    <a:pt x="38" y="172"/>
                  </a:lnTo>
                  <a:lnTo>
                    <a:pt x="38" y="172"/>
                  </a:lnTo>
                  <a:lnTo>
                    <a:pt x="38" y="172"/>
                  </a:lnTo>
                  <a:lnTo>
                    <a:pt x="38" y="172"/>
                  </a:lnTo>
                  <a:lnTo>
                    <a:pt x="38" y="172"/>
                  </a:lnTo>
                  <a:lnTo>
                    <a:pt x="38" y="172"/>
                  </a:lnTo>
                  <a:lnTo>
                    <a:pt x="38" y="172"/>
                  </a:lnTo>
                  <a:lnTo>
                    <a:pt x="38" y="170"/>
                  </a:lnTo>
                  <a:lnTo>
                    <a:pt x="38" y="170"/>
                  </a:lnTo>
                  <a:lnTo>
                    <a:pt x="40" y="170"/>
                  </a:lnTo>
                  <a:lnTo>
                    <a:pt x="40" y="170"/>
                  </a:lnTo>
                  <a:lnTo>
                    <a:pt x="40" y="170"/>
                  </a:lnTo>
                  <a:lnTo>
                    <a:pt x="40" y="170"/>
                  </a:lnTo>
                  <a:lnTo>
                    <a:pt x="40" y="168"/>
                  </a:lnTo>
                  <a:lnTo>
                    <a:pt x="40" y="168"/>
                  </a:lnTo>
                  <a:lnTo>
                    <a:pt x="43" y="168"/>
                  </a:lnTo>
                  <a:lnTo>
                    <a:pt x="43" y="168"/>
                  </a:lnTo>
                  <a:lnTo>
                    <a:pt x="43" y="168"/>
                  </a:lnTo>
                  <a:lnTo>
                    <a:pt x="43" y="168"/>
                  </a:lnTo>
                  <a:lnTo>
                    <a:pt x="43" y="165"/>
                  </a:lnTo>
                  <a:lnTo>
                    <a:pt x="43" y="165"/>
                  </a:lnTo>
                  <a:lnTo>
                    <a:pt x="40" y="165"/>
                  </a:lnTo>
                  <a:lnTo>
                    <a:pt x="40" y="165"/>
                  </a:lnTo>
                  <a:lnTo>
                    <a:pt x="40" y="165"/>
                  </a:lnTo>
                  <a:lnTo>
                    <a:pt x="40" y="165"/>
                  </a:lnTo>
                  <a:lnTo>
                    <a:pt x="40" y="165"/>
                  </a:lnTo>
                  <a:lnTo>
                    <a:pt x="40" y="165"/>
                  </a:lnTo>
                  <a:lnTo>
                    <a:pt x="38" y="165"/>
                  </a:lnTo>
                  <a:lnTo>
                    <a:pt x="38" y="165"/>
                  </a:lnTo>
                  <a:lnTo>
                    <a:pt x="38" y="163"/>
                  </a:lnTo>
                  <a:lnTo>
                    <a:pt x="38" y="163"/>
                  </a:lnTo>
                  <a:lnTo>
                    <a:pt x="40" y="163"/>
                  </a:lnTo>
                  <a:lnTo>
                    <a:pt x="40" y="163"/>
                  </a:lnTo>
                  <a:lnTo>
                    <a:pt x="40" y="163"/>
                  </a:lnTo>
                  <a:lnTo>
                    <a:pt x="40" y="163"/>
                  </a:lnTo>
                  <a:lnTo>
                    <a:pt x="40" y="163"/>
                  </a:lnTo>
                  <a:lnTo>
                    <a:pt x="40" y="163"/>
                  </a:lnTo>
                  <a:lnTo>
                    <a:pt x="40" y="163"/>
                  </a:lnTo>
                  <a:lnTo>
                    <a:pt x="40" y="163"/>
                  </a:lnTo>
                  <a:lnTo>
                    <a:pt x="43" y="163"/>
                  </a:lnTo>
                  <a:lnTo>
                    <a:pt x="43" y="163"/>
                  </a:lnTo>
                  <a:lnTo>
                    <a:pt x="43" y="163"/>
                  </a:lnTo>
                  <a:lnTo>
                    <a:pt x="43" y="163"/>
                  </a:lnTo>
                  <a:lnTo>
                    <a:pt x="45" y="163"/>
                  </a:lnTo>
                  <a:lnTo>
                    <a:pt x="45" y="163"/>
                  </a:lnTo>
                  <a:lnTo>
                    <a:pt x="45" y="163"/>
                  </a:lnTo>
                  <a:lnTo>
                    <a:pt x="45" y="163"/>
                  </a:lnTo>
                  <a:lnTo>
                    <a:pt x="45" y="163"/>
                  </a:lnTo>
                  <a:lnTo>
                    <a:pt x="45" y="163"/>
                  </a:lnTo>
                  <a:lnTo>
                    <a:pt x="45" y="161"/>
                  </a:lnTo>
                  <a:lnTo>
                    <a:pt x="45" y="161"/>
                  </a:lnTo>
                  <a:lnTo>
                    <a:pt x="47" y="158"/>
                  </a:lnTo>
                  <a:lnTo>
                    <a:pt x="47" y="158"/>
                  </a:lnTo>
                  <a:lnTo>
                    <a:pt x="47" y="158"/>
                  </a:lnTo>
                  <a:lnTo>
                    <a:pt x="47" y="158"/>
                  </a:lnTo>
                  <a:lnTo>
                    <a:pt x="47" y="158"/>
                  </a:lnTo>
                  <a:lnTo>
                    <a:pt x="47" y="158"/>
                  </a:lnTo>
                  <a:lnTo>
                    <a:pt x="47" y="158"/>
                  </a:lnTo>
                  <a:lnTo>
                    <a:pt x="47" y="158"/>
                  </a:lnTo>
                  <a:lnTo>
                    <a:pt x="47" y="158"/>
                  </a:lnTo>
                  <a:lnTo>
                    <a:pt x="47" y="158"/>
                  </a:lnTo>
                  <a:lnTo>
                    <a:pt x="50" y="158"/>
                  </a:lnTo>
                  <a:lnTo>
                    <a:pt x="50" y="158"/>
                  </a:lnTo>
                  <a:lnTo>
                    <a:pt x="50" y="158"/>
                  </a:lnTo>
                  <a:lnTo>
                    <a:pt x="50" y="158"/>
                  </a:lnTo>
                  <a:lnTo>
                    <a:pt x="52" y="158"/>
                  </a:lnTo>
                  <a:lnTo>
                    <a:pt x="52" y="158"/>
                  </a:lnTo>
                  <a:lnTo>
                    <a:pt x="52" y="158"/>
                  </a:lnTo>
                  <a:lnTo>
                    <a:pt x="52" y="158"/>
                  </a:lnTo>
                  <a:lnTo>
                    <a:pt x="52" y="158"/>
                  </a:lnTo>
                  <a:lnTo>
                    <a:pt x="52" y="158"/>
                  </a:lnTo>
                  <a:lnTo>
                    <a:pt x="52" y="156"/>
                  </a:lnTo>
                  <a:lnTo>
                    <a:pt x="52" y="156"/>
                  </a:lnTo>
                  <a:lnTo>
                    <a:pt x="52" y="156"/>
                  </a:lnTo>
                  <a:lnTo>
                    <a:pt x="52" y="156"/>
                  </a:lnTo>
                  <a:lnTo>
                    <a:pt x="52" y="156"/>
                  </a:lnTo>
                  <a:lnTo>
                    <a:pt x="52" y="156"/>
                  </a:lnTo>
                  <a:lnTo>
                    <a:pt x="52" y="156"/>
                  </a:lnTo>
                  <a:lnTo>
                    <a:pt x="52" y="156"/>
                  </a:lnTo>
                  <a:lnTo>
                    <a:pt x="50" y="154"/>
                  </a:lnTo>
                  <a:lnTo>
                    <a:pt x="50" y="154"/>
                  </a:lnTo>
                  <a:lnTo>
                    <a:pt x="50" y="154"/>
                  </a:lnTo>
                  <a:lnTo>
                    <a:pt x="50" y="154"/>
                  </a:lnTo>
                  <a:lnTo>
                    <a:pt x="47" y="154"/>
                  </a:lnTo>
                  <a:lnTo>
                    <a:pt x="47" y="154"/>
                  </a:lnTo>
                  <a:lnTo>
                    <a:pt x="45" y="154"/>
                  </a:lnTo>
                  <a:lnTo>
                    <a:pt x="45" y="154"/>
                  </a:lnTo>
                  <a:lnTo>
                    <a:pt x="45" y="154"/>
                  </a:lnTo>
                  <a:lnTo>
                    <a:pt x="45" y="154"/>
                  </a:lnTo>
                  <a:lnTo>
                    <a:pt x="45" y="154"/>
                  </a:lnTo>
                  <a:lnTo>
                    <a:pt x="45" y="154"/>
                  </a:lnTo>
                  <a:lnTo>
                    <a:pt x="47" y="151"/>
                  </a:lnTo>
                  <a:lnTo>
                    <a:pt x="47" y="151"/>
                  </a:lnTo>
                  <a:lnTo>
                    <a:pt x="52" y="151"/>
                  </a:lnTo>
                  <a:lnTo>
                    <a:pt x="52" y="151"/>
                  </a:lnTo>
                  <a:lnTo>
                    <a:pt x="52" y="151"/>
                  </a:lnTo>
                  <a:lnTo>
                    <a:pt x="52" y="151"/>
                  </a:lnTo>
                  <a:lnTo>
                    <a:pt x="52" y="151"/>
                  </a:lnTo>
                  <a:lnTo>
                    <a:pt x="52" y="151"/>
                  </a:lnTo>
                  <a:lnTo>
                    <a:pt x="52" y="149"/>
                  </a:lnTo>
                  <a:lnTo>
                    <a:pt x="52" y="149"/>
                  </a:lnTo>
                  <a:lnTo>
                    <a:pt x="52" y="149"/>
                  </a:lnTo>
                  <a:lnTo>
                    <a:pt x="52" y="149"/>
                  </a:lnTo>
                  <a:lnTo>
                    <a:pt x="52" y="149"/>
                  </a:lnTo>
                  <a:lnTo>
                    <a:pt x="52" y="149"/>
                  </a:lnTo>
                  <a:lnTo>
                    <a:pt x="50" y="146"/>
                  </a:lnTo>
                  <a:lnTo>
                    <a:pt x="50" y="146"/>
                  </a:lnTo>
                  <a:lnTo>
                    <a:pt x="50" y="146"/>
                  </a:lnTo>
                  <a:lnTo>
                    <a:pt x="50" y="146"/>
                  </a:lnTo>
                  <a:lnTo>
                    <a:pt x="50" y="146"/>
                  </a:lnTo>
                  <a:lnTo>
                    <a:pt x="50" y="146"/>
                  </a:lnTo>
                  <a:lnTo>
                    <a:pt x="50" y="146"/>
                  </a:lnTo>
                  <a:lnTo>
                    <a:pt x="50" y="146"/>
                  </a:lnTo>
                  <a:lnTo>
                    <a:pt x="50" y="144"/>
                  </a:lnTo>
                  <a:lnTo>
                    <a:pt x="50" y="144"/>
                  </a:lnTo>
                  <a:lnTo>
                    <a:pt x="50" y="144"/>
                  </a:lnTo>
                  <a:lnTo>
                    <a:pt x="50" y="144"/>
                  </a:lnTo>
                  <a:lnTo>
                    <a:pt x="52" y="144"/>
                  </a:lnTo>
                  <a:lnTo>
                    <a:pt x="52" y="144"/>
                  </a:lnTo>
                  <a:lnTo>
                    <a:pt x="52" y="144"/>
                  </a:lnTo>
                  <a:lnTo>
                    <a:pt x="52" y="144"/>
                  </a:lnTo>
                  <a:lnTo>
                    <a:pt x="52" y="142"/>
                  </a:lnTo>
                  <a:lnTo>
                    <a:pt x="52" y="142"/>
                  </a:lnTo>
                  <a:lnTo>
                    <a:pt x="52" y="142"/>
                  </a:lnTo>
                  <a:lnTo>
                    <a:pt x="52" y="142"/>
                  </a:lnTo>
                  <a:lnTo>
                    <a:pt x="52" y="142"/>
                  </a:lnTo>
                  <a:lnTo>
                    <a:pt x="52" y="142"/>
                  </a:lnTo>
                  <a:lnTo>
                    <a:pt x="52" y="142"/>
                  </a:lnTo>
                  <a:lnTo>
                    <a:pt x="52" y="142"/>
                  </a:lnTo>
                  <a:lnTo>
                    <a:pt x="50" y="142"/>
                  </a:lnTo>
                  <a:lnTo>
                    <a:pt x="50" y="142"/>
                  </a:lnTo>
                  <a:lnTo>
                    <a:pt x="50" y="139"/>
                  </a:lnTo>
                  <a:lnTo>
                    <a:pt x="50" y="139"/>
                  </a:lnTo>
                  <a:lnTo>
                    <a:pt x="50" y="139"/>
                  </a:lnTo>
                  <a:lnTo>
                    <a:pt x="50" y="139"/>
                  </a:lnTo>
                  <a:lnTo>
                    <a:pt x="50" y="139"/>
                  </a:lnTo>
                  <a:lnTo>
                    <a:pt x="50" y="139"/>
                  </a:lnTo>
                  <a:lnTo>
                    <a:pt x="50" y="139"/>
                  </a:lnTo>
                  <a:lnTo>
                    <a:pt x="50" y="139"/>
                  </a:lnTo>
                  <a:lnTo>
                    <a:pt x="50" y="137"/>
                  </a:lnTo>
                  <a:lnTo>
                    <a:pt x="50" y="137"/>
                  </a:lnTo>
                  <a:lnTo>
                    <a:pt x="52" y="137"/>
                  </a:lnTo>
                  <a:lnTo>
                    <a:pt x="52" y="137"/>
                  </a:lnTo>
                  <a:lnTo>
                    <a:pt x="52" y="137"/>
                  </a:lnTo>
                  <a:lnTo>
                    <a:pt x="52" y="137"/>
                  </a:lnTo>
                  <a:lnTo>
                    <a:pt x="52" y="137"/>
                  </a:lnTo>
                  <a:lnTo>
                    <a:pt x="52" y="137"/>
                  </a:lnTo>
                  <a:lnTo>
                    <a:pt x="54" y="137"/>
                  </a:lnTo>
                  <a:lnTo>
                    <a:pt x="54" y="137"/>
                  </a:lnTo>
                  <a:lnTo>
                    <a:pt x="54" y="137"/>
                  </a:lnTo>
                  <a:lnTo>
                    <a:pt x="54" y="137"/>
                  </a:lnTo>
                  <a:lnTo>
                    <a:pt x="54" y="135"/>
                  </a:lnTo>
                  <a:lnTo>
                    <a:pt x="54" y="135"/>
                  </a:lnTo>
                  <a:lnTo>
                    <a:pt x="57" y="135"/>
                  </a:lnTo>
                  <a:lnTo>
                    <a:pt x="57" y="135"/>
                  </a:lnTo>
                  <a:lnTo>
                    <a:pt x="57" y="135"/>
                  </a:lnTo>
                  <a:lnTo>
                    <a:pt x="57" y="135"/>
                  </a:lnTo>
                  <a:lnTo>
                    <a:pt x="57" y="135"/>
                  </a:lnTo>
                  <a:lnTo>
                    <a:pt x="57" y="135"/>
                  </a:lnTo>
                  <a:lnTo>
                    <a:pt x="57" y="135"/>
                  </a:lnTo>
                  <a:lnTo>
                    <a:pt x="57" y="135"/>
                  </a:lnTo>
                  <a:lnTo>
                    <a:pt x="59" y="135"/>
                  </a:lnTo>
                  <a:lnTo>
                    <a:pt x="59" y="135"/>
                  </a:lnTo>
                  <a:lnTo>
                    <a:pt x="59" y="132"/>
                  </a:lnTo>
                  <a:lnTo>
                    <a:pt x="59" y="132"/>
                  </a:lnTo>
                  <a:lnTo>
                    <a:pt x="62" y="132"/>
                  </a:lnTo>
                  <a:lnTo>
                    <a:pt x="62" y="132"/>
                  </a:lnTo>
                  <a:lnTo>
                    <a:pt x="62" y="132"/>
                  </a:lnTo>
                  <a:lnTo>
                    <a:pt x="62" y="132"/>
                  </a:lnTo>
                  <a:lnTo>
                    <a:pt x="62" y="132"/>
                  </a:lnTo>
                  <a:lnTo>
                    <a:pt x="62" y="132"/>
                  </a:lnTo>
                  <a:lnTo>
                    <a:pt x="64" y="132"/>
                  </a:lnTo>
                  <a:lnTo>
                    <a:pt x="64" y="132"/>
                  </a:lnTo>
                  <a:lnTo>
                    <a:pt x="64" y="132"/>
                  </a:lnTo>
                  <a:lnTo>
                    <a:pt x="64" y="132"/>
                  </a:lnTo>
                  <a:lnTo>
                    <a:pt x="66" y="135"/>
                  </a:lnTo>
                  <a:lnTo>
                    <a:pt x="66" y="135"/>
                  </a:lnTo>
                  <a:lnTo>
                    <a:pt x="69" y="137"/>
                  </a:lnTo>
                  <a:lnTo>
                    <a:pt x="69" y="137"/>
                  </a:lnTo>
                  <a:lnTo>
                    <a:pt x="71" y="137"/>
                  </a:lnTo>
                  <a:lnTo>
                    <a:pt x="71" y="137"/>
                  </a:lnTo>
                  <a:lnTo>
                    <a:pt x="71" y="139"/>
                  </a:lnTo>
                  <a:lnTo>
                    <a:pt x="71" y="139"/>
                  </a:lnTo>
                  <a:lnTo>
                    <a:pt x="71" y="139"/>
                  </a:lnTo>
                  <a:lnTo>
                    <a:pt x="71" y="139"/>
                  </a:lnTo>
                  <a:lnTo>
                    <a:pt x="73" y="137"/>
                  </a:lnTo>
                  <a:lnTo>
                    <a:pt x="73" y="137"/>
                  </a:lnTo>
                  <a:lnTo>
                    <a:pt x="73" y="137"/>
                  </a:lnTo>
                  <a:lnTo>
                    <a:pt x="73" y="137"/>
                  </a:lnTo>
                  <a:lnTo>
                    <a:pt x="76" y="137"/>
                  </a:lnTo>
                  <a:lnTo>
                    <a:pt x="76" y="137"/>
                  </a:lnTo>
                  <a:lnTo>
                    <a:pt x="76" y="137"/>
                  </a:lnTo>
                  <a:lnTo>
                    <a:pt x="76" y="137"/>
                  </a:lnTo>
                  <a:lnTo>
                    <a:pt x="76" y="135"/>
                  </a:lnTo>
                  <a:lnTo>
                    <a:pt x="76" y="135"/>
                  </a:lnTo>
                  <a:lnTo>
                    <a:pt x="76" y="135"/>
                  </a:lnTo>
                  <a:lnTo>
                    <a:pt x="76" y="135"/>
                  </a:lnTo>
                  <a:lnTo>
                    <a:pt x="76" y="132"/>
                  </a:lnTo>
                  <a:lnTo>
                    <a:pt x="76" y="132"/>
                  </a:lnTo>
                  <a:lnTo>
                    <a:pt x="76" y="132"/>
                  </a:lnTo>
                  <a:lnTo>
                    <a:pt x="76" y="132"/>
                  </a:lnTo>
                  <a:lnTo>
                    <a:pt x="73" y="132"/>
                  </a:lnTo>
                  <a:lnTo>
                    <a:pt x="73" y="132"/>
                  </a:lnTo>
                  <a:lnTo>
                    <a:pt x="71" y="132"/>
                  </a:lnTo>
                  <a:lnTo>
                    <a:pt x="71" y="132"/>
                  </a:lnTo>
                  <a:lnTo>
                    <a:pt x="71" y="132"/>
                  </a:lnTo>
                  <a:lnTo>
                    <a:pt x="71" y="132"/>
                  </a:lnTo>
                  <a:lnTo>
                    <a:pt x="71" y="130"/>
                  </a:lnTo>
                  <a:lnTo>
                    <a:pt x="71" y="130"/>
                  </a:lnTo>
                  <a:lnTo>
                    <a:pt x="71" y="130"/>
                  </a:lnTo>
                  <a:lnTo>
                    <a:pt x="71" y="130"/>
                  </a:lnTo>
                  <a:lnTo>
                    <a:pt x="71" y="130"/>
                  </a:lnTo>
                  <a:lnTo>
                    <a:pt x="71" y="130"/>
                  </a:lnTo>
                  <a:lnTo>
                    <a:pt x="71" y="128"/>
                  </a:lnTo>
                  <a:lnTo>
                    <a:pt x="71" y="128"/>
                  </a:lnTo>
                  <a:lnTo>
                    <a:pt x="69" y="128"/>
                  </a:lnTo>
                  <a:lnTo>
                    <a:pt x="69" y="128"/>
                  </a:lnTo>
                  <a:lnTo>
                    <a:pt x="71" y="125"/>
                  </a:lnTo>
                  <a:lnTo>
                    <a:pt x="71" y="125"/>
                  </a:lnTo>
                  <a:lnTo>
                    <a:pt x="71" y="125"/>
                  </a:lnTo>
                  <a:lnTo>
                    <a:pt x="71" y="125"/>
                  </a:lnTo>
                  <a:lnTo>
                    <a:pt x="71" y="125"/>
                  </a:lnTo>
                  <a:lnTo>
                    <a:pt x="71" y="125"/>
                  </a:lnTo>
                  <a:lnTo>
                    <a:pt x="71" y="125"/>
                  </a:lnTo>
                  <a:lnTo>
                    <a:pt x="71" y="125"/>
                  </a:lnTo>
                  <a:lnTo>
                    <a:pt x="73" y="125"/>
                  </a:lnTo>
                  <a:lnTo>
                    <a:pt x="73" y="125"/>
                  </a:lnTo>
                  <a:lnTo>
                    <a:pt x="73" y="125"/>
                  </a:lnTo>
                  <a:lnTo>
                    <a:pt x="73" y="125"/>
                  </a:lnTo>
                  <a:lnTo>
                    <a:pt x="73" y="125"/>
                  </a:lnTo>
                  <a:lnTo>
                    <a:pt x="73" y="125"/>
                  </a:lnTo>
                  <a:lnTo>
                    <a:pt x="76" y="128"/>
                  </a:lnTo>
                  <a:lnTo>
                    <a:pt x="76" y="128"/>
                  </a:lnTo>
                  <a:lnTo>
                    <a:pt x="78" y="128"/>
                  </a:lnTo>
                  <a:lnTo>
                    <a:pt x="78" y="128"/>
                  </a:lnTo>
                  <a:lnTo>
                    <a:pt x="78" y="128"/>
                  </a:lnTo>
                  <a:lnTo>
                    <a:pt x="78" y="128"/>
                  </a:lnTo>
                  <a:lnTo>
                    <a:pt x="80" y="128"/>
                  </a:lnTo>
                  <a:lnTo>
                    <a:pt x="80" y="128"/>
                  </a:lnTo>
                  <a:lnTo>
                    <a:pt x="80" y="128"/>
                  </a:lnTo>
                  <a:lnTo>
                    <a:pt x="80" y="128"/>
                  </a:lnTo>
                  <a:lnTo>
                    <a:pt x="83" y="128"/>
                  </a:lnTo>
                  <a:lnTo>
                    <a:pt x="83" y="128"/>
                  </a:lnTo>
                  <a:lnTo>
                    <a:pt x="85" y="128"/>
                  </a:lnTo>
                  <a:lnTo>
                    <a:pt x="85" y="128"/>
                  </a:lnTo>
                  <a:lnTo>
                    <a:pt x="85" y="128"/>
                  </a:lnTo>
                  <a:lnTo>
                    <a:pt x="85" y="128"/>
                  </a:lnTo>
                  <a:lnTo>
                    <a:pt x="85" y="128"/>
                  </a:lnTo>
                  <a:lnTo>
                    <a:pt x="85" y="128"/>
                  </a:lnTo>
                  <a:lnTo>
                    <a:pt x="85" y="128"/>
                  </a:lnTo>
                  <a:lnTo>
                    <a:pt x="85" y="128"/>
                  </a:lnTo>
                  <a:lnTo>
                    <a:pt x="88" y="128"/>
                  </a:lnTo>
                  <a:lnTo>
                    <a:pt x="88" y="128"/>
                  </a:lnTo>
                  <a:lnTo>
                    <a:pt x="88" y="128"/>
                  </a:lnTo>
                  <a:lnTo>
                    <a:pt x="88" y="128"/>
                  </a:lnTo>
                  <a:lnTo>
                    <a:pt x="88" y="125"/>
                  </a:lnTo>
                  <a:lnTo>
                    <a:pt x="88" y="125"/>
                  </a:lnTo>
                  <a:lnTo>
                    <a:pt x="90" y="123"/>
                  </a:lnTo>
                  <a:lnTo>
                    <a:pt x="90" y="123"/>
                  </a:lnTo>
                  <a:lnTo>
                    <a:pt x="90" y="123"/>
                  </a:lnTo>
                  <a:lnTo>
                    <a:pt x="90" y="123"/>
                  </a:lnTo>
                  <a:lnTo>
                    <a:pt x="90" y="123"/>
                  </a:lnTo>
                  <a:lnTo>
                    <a:pt x="90" y="123"/>
                  </a:lnTo>
                  <a:lnTo>
                    <a:pt x="90" y="123"/>
                  </a:lnTo>
                  <a:lnTo>
                    <a:pt x="90" y="123"/>
                  </a:lnTo>
                  <a:lnTo>
                    <a:pt x="90" y="120"/>
                  </a:lnTo>
                  <a:lnTo>
                    <a:pt x="90" y="120"/>
                  </a:lnTo>
                  <a:lnTo>
                    <a:pt x="90" y="120"/>
                  </a:lnTo>
                  <a:lnTo>
                    <a:pt x="90" y="120"/>
                  </a:lnTo>
                  <a:lnTo>
                    <a:pt x="90" y="120"/>
                  </a:lnTo>
                  <a:lnTo>
                    <a:pt x="90" y="120"/>
                  </a:lnTo>
                  <a:lnTo>
                    <a:pt x="88" y="118"/>
                  </a:lnTo>
                  <a:lnTo>
                    <a:pt x="88" y="118"/>
                  </a:lnTo>
                  <a:lnTo>
                    <a:pt x="85" y="118"/>
                  </a:lnTo>
                  <a:lnTo>
                    <a:pt x="85" y="118"/>
                  </a:lnTo>
                  <a:lnTo>
                    <a:pt x="85" y="118"/>
                  </a:lnTo>
                  <a:lnTo>
                    <a:pt x="85" y="118"/>
                  </a:lnTo>
                  <a:lnTo>
                    <a:pt x="85" y="118"/>
                  </a:lnTo>
                  <a:lnTo>
                    <a:pt x="85" y="118"/>
                  </a:lnTo>
                  <a:lnTo>
                    <a:pt x="85" y="116"/>
                  </a:lnTo>
                  <a:lnTo>
                    <a:pt x="85" y="116"/>
                  </a:lnTo>
                  <a:lnTo>
                    <a:pt x="83" y="116"/>
                  </a:lnTo>
                  <a:lnTo>
                    <a:pt x="83" y="116"/>
                  </a:lnTo>
                  <a:lnTo>
                    <a:pt x="83" y="116"/>
                  </a:lnTo>
                  <a:lnTo>
                    <a:pt x="83" y="116"/>
                  </a:lnTo>
                  <a:lnTo>
                    <a:pt x="85" y="113"/>
                  </a:lnTo>
                  <a:lnTo>
                    <a:pt x="85" y="113"/>
                  </a:lnTo>
                  <a:lnTo>
                    <a:pt x="85" y="113"/>
                  </a:lnTo>
                  <a:lnTo>
                    <a:pt x="85" y="113"/>
                  </a:lnTo>
                  <a:lnTo>
                    <a:pt x="85" y="113"/>
                  </a:lnTo>
                  <a:lnTo>
                    <a:pt x="85" y="113"/>
                  </a:lnTo>
                  <a:lnTo>
                    <a:pt x="88" y="113"/>
                  </a:lnTo>
                  <a:lnTo>
                    <a:pt x="88" y="113"/>
                  </a:lnTo>
                  <a:lnTo>
                    <a:pt x="88" y="113"/>
                  </a:lnTo>
                  <a:lnTo>
                    <a:pt x="88" y="113"/>
                  </a:lnTo>
                  <a:lnTo>
                    <a:pt x="90" y="113"/>
                  </a:lnTo>
                  <a:lnTo>
                    <a:pt x="90" y="113"/>
                  </a:lnTo>
                  <a:lnTo>
                    <a:pt x="90" y="113"/>
                  </a:lnTo>
                  <a:lnTo>
                    <a:pt x="90" y="113"/>
                  </a:lnTo>
                  <a:lnTo>
                    <a:pt x="90" y="113"/>
                  </a:lnTo>
                  <a:lnTo>
                    <a:pt x="90" y="113"/>
                  </a:lnTo>
                  <a:lnTo>
                    <a:pt x="90" y="111"/>
                  </a:lnTo>
                  <a:lnTo>
                    <a:pt x="90" y="111"/>
                  </a:lnTo>
                  <a:lnTo>
                    <a:pt x="90" y="111"/>
                  </a:lnTo>
                  <a:lnTo>
                    <a:pt x="90" y="111"/>
                  </a:lnTo>
                  <a:lnTo>
                    <a:pt x="90" y="111"/>
                  </a:lnTo>
                  <a:lnTo>
                    <a:pt x="90" y="111"/>
                  </a:lnTo>
                  <a:lnTo>
                    <a:pt x="88" y="109"/>
                  </a:lnTo>
                  <a:lnTo>
                    <a:pt x="88" y="109"/>
                  </a:lnTo>
                  <a:lnTo>
                    <a:pt x="88" y="109"/>
                  </a:lnTo>
                  <a:lnTo>
                    <a:pt x="88" y="109"/>
                  </a:lnTo>
                  <a:lnTo>
                    <a:pt x="85" y="111"/>
                  </a:lnTo>
                  <a:lnTo>
                    <a:pt x="85" y="111"/>
                  </a:lnTo>
                  <a:lnTo>
                    <a:pt x="85" y="111"/>
                  </a:lnTo>
                  <a:lnTo>
                    <a:pt x="85" y="111"/>
                  </a:lnTo>
                  <a:lnTo>
                    <a:pt x="85" y="109"/>
                  </a:lnTo>
                  <a:lnTo>
                    <a:pt x="85" y="109"/>
                  </a:lnTo>
                  <a:lnTo>
                    <a:pt x="83" y="109"/>
                  </a:lnTo>
                  <a:lnTo>
                    <a:pt x="83" y="109"/>
                  </a:lnTo>
                  <a:lnTo>
                    <a:pt x="83" y="109"/>
                  </a:lnTo>
                  <a:lnTo>
                    <a:pt x="83" y="109"/>
                  </a:lnTo>
                  <a:lnTo>
                    <a:pt x="83" y="109"/>
                  </a:lnTo>
                  <a:lnTo>
                    <a:pt x="83" y="109"/>
                  </a:lnTo>
                  <a:lnTo>
                    <a:pt x="83" y="106"/>
                  </a:lnTo>
                  <a:lnTo>
                    <a:pt x="83" y="106"/>
                  </a:lnTo>
                  <a:lnTo>
                    <a:pt x="80" y="104"/>
                  </a:lnTo>
                  <a:lnTo>
                    <a:pt x="80" y="104"/>
                  </a:lnTo>
                  <a:lnTo>
                    <a:pt x="80" y="104"/>
                  </a:lnTo>
                  <a:lnTo>
                    <a:pt x="80" y="104"/>
                  </a:lnTo>
                  <a:lnTo>
                    <a:pt x="78" y="104"/>
                  </a:lnTo>
                  <a:lnTo>
                    <a:pt x="78" y="104"/>
                  </a:lnTo>
                  <a:lnTo>
                    <a:pt x="78" y="104"/>
                  </a:lnTo>
                  <a:lnTo>
                    <a:pt x="78" y="104"/>
                  </a:lnTo>
                  <a:lnTo>
                    <a:pt x="76" y="102"/>
                  </a:lnTo>
                  <a:lnTo>
                    <a:pt x="76" y="102"/>
                  </a:lnTo>
                  <a:lnTo>
                    <a:pt x="76" y="102"/>
                  </a:lnTo>
                  <a:lnTo>
                    <a:pt x="76" y="102"/>
                  </a:lnTo>
                  <a:lnTo>
                    <a:pt x="76" y="102"/>
                  </a:lnTo>
                  <a:lnTo>
                    <a:pt x="76" y="102"/>
                  </a:lnTo>
                  <a:lnTo>
                    <a:pt x="76" y="102"/>
                  </a:lnTo>
                  <a:lnTo>
                    <a:pt x="76" y="102"/>
                  </a:lnTo>
                  <a:lnTo>
                    <a:pt x="76" y="102"/>
                  </a:lnTo>
                  <a:lnTo>
                    <a:pt x="76" y="102"/>
                  </a:lnTo>
                  <a:lnTo>
                    <a:pt x="76" y="99"/>
                  </a:lnTo>
                  <a:lnTo>
                    <a:pt x="76" y="99"/>
                  </a:lnTo>
                  <a:lnTo>
                    <a:pt x="76" y="99"/>
                  </a:lnTo>
                  <a:lnTo>
                    <a:pt x="76" y="99"/>
                  </a:lnTo>
                  <a:lnTo>
                    <a:pt x="76" y="99"/>
                  </a:lnTo>
                  <a:lnTo>
                    <a:pt x="76" y="99"/>
                  </a:lnTo>
                  <a:lnTo>
                    <a:pt x="78" y="97"/>
                  </a:lnTo>
                  <a:lnTo>
                    <a:pt x="78" y="97"/>
                  </a:lnTo>
                  <a:lnTo>
                    <a:pt x="78" y="97"/>
                  </a:lnTo>
                  <a:lnTo>
                    <a:pt x="78" y="97"/>
                  </a:lnTo>
                  <a:lnTo>
                    <a:pt x="78" y="97"/>
                  </a:lnTo>
                  <a:lnTo>
                    <a:pt x="78" y="97"/>
                  </a:lnTo>
                  <a:lnTo>
                    <a:pt x="76" y="94"/>
                  </a:lnTo>
                  <a:lnTo>
                    <a:pt x="76" y="94"/>
                  </a:lnTo>
                  <a:lnTo>
                    <a:pt x="76" y="94"/>
                  </a:lnTo>
                  <a:lnTo>
                    <a:pt x="76" y="94"/>
                  </a:lnTo>
                  <a:lnTo>
                    <a:pt x="76" y="94"/>
                  </a:lnTo>
                  <a:lnTo>
                    <a:pt x="76" y="94"/>
                  </a:lnTo>
                  <a:lnTo>
                    <a:pt x="76" y="92"/>
                  </a:lnTo>
                  <a:lnTo>
                    <a:pt x="76" y="92"/>
                  </a:lnTo>
                  <a:lnTo>
                    <a:pt x="76" y="92"/>
                  </a:lnTo>
                  <a:lnTo>
                    <a:pt x="76" y="92"/>
                  </a:lnTo>
                  <a:lnTo>
                    <a:pt x="76" y="90"/>
                  </a:lnTo>
                  <a:lnTo>
                    <a:pt x="76" y="90"/>
                  </a:lnTo>
                  <a:lnTo>
                    <a:pt x="76" y="90"/>
                  </a:lnTo>
                  <a:lnTo>
                    <a:pt x="76" y="90"/>
                  </a:lnTo>
                  <a:lnTo>
                    <a:pt x="76" y="90"/>
                  </a:lnTo>
                  <a:lnTo>
                    <a:pt x="76" y="90"/>
                  </a:lnTo>
                  <a:lnTo>
                    <a:pt x="76" y="87"/>
                  </a:lnTo>
                  <a:lnTo>
                    <a:pt x="76" y="87"/>
                  </a:lnTo>
                  <a:lnTo>
                    <a:pt x="76" y="87"/>
                  </a:lnTo>
                  <a:lnTo>
                    <a:pt x="76" y="87"/>
                  </a:lnTo>
                  <a:lnTo>
                    <a:pt x="73" y="87"/>
                  </a:lnTo>
                  <a:lnTo>
                    <a:pt x="73" y="87"/>
                  </a:lnTo>
                  <a:lnTo>
                    <a:pt x="71" y="87"/>
                  </a:lnTo>
                  <a:lnTo>
                    <a:pt x="71" y="87"/>
                  </a:lnTo>
                  <a:lnTo>
                    <a:pt x="69" y="85"/>
                  </a:lnTo>
                  <a:lnTo>
                    <a:pt x="69" y="85"/>
                  </a:lnTo>
                  <a:lnTo>
                    <a:pt x="69" y="85"/>
                  </a:lnTo>
                  <a:lnTo>
                    <a:pt x="69" y="85"/>
                  </a:lnTo>
                  <a:lnTo>
                    <a:pt x="64" y="83"/>
                  </a:lnTo>
                  <a:lnTo>
                    <a:pt x="64" y="83"/>
                  </a:lnTo>
                  <a:lnTo>
                    <a:pt x="64" y="83"/>
                  </a:lnTo>
                  <a:lnTo>
                    <a:pt x="64" y="83"/>
                  </a:lnTo>
                  <a:lnTo>
                    <a:pt x="64" y="80"/>
                  </a:lnTo>
                  <a:lnTo>
                    <a:pt x="64" y="80"/>
                  </a:lnTo>
                  <a:lnTo>
                    <a:pt x="64" y="80"/>
                  </a:lnTo>
                  <a:lnTo>
                    <a:pt x="64" y="80"/>
                  </a:lnTo>
                  <a:lnTo>
                    <a:pt x="66" y="76"/>
                  </a:lnTo>
                  <a:lnTo>
                    <a:pt x="66" y="76"/>
                  </a:lnTo>
                  <a:lnTo>
                    <a:pt x="66" y="76"/>
                  </a:lnTo>
                  <a:lnTo>
                    <a:pt x="66" y="76"/>
                  </a:lnTo>
                  <a:lnTo>
                    <a:pt x="64" y="76"/>
                  </a:lnTo>
                  <a:lnTo>
                    <a:pt x="64" y="76"/>
                  </a:lnTo>
                  <a:lnTo>
                    <a:pt x="64" y="76"/>
                  </a:lnTo>
                  <a:lnTo>
                    <a:pt x="64" y="76"/>
                  </a:lnTo>
                  <a:lnTo>
                    <a:pt x="64" y="76"/>
                  </a:lnTo>
                  <a:lnTo>
                    <a:pt x="64" y="76"/>
                  </a:lnTo>
                  <a:lnTo>
                    <a:pt x="62" y="76"/>
                  </a:lnTo>
                  <a:lnTo>
                    <a:pt x="62" y="76"/>
                  </a:lnTo>
                  <a:lnTo>
                    <a:pt x="62" y="76"/>
                  </a:lnTo>
                  <a:lnTo>
                    <a:pt x="62" y="76"/>
                  </a:lnTo>
                  <a:lnTo>
                    <a:pt x="59" y="78"/>
                  </a:lnTo>
                  <a:lnTo>
                    <a:pt x="59" y="78"/>
                  </a:lnTo>
                  <a:lnTo>
                    <a:pt x="59" y="78"/>
                  </a:lnTo>
                  <a:lnTo>
                    <a:pt x="59" y="78"/>
                  </a:lnTo>
                  <a:lnTo>
                    <a:pt x="57" y="78"/>
                  </a:lnTo>
                  <a:lnTo>
                    <a:pt x="57" y="78"/>
                  </a:lnTo>
                  <a:lnTo>
                    <a:pt x="57" y="78"/>
                  </a:lnTo>
                  <a:lnTo>
                    <a:pt x="57" y="78"/>
                  </a:lnTo>
                  <a:lnTo>
                    <a:pt x="57" y="76"/>
                  </a:lnTo>
                  <a:lnTo>
                    <a:pt x="57" y="76"/>
                  </a:lnTo>
                  <a:lnTo>
                    <a:pt x="57" y="76"/>
                  </a:lnTo>
                  <a:lnTo>
                    <a:pt x="57" y="76"/>
                  </a:lnTo>
                  <a:lnTo>
                    <a:pt x="54" y="76"/>
                  </a:lnTo>
                  <a:lnTo>
                    <a:pt x="54" y="76"/>
                  </a:lnTo>
                  <a:lnTo>
                    <a:pt x="54" y="73"/>
                  </a:lnTo>
                  <a:lnTo>
                    <a:pt x="54" y="73"/>
                  </a:lnTo>
                  <a:lnTo>
                    <a:pt x="54" y="73"/>
                  </a:lnTo>
                  <a:lnTo>
                    <a:pt x="54" y="73"/>
                  </a:lnTo>
                  <a:lnTo>
                    <a:pt x="52" y="71"/>
                  </a:lnTo>
                  <a:lnTo>
                    <a:pt x="52" y="71"/>
                  </a:lnTo>
                  <a:lnTo>
                    <a:pt x="52" y="71"/>
                  </a:lnTo>
                  <a:lnTo>
                    <a:pt x="52" y="71"/>
                  </a:lnTo>
                  <a:lnTo>
                    <a:pt x="52" y="71"/>
                  </a:lnTo>
                  <a:lnTo>
                    <a:pt x="52" y="71"/>
                  </a:lnTo>
                  <a:lnTo>
                    <a:pt x="52" y="71"/>
                  </a:lnTo>
                  <a:lnTo>
                    <a:pt x="52" y="71"/>
                  </a:lnTo>
                  <a:lnTo>
                    <a:pt x="52" y="71"/>
                  </a:lnTo>
                  <a:lnTo>
                    <a:pt x="52" y="71"/>
                  </a:lnTo>
                  <a:lnTo>
                    <a:pt x="54" y="68"/>
                  </a:lnTo>
                  <a:lnTo>
                    <a:pt x="54" y="68"/>
                  </a:lnTo>
                  <a:lnTo>
                    <a:pt x="54" y="68"/>
                  </a:lnTo>
                  <a:lnTo>
                    <a:pt x="54" y="68"/>
                  </a:lnTo>
                  <a:lnTo>
                    <a:pt x="54" y="68"/>
                  </a:lnTo>
                  <a:lnTo>
                    <a:pt x="54" y="68"/>
                  </a:lnTo>
                  <a:lnTo>
                    <a:pt x="52" y="68"/>
                  </a:lnTo>
                  <a:lnTo>
                    <a:pt x="52" y="68"/>
                  </a:lnTo>
                  <a:lnTo>
                    <a:pt x="52" y="66"/>
                  </a:lnTo>
                  <a:lnTo>
                    <a:pt x="52" y="66"/>
                  </a:lnTo>
                  <a:lnTo>
                    <a:pt x="52" y="68"/>
                  </a:lnTo>
                  <a:lnTo>
                    <a:pt x="52" y="68"/>
                  </a:lnTo>
                  <a:lnTo>
                    <a:pt x="50" y="68"/>
                  </a:lnTo>
                  <a:lnTo>
                    <a:pt x="50" y="68"/>
                  </a:lnTo>
                  <a:lnTo>
                    <a:pt x="50" y="68"/>
                  </a:lnTo>
                  <a:lnTo>
                    <a:pt x="50" y="68"/>
                  </a:lnTo>
                  <a:lnTo>
                    <a:pt x="50" y="66"/>
                  </a:lnTo>
                  <a:lnTo>
                    <a:pt x="50" y="66"/>
                  </a:lnTo>
                  <a:lnTo>
                    <a:pt x="50" y="66"/>
                  </a:lnTo>
                  <a:lnTo>
                    <a:pt x="50" y="66"/>
                  </a:lnTo>
                  <a:lnTo>
                    <a:pt x="50" y="66"/>
                  </a:lnTo>
                  <a:lnTo>
                    <a:pt x="50" y="66"/>
                  </a:lnTo>
                  <a:lnTo>
                    <a:pt x="50" y="64"/>
                  </a:lnTo>
                  <a:lnTo>
                    <a:pt x="50" y="64"/>
                  </a:lnTo>
                  <a:lnTo>
                    <a:pt x="50" y="64"/>
                  </a:lnTo>
                  <a:lnTo>
                    <a:pt x="50" y="64"/>
                  </a:lnTo>
                  <a:lnTo>
                    <a:pt x="50" y="64"/>
                  </a:lnTo>
                  <a:lnTo>
                    <a:pt x="50" y="64"/>
                  </a:lnTo>
                  <a:lnTo>
                    <a:pt x="50" y="64"/>
                  </a:lnTo>
                  <a:lnTo>
                    <a:pt x="50" y="64"/>
                  </a:lnTo>
                  <a:lnTo>
                    <a:pt x="47" y="64"/>
                  </a:lnTo>
                  <a:lnTo>
                    <a:pt x="47" y="64"/>
                  </a:lnTo>
                  <a:lnTo>
                    <a:pt x="47" y="61"/>
                  </a:lnTo>
                  <a:lnTo>
                    <a:pt x="47" y="61"/>
                  </a:lnTo>
                  <a:lnTo>
                    <a:pt x="45" y="61"/>
                  </a:lnTo>
                  <a:lnTo>
                    <a:pt x="45" y="61"/>
                  </a:lnTo>
                  <a:lnTo>
                    <a:pt x="43" y="59"/>
                  </a:lnTo>
                  <a:lnTo>
                    <a:pt x="43" y="59"/>
                  </a:lnTo>
                  <a:lnTo>
                    <a:pt x="43" y="59"/>
                  </a:lnTo>
                  <a:lnTo>
                    <a:pt x="43" y="59"/>
                  </a:lnTo>
                  <a:lnTo>
                    <a:pt x="40" y="59"/>
                  </a:lnTo>
                  <a:lnTo>
                    <a:pt x="40" y="59"/>
                  </a:lnTo>
                  <a:lnTo>
                    <a:pt x="40" y="59"/>
                  </a:lnTo>
                  <a:lnTo>
                    <a:pt x="40" y="59"/>
                  </a:lnTo>
                  <a:lnTo>
                    <a:pt x="40" y="57"/>
                  </a:lnTo>
                  <a:lnTo>
                    <a:pt x="40" y="57"/>
                  </a:lnTo>
                  <a:lnTo>
                    <a:pt x="38" y="57"/>
                  </a:lnTo>
                  <a:lnTo>
                    <a:pt x="38" y="57"/>
                  </a:lnTo>
                  <a:lnTo>
                    <a:pt x="38" y="57"/>
                  </a:lnTo>
                  <a:lnTo>
                    <a:pt x="38" y="57"/>
                  </a:lnTo>
                  <a:lnTo>
                    <a:pt x="36" y="57"/>
                  </a:lnTo>
                  <a:lnTo>
                    <a:pt x="36" y="57"/>
                  </a:lnTo>
                  <a:lnTo>
                    <a:pt x="36" y="57"/>
                  </a:lnTo>
                  <a:lnTo>
                    <a:pt x="36" y="57"/>
                  </a:lnTo>
                  <a:lnTo>
                    <a:pt x="33" y="57"/>
                  </a:lnTo>
                  <a:lnTo>
                    <a:pt x="33" y="57"/>
                  </a:lnTo>
                  <a:lnTo>
                    <a:pt x="33" y="57"/>
                  </a:lnTo>
                  <a:lnTo>
                    <a:pt x="33" y="57"/>
                  </a:lnTo>
                  <a:lnTo>
                    <a:pt x="33" y="57"/>
                  </a:lnTo>
                  <a:lnTo>
                    <a:pt x="33" y="57"/>
                  </a:lnTo>
                  <a:lnTo>
                    <a:pt x="33" y="57"/>
                  </a:lnTo>
                  <a:lnTo>
                    <a:pt x="33" y="57"/>
                  </a:lnTo>
                  <a:lnTo>
                    <a:pt x="31" y="54"/>
                  </a:lnTo>
                  <a:lnTo>
                    <a:pt x="31" y="54"/>
                  </a:lnTo>
                  <a:lnTo>
                    <a:pt x="31" y="52"/>
                  </a:lnTo>
                  <a:lnTo>
                    <a:pt x="31" y="52"/>
                  </a:lnTo>
                  <a:lnTo>
                    <a:pt x="29" y="52"/>
                  </a:lnTo>
                  <a:lnTo>
                    <a:pt x="29" y="52"/>
                  </a:lnTo>
                  <a:lnTo>
                    <a:pt x="29" y="50"/>
                  </a:lnTo>
                  <a:lnTo>
                    <a:pt x="29" y="50"/>
                  </a:lnTo>
                  <a:lnTo>
                    <a:pt x="26" y="47"/>
                  </a:lnTo>
                  <a:lnTo>
                    <a:pt x="26" y="47"/>
                  </a:lnTo>
                  <a:lnTo>
                    <a:pt x="26" y="47"/>
                  </a:lnTo>
                  <a:lnTo>
                    <a:pt x="26" y="47"/>
                  </a:lnTo>
                  <a:lnTo>
                    <a:pt x="24" y="47"/>
                  </a:lnTo>
                  <a:lnTo>
                    <a:pt x="24" y="47"/>
                  </a:lnTo>
                  <a:lnTo>
                    <a:pt x="21" y="45"/>
                  </a:lnTo>
                  <a:lnTo>
                    <a:pt x="21" y="45"/>
                  </a:lnTo>
                  <a:lnTo>
                    <a:pt x="21" y="45"/>
                  </a:lnTo>
                  <a:lnTo>
                    <a:pt x="21" y="45"/>
                  </a:lnTo>
                  <a:lnTo>
                    <a:pt x="19" y="45"/>
                  </a:lnTo>
                  <a:lnTo>
                    <a:pt x="19" y="45"/>
                  </a:lnTo>
                  <a:lnTo>
                    <a:pt x="19" y="45"/>
                  </a:lnTo>
                  <a:lnTo>
                    <a:pt x="19" y="45"/>
                  </a:lnTo>
                  <a:lnTo>
                    <a:pt x="17" y="45"/>
                  </a:lnTo>
                  <a:lnTo>
                    <a:pt x="17" y="45"/>
                  </a:lnTo>
                  <a:lnTo>
                    <a:pt x="17" y="45"/>
                  </a:lnTo>
                  <a:lnTo>
                    <a:pt x="17" y="45"/>
                  </a:lnTo>
                  <a:lnTo>
                    <a:pt x="17" y="42"/>
                  </a:lnTo>
                  <a:lnTo>
                    <a:pt x="17" y="42"/>
                  </a:lnTo>
                  <a:lnTo>
                    <a:pt x="14" y="40"/>
                  </a:lnTo>
                  <a:lnTo>
                    <a:pt x="14" y="40"/>
                  </a:lnTo>
                  <a:lnTo>
                    <a:pt x="14" y="40"/>
                  </a:lnTo>
                  <a:lnTo>
                    <a:pt x="14" y="40"/>
                  </a:lnTo>
                  <a:lnTo>
                    <a:pt x="14" y="40"/>
                  </a:lnTo>
                  <a:lnTo>
                    <a:pt x="14" y="40"/>
                  </a:lnTo>
                  <a:lnTo>
                    <a:pt x="14" y="38"/>
                  </a:lnTo>
                  <a:lnTo>
                    <a:pt x="14" y="38"/>
                  </a:lnTo>
                  <a:lnTo>
                    <a:pt x="12" y="38"/>
                  </a:lnTo>
                  <a:lnTo>
                    <a:pt x="12" y="38"/>
                  </a:lnTo>
                  <a:lnTo>
                    <a:pt x="10" y="35"/>
                  </a:lnTo>
                  <a:lnTo>
                    <a:pt x="10" y="35"/>
                  </a:lnTo>
                  <a:lnTo>
                    <a:pt x="10" y="35"/>
                  </a:lnTo>
                  <a:lnTo>
                    <a:pt x="10" y="35"/>
                  </a:lnTo>
                  <a:lnTo>
                    <a:pt x="7" y="38"/>
                  </a:lnTo>
                  <a:lnTo>
                    <a:pt x="7" y="38"/>
                  </a:lnTo>
                  <a:lnTo>
                    <a:pt x="7" y="38"/>
                  </a:lnTo>
                  <a:lnTo>
                    <a:pt x="7" y="38"/>
                  </a:lnTo>
                  <a:lnTo>
                    <a:pt x="5" y="38"/>
                  </a:lnTo>
                  <a:lnTo>
                    <a:pt x="5" y="38"/>
                  </a:lnTo>
                  <a:lnTo>
                    <a:pt x="5" y="35"/>
                  </a:lnTo>
                  <a:lnTo>
                    <a:pt x="5" y="35"/>
                  </a:lnTo>
                  <a:lnTo>
                    <a:pt x="5" y="35"/>
                  </a:lnTo>
                  <a:lnTo>
                    <a:pt x="5" y="35"/>
                  </a:lnTo>
                  <a:lnTo>
                    <a:pt x="3" y="33"/>
                  </a:lnTo>
                  <a:lnTo>
                    <a:pt x="3" y="33"/>
                  </a:lnTo>
                  <a:lnTo>
                    <a:pt x="0" y="31"/>
                  </a:lnTo>
                  <a:lnTo>
                    <a:pt x="0" y="31"/>
                  </a:lnTo>
                  <a:lnTo>
                    <a:pt x="0" y="31"/>
                  </a:lnTo>
                  <a:lnTo>
                    <a:pt x="0" y="31"/>
                  </a:lnTo>
                  <a:lnTo>
                    <a:pt x="3" y="28"/>
                  </a:lnTo>
                  <a:lnTo>
                    <a:pt x="3" y="28"/>
                  </a:lnTo>
                  <a:lnTo>
                    <a:pt x="5" y="28"/>
                  </a:lnTo>
                  <a:lnTo>
                    <a:pt x="5" y="28"/>
                  </a:lnTo>
                  <a:lnTo>
                    <a:pt x="7" y="26"/>
                  </a:lnTo>
                  <a:lnTo>
                    <a:pt x="7" y="26"/>
                  </a:lnTo>
                  <a:lnTo>
                    <a:pt x="12" y="26"/>
                  </a:lnTo>
                  <a:lnTo>
                    <a:pt x="12" y="26"/>
                  </a:lnTo>
                  <a:lnTo>
                    <a:pt x="17" y="26"/>
                  </a:lnTo>
                  <a:lnTo>
                    <a:pt x="17" y="26"/>
                  </a:lnTo>
                  <a:lnTo>
                    <a:pt x="19" y="26"/>
                  </a:lnTo>
                  <a:lnTo>
                    <a:pt x="19" y="26"/>
                  </a:lnTo>
                  <a:lnTo>
                    <a:pt x="24" y="26"/>
                  </a:lnTo>
                  <a:lnTo>
                    <a:pt x="24" y="26"/>
                  </a:lnTo>
                  <a:lnTo>
                    <a:pt x="26" y="26"/>
                  </a:lnTo>
                  <a:lnTo>
                    <a:pt x="26" y="26"/>
                  </a:lnTo>
                  <a:lnTo>
                    <a:pt x="29" y="28"/>
                  </a:lnTo>
                  <a:lnTo>
                    <a:pt x="29" y="28"/>
                  </a:lnTo>
                  <a:lnTo>
                    <a:pt x="31" y="28"/>
                  </a:lnTo>
                  <a:lnTo>
                    <a:pt x="31" y="28"/>
                  </a:lnTo>
                  <a:lnTo>
                    <a:pt x="33" y="31"/>
                  </a:lnTo>
                  <a:lnTo>
                    <a:pt x="33" y="31"/>
                  </a:lnTo>
                  <a:lnTo>
                    <a:pt x="36" y="35"/>
                  </a:lnTo>
                  <a:lnTo>
                    <a:pt x="36" y="35"/>
                  </a:lnTo>
                  <a:lnTo>
                    <a:pt x="38" y="38"/>
                  </a:lnTo>
                  <a:lnTo>
                    <a:pt x="38" y="38"/>
                  </a:lnTo>
                  <a:lnTo>
                    <a:pt x="40" y="40"/>
                  </a:lnTo>
                  <a:lnTo>
                    <a:pt x="40" y="40"/>
                  </a:lnTo>
                  <a:lnTo>
                    <a:pt x="43" y="42"/>
                  </a:lnTo>
                  <a:lnTo>
                    <a:pt x="43" y="42"/>
                  </a:lnTo>
                  <a:lnTo>
                    <a:pt x="45" y="42"/>
                  </a:lnTo>
                  <a:lnTo>
                    <a:pt x="45" y="42"/>
                  </a:lnTo>
                  <a:lnTo>
                    <a:pt x="47" y="45"/>
                  </a:lnTo>
                  <a:lnTo>
                    <a:pt x="47" y="45"/>
                  </a:lnTo>
                  <a:lnTo>
                    <a:pt x="50" y="47"/>
                  </a:lnTo>
                  <a:lnTo>
                    <a:pt x="50" y="47"/>
                  </a:lnTo>
                  <a:lnTo>
                    <a:pt x="52" y="47"/>
                  </a:lnTo>
                  <a:lnTo>
                    <a:pt x="52" y="47"/>
                  </a:lnTo>
                  <a:lnTo>
                    <a:pt x="54" y="47"/>
                  </a:lnTo>
                  <a:lnTo>
                    <a:pt x="54" y="47"/>
                  </a:lnTo>
                  <a:lnTo>
                    <a:pt x="57" y="47"/>
                  </a:lnTo>
                  <a:lnTo>
                    <a:pt x="57" y="47"/>
                  </a:lnTo>
                  <a:lnTo>
                    <a:pt x="59" y="47"/>
                  </a:lnTo>
                  <a:lnTo>
                    <a:pt x="59" y="47"/>
                  </a:lnTo>
                  <a:lnTo>
                    <a:pt x="62" y="45"/>
                  </a:lnTo>
                  <a:lnTo>
                    <a:pt x="62" y="45"/>
                  </a:lnTo>
                  <a:lnTo>
                    <a:pt x="64" y="45"/>
                  </a:lnTo>
                  <a:lnTo>
                    <a:pt x="64" y="45"/>
                  </a:lnTo>
                  <a:lnTo>
                    <a:pt x="69" y="45"/>
                  </a:lnTo>
                  <a:lnTo>
                    <a:pt x="69" y="45"/>
                  </a:lnTo>
                  <a:lnTo>
                    <a:pt x="71" y="45"/>
                  </a:lnTo>
                  <a:lnTo>
                    <a:pt x="71" y="45"/>
                  </a:lnTo>
                  <a:lnTo>
                    <a:pt x="73" y="45"/>
                  </a:lnTo>
                  <a:lnTo>
                    <a:pt x="73" y="45"/>
                  </a:lnTo>
                  <a:lnTo>
                    <a:pt x="76" y="45"/>
                  </a:lnTo>
                  <a:lnTo>
                    <a:pt x="76" y="45"/>
                  </a:lnTo>
                  <a:lnTo>
                    <a:pt x="78" y="42"/>
                  </a:lnTo>
                  <a:lnTo>
                    <a:pt x="78" y="42"/>
                  </a:lnTo>
                  <a:lnTo>
                    <a:pt x="80" y="42"/>
                  </a:lnTo>
                  <a:lnTo>
                    <a:pt x="80" y="42"/>
                  </a:lnTo>
                  <a:lnTo>
                    <a:pt x="83" y="42"/>
                  </a:lnTo>
                  <a:lnTo>
                    <a:pt x="83" y="42"/>
                  </a:lnTo>
                  <a:lnTo>
                    <a:pt x="83" y="42"/>
                  </a:lnTo>
                  <a:lnTo>
                    <a:pt x="83" y="42"/>
                  </a:lnTo>
                  <a:lnTo>
                    <a:pt x="88" y="42"/>
                  </a:lnTo>
                  <a:lnTo>
                    <a:pt x="88" y="42"/>
                  </a:lnTo>
                  <a:lnTo>
                    <a:pt x="90" y="42"/>
                  </a:lnTo>
                  <a:lnTo>
                    <a:pt x="90" y="42"/>
                  </a:lnTo>
                  <a:lnTo>
                    <a:pt x="92" y="40"/>
                  </a:lnTo>
                  <a:lnTo>
                    <a:pt x="92" y="40"/>
                  </a:lnTo>
                  <a:lnTo>
                    <a:pt x="97" y="40"/>
                  </a:lnTo>
                  <a:lnTo>
                    <a:pt x="97" y="40"/>
                  </a:lnTo>
                  <a:lnTo>
                    <a:pt x="102" y="40"/>
                  </a:lnTo>
                  <a:lnTo>
                    <a:pt x="102" y="40"/>
                  </a:lnTo>
                  <a:lnTo>
                    <a:pt x="104" y="38"/>
                  </a:lnTo>
                  <a:lnTo>
                    <a:pt x="104" y="38"/>
                  </a:lnTo>
                  <a:lnTo>
                    <a:pt x="106" y="38"/>
                  </a:lnTo>
                  <a:lnTo>
                    <a:pt x="106" y="38"/>
                  </a:lnTo>
                  <a:lnTo>
                    <a:pt x="109" y="38"/>
                  </a:lnTo>
                  <a:lnTo>
                    <a:pt x="109" y="38"/>
                  </a:lnTo>
                  <a:lnTo>
                    <a:pt x="114" y="35"/>
                  </a:lnTo>
                  <a:lnTo>
                    <a:pt x="114" y="35"/>
                  </a:lnTo>
                  <a:lnTo>
                    <a:pt x="116" y="35"/>
                  </a:lnTo>
                  <a:lnTo>
                    <a:pt x="116" y="35"/>
                  </a:lnTo>
                  <a:lnTo>
                    <a:pt x="123" y="35"/>
                  </a:lnTo>
                  <a:lnTo>
                    <a:pt x="123" y="35"/>
                  </a:lnTo>
                  <a:lnTo>
                    <a:pt x="125" y="35"/>
                  </a:lnTo>
                  <a:lnTo>
                    <a:pt x="125" y="35"/>
                  </a:lnTo>
                  <a:lnTo>
                    <a:pt x="130" y="35"/>
                  </a:lnTo>
                  <a:lnTo>
                    <a:pt x="130" y="35"/>
                  </a:lnTo>
                  <a:lnTo>
                    <a:pt x="132" y="35"/>
                  </a:lnTo>
                  <a:lnTo>
                    <a:pt x="132" y="35"/>
                  </a:lnTo>
                  <a:lnTo>
                    <a:pt x="132" y="35"/>
                  </a:lnTo>
                  <a:lnTo>
                    <a:pt x="132" y="35"/>
                  </a:lnTo>
                  <a:lnTo>
                    <a:pt x="135" y="35"/>
                  </a:lnTo>
                  <a:lnTo>
                    <a:pt x="135" y="35"/>
                  </a:lnTo>
                  <a:lnTo>
                    <a:pt x="135" y="33"/>
                  </a:lnTo>
                  <a:lnTo>
                    <a:pt x="135" y="33"/>
                  </a:lnTo>
                  <a:lnTo>
                    <a:pt x="137" y="33"/>
                  </a:lnTo>
                  <a:lnTo>
                    <a:pt x="137" y="33"/>
                  </a:lnTo>
                  <a:lnTo>
                    <a:pt x="140" y="31"/>
                  </a:lnTo>
                  <a:lnTo>
                    <a:pt x="140" y="31"/>
                  </a:lnTo>
                  <a:lnTo>
                    <a:pt x="142" y="28"/>
                  </a:lnTo>
                  <a:lnTo>
                    <a:pt x="142" y="28"/>
                  </a:lnTo>
                  <a:lnTo>
                    <a:pt x="144" y="26"/>
                  </a:lnTo>
                  <a:lnTo>
                    <a:pt x="144" y="26"/>
                  </a:lnTo>
                  <a:lnTo>
                    <a:pt x="147" y="21"/>
                  </a:lnTo>
                  <a:lnTo>
                    <a:pt x="147" y="21"/>
                  </a:lnTo>
                  <a:lnTo>
                    <a:pt x="147" y="21"/>
                  </a:lnTo>
                  <a:lnTo>
                    <a:pt x="147" y="21"/>
                  </a:lnTo>
                  <a:lnTo>
                    <a:pt x="154" y="17"/>
                  </a:lnTo>
                  <a:lnTo>
                    <a:pt x="154" y="17"/>
                  </a:lnTo>
                  <a:lnTo>
                    <a:pt x="156" y="17"/>
                  </a:lnTo>
                  <a:lnTo>
                    <a:pt x="156" y="17"/>
                  </a:lnTo>
                  <a:lnTo>
                    <a:pt x="158" y="14"/>
                  </a:lnTo>
                  <a:lnTo>
                    <a:pt x="158" y="14"/>
                  </a:lnTo>
                  <a:lnTo>
                    <a:pt x="161" y="14"/>
                  </a:lnTo>
                  <a:lnTo>
                    <a:pt x="161" y="14"/>
                  </a:lnTo>
                  <a:lnTo>
                    <a:pt x="166" y="12"/>
                  </a:lnTo>
                  <a:lnTo>
                    <a:pt x="166" y="12"/>
                  </a:lnTo>
                  <a:lnTo>
                    <a:pt x="170" y="12"/>
                  </a:lnTo>
                  <a:lnTo>
                    <a:pt x="170" y="12"/>
                  </a:lnTo>
                  <a:lnTo>
                    <a:pt x="175" y="12"/>
                  </a:lnTo>
                  <a:lnTo>
                    <a:pt x="175" y="12"/>
                  </a:lnTo>
                  <a:lnTo>
                    <a:pt x="177" y="9"/>
                  </a:lnTo>
                  <a:lnTo>
                    <a:pt x="177" y="9"/>
                  </a:lnTo>
                  <a:lnTo>
                    <a:pt x="177" y="9"/>
                  </a:lnTo>
                  <a:lnTo>
                    <a:pt x="177" y="9"/>
                  </a:lnTo>
                  <a:lnTo>
                    <a:pt x="182" y="9"/>
                  </a:lnTo>
                  <a:lnTo>
                    <a:pt x="182" y="9"/>
                  </a:lnTo>
                  <a:lnTo>
                    <a:pt x="184" y="7"/>
                  </a:lnTo>
                  <a:lnTo>
                    <a:pt x="184" y="7"/>
                  </a:lnTo>
                  <a:lnTo>
                    <a:pt x="189" y="7"/>
                  </a:lnTo>
                  <a:lnTo>
                    <a:pt x="189" y="7"/>
                  </a:lnTo>
                  <a:lnTo>
                    <a:pt x="192" y="5"/>
                  </a:lnTo>
                  <a:lnTo>
                    <a:pt x="192" y="5"/>
                  </a:lnTo>
                  <a:lnTo>
                    <a:pt x="192" y="5"/>
                  </a:lnTo>
                  <a:lnTo>
                    <a:pt x="192" y="5"/>
                  </a:lnTo>
                  <a:lnTo>
                    <a:pt x="194" y="2"/>
                  </a:lnTo>
                  <a:lnTo>
                    <a:pt x="194" y="2"/>
                  </a:lnTo>
                  <a:lnTo>
                    <a:pt x="196" y="0"/>
                  </a:lnTo>
                  <a:lnTo>
                    <a:pt x="196" y="0"/>
                  </a:lnTo>
                  <a:lnTo>
                    <a:pt x="199" y="0"/>
                  </a:lnTo>
                  <a:lnTo>
                    <a:pt x="199" y="0"/>
                  </a:lnTo>
                  <a:lnTo>
                    <a:pt x="201" y="0"/>
                  </a:lnTo>
                  <a:lnTo>
                    <a:pt x="201" y="0"/>
                  </a:lnTo>
                  <a:lnTo>
                    <a:pt x="201" y="0"/>
                  </a:lnTo>
                  <a:lnTo>
                    <a:pt x="201"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21" name="Freeform 827"/>
            <p:cNvSpPr>
              <a:spLocks/>
            </p:cNvSpPr>
            <p:nvPr/>
          </p:nvSpPr>
          <p:spPr bwMode="auto">
            <a:xfrm>
              <a:off x="915" y="1152"/>
              <a:ext cx="378" cy="511"/>
            </a:xfrm>
            <a:custGeom>
              <a:avLst/>
              <a:gdLst/>
              <a:ahLst/>
              <a:cxnLst>
                <a:cxn ang="0">
                  <a:pos x="179" y="52"/>
                </a:cxn>
                <a:cxn ang="0">
                  <a:pos x="212" y="82"/>
                </a:cxn>
                <a:cxn ang="0">
                  <a:pos x="167" y="116"/>
                </a:cxn>
                <a:cxn ang="0">
                  <a:pos x="167" y="227"/>
                </a:cxn>
                <a:cxn ang="0">
                  <a:pos x="89" y="283"/>
                </a:cxn>
                <a:cxn ang="0">
                  <a:pos x="4" y="293"/>
                </a:cxn>
                <a:cxn ang="0">
                  <a:pos x="0" y="288"/>
                </a:cxn>
                <a:cxn ang="0">
                  <a:pos x="2" y="281"/>
                </a:cxn>
                <a:cxn ang="0">
                  <a:pos x="7" y="276"/>
                </a:cxn>
                <a:cxn ang="0">
                  <a:pos x="9" y="269"/>
                </a:cxn>
                <a:cxn ang="0">
                  <a:pos x="11" y="253"/>
                </a:cxn>
                <a:cxn ang="0">
                  <a:pos x="19" y="243"/>
                </a:cxn>
                <a:cxn ang="0">
                  <a:pos x="23" y="248"/>
                </a:cxn>
                <a:cxn ang="0">
                  <a:pos x="21" y="238"/>
                </a:cxn>
                <a:cxn ang="0">
                  <a:pos x="16" y="231"/>
                </a:cxn>
                <a:cxn ang="0">
                  <a:pos x="19" y="236"/>
                </a:cxn>
                <a:cxn ang="0">
                  <a:pos x="14" y="248"/>
                </a:cxn>
                <a:cxn ang="0">
                  <a:pos x="14" y="238"/>
                </a:cxn>
                <a:cxn ang="0">
                  <a:pos x="14" y="224"/>
                </a:cxn>
                <a:cxn ang="0">
                  <a:pos x="14" y="219"/>
                </a:cxn>
                <a:cxn ang="0">
                  <a:pos x="16" y="210"/>
                </a:cxn>
                <a:cxn ang="0">
                  <a:pos x="19" y="208"/>
                </a:cxn>
                <a:cxn ang="0">
                  <a:pos x="23" y="198"/>
                </a:cxn>
                <a:cxn ang="0">
                  <a:pos x="21" y="196"/>
                </a:cxn>
                <a:cxn ang="0">
                  <a:pos x="19" y="201"/>
                </a:cxn>
                <a:cxn ang="0">
                  <a:pos x="16" y="193"/>
                </a:cxn>
                <a:cxn ang="0">
                  <a:pos x="14" y="177"/>
                </a:cxn>
                <a:cxn ang="0">
                  <a:pos x="4" y="175"/>
                </a:cxn>
                <a:cxn ang="0">
                  <a:pos x="11" y="172"/>
                </a:cxn>
                <a:cxn ang="0">
                  <a:pos x="16" y="153"/>
                </a:cxn>
                <a:cxn ang="0">
                  <a:pos x="19" y="142"/>
                </a:cxn>
                <a:cxn ang="0">
                  <a:pos x="19" y="146"/>
                </a:cxn>
                <a:cxn ang="0">
                  <a:pos x="19" y="160"/>
                </a:cxn>
                <a:cxn ang="0">
                  <a:pos x="26" y="149"/>
                </a:cxn>
                <a:cxn ang="0">
                  <a:pos x="21" y="142"/>
                </a:cxn>
                <a:cxn ang="0">
                  <a:pos x="16" y="132"/>
                </a:cxn>
                <a:cxn ang="0">
                  <a:pos x="14" y="123"/>
                </a:cxn>
                <a:cxn ang="0">
                  <a:pos x="11" y="116"/>
                </a:cxn>
                <a:cxn ang="0">
                  <a:pos x="16" y="104"/>
                </a:cxn>
                <a:cxn ang="0">
                  <a:pos x="26" y="113"/>
                </a:cxn>
                <a:cxn ang="0">
                  <a:pos x="37" y="125"/>
                </a:cxn>
                <a:cxn ang="0">
                  <a:pos x="42" y="120"/>
                </a:cxn>
                <a:cxn ang="0">
                  <a:pos x="49" y="113"/>
                </a:cxn>
                <a:cxn ang="0">
                  <a:pos x="40" y="111"/>
                </a:cxn>
                <a:cxn ang="0">
                  <a:pos x="37" y="106"/>
                </a:cxn>
                <a:cxn ang="0">
                  <a:pos x="35" y="99"/>
                </a:cxn>
                <a:cxn ang="0">
                  <a:pos x="35" y="92"/>
                </a:cxn>
                <a:cxn ang="0">
                  <a:pos x="33" y="90"/>
                </a:cxn>
                <a:cxn ang="0">
                  <a:pos x="19" y="85"/>
                </a:cxn>
                <a:cxn ang="0">
                  <a:pos x="21" y="68"/>
                </a:cxn>
                <a:cxn ang="0">
                  <a:pos x="23" y="52"/>
                </a:cxn>
                <a:cxn ang="0">
                  <a:pos x="40" y="38"/>
                </a:cxn>
                <a:cxn ang="0">
                  <a:pos x="40" y="26"/>
                </a:cxn>
                <a:cxn ang="0">
                  <a:pos x="37" y="33"/>
                </a:cxn>
                <a:cxn ang="0">
                  <a:pos x="33" y="30"/>
                </a:cxn>
                <a:cxn ang="0">
                  <a:pos x="26" y="49"/>
                </a:cxn>
                <a:cxn ang="0">
                  <a:pos x="23" y="40"/>
                </a:cxn>
                <a:cxn ang="0">
                  <a:pos x="23" y="21"/>
                </a:cxn>
                <a:cxn ang="0">
                  <a:pos x="16" y="14"/>
                </a:cxn>
                <a:cxn ang="0">
                  <a:pos x="14" y="9"/>
                </a:cxn>
                <a:cxn ang="0">
                  <a:pos x="11" y="5"/>
                </a:cxn>
                <a:cxn ang="0">
                  <a:pos x="89" y="2"/>
                </a:cxn>
              </a:cxnLst>
              <a:rect l="0" t="0" r="r" b="b"/>
              <a:pathLst>
                <a:path w="217" h="293">
                  <a:moveTo>
                    <a:pt x="198" y="2"/>
                  </a:moveTo>
                  <a:lnTo>
                    <a:pt x="198" y="30"/>
                  </a:lnTo>
                  <a:lnTo>
                    <a:pt x="198" y="30"/>
                  </a:lnTo>
                  <a:lnTo>
                    <a:pt x="160" y="30"/>
                  </a:lnTo>
                  <a:lnTo>
                    <a:pt x="160" y="30"/>
                  </a:lnTo>
                  <a:lnTo>
                    <a:pt x="160" y="35"/>
                  </a:lnTo>
                  <a:lnTo>
                    <a:pt x="160" y="35"/>
                  </a:lnTo>
                  <a:lnTo>
                    <a:pt x="163" y="42"/>
                  </a:lnTo>
                  <a:lnTo>
                    <a:pt x="163" y="42"/>
                  </a:lnTo>
                  <a:lnTo>
                    <a:pt x="167" y="42"/>
                  </a:lnTo>
                  <a:lnTo>
                    <a:pt x="167" y="42"/>
                  </a:lnTo>
                  <a:lnTo>
                    <a:pt x="167" y="47"/>
                  </a:lnTo>
                  <a:lnTo>
                    <a:pt x="167" y="47"/>
                  </a:lnTo>
                  <a:lnTo>
                    <a:pt x="174" y="47"/>
                  </a:lnTo>
                  <a:lnTo>
                    <a:pt x="174" y="47"/>
                  </a:lnTo>
                  <a:lnTo>
                    <a:pt x="174" y="52"/>
                  </a:lnTo>
                  <a:lnTo>
                    <a:pt x="174" y="52"/>
                  </a:lnTo>
                  <a:lnTo>
                    <a:pt x="179" y="52"/>
                  </a:lnTo>
                  <a:lnTo>
                    <a:pt x="179" y="52"/>
                  </a:lnTo>
                  <a:lnTo>
                    <a:pt x="179" y="59"/>
                  </a:lnTo>
                  <a:lnTo>
                    <a:pt x="179" y="59"/>
                  </a:lnTo>
                  <a:lnTo>
                    <a:pt x="193" y="59"/>
                  </a:lnTo>
                  <a:lnTo>
                    <a:pt x="193" y="59"/>
                  </a:lnTo>
                  <a:lnTo>
                    <a:pt x="193" y="64"/>
                  </a:lnTo>
                  <a:lnTo>
                    <a:pt x="193" y="64"/>
                  </a:lnTo>
                  <a:lnTo>
                    <a:pt x="205" y="64"/>
                  </a:lnTo>
                  <a:lnTo>
                    <a:pt x="205" y="64"/>
                  </a:lnTo>
                  <a:lnTo>
                    <a:pt x="205" y="71"/>
                  </a:lnTo>
                  <a:lnTo>
                    <a:pt x="205" y="71"/>
                  </a:lnTo>
                  <a:lnTo>
                    <a:pt x="217" y="71"/>
                  </a:lnTo>
                  <a:lnTo>
                    <a:pt x="217" y="71"/>
                  </a:lnTo>
                  <a:lnTo>
                    <a:pt x="217" y="75"/>
                  </a:lnTo>
                  <a:lnTo>
                    <a:pt x="217" y="75"/>
                  </a:lnTo>
                  <a:lnTo>
                    <a:pt x="212" y="75"/>
                  </a:lnTo>
                  <a:lnTo>
                    <a:pt x="212" y="75"/>
                  </a:lnTo>
                  <a:lnTo>
                    <a:pt x="212" y="82"/>
                  </a:lnTo>
                  <a:lnTo>
                    <a:pt x="212" y="82"/>
                  </a:lnTo>
                  <a:lnTo>
                    <a:pt x="198" y="82"/>
                  </a:lnTo>
                  <a:lnTo>
                    <a:pt x="198" y="82"/>
                  </a:lnTo>
                  <a:lnTo>
                    <a:pt x="198" y="92"/>
                  </a:lnTo>
                  <a:lnTo>
                    <a:pt x="198" y="92"/>
                  </a:lnTo>
                  <a:lnTo>
                    <a:pt x="186" y="92"/>
                  </a:lnTo>
                  <a:lnTo>
                    <a:pt x="186" y="92"/>
                  </a:lnTo>
                  <a:lnTo>
                    <a:pt x="186" y="99"/>
                  </a:lnTo>
                  <a:lnTo>
                    <a:pt x="186" y="99"/>
                  </a:lnTo>
                  <a:lnTo>
                    <a:pt x="182" y="99"/>
                  </a:lnTo>
                  <a:lnTo>
                    <a:pt x="182" y="99"/>
                  </a:lnTo>
                  <a:lnTo>
                    <a:pt x="179" y="106"/>
                  </a:lnTo>
                  <a:lnTo>
                    <a:pt x="179" y="106"/>
                  </a:lnTo>
                  <a:lnTo>
                    <a:pt x="174" y="106"/>
                  </a:lnTo>
                  <a:lnTo>
                    <a:pt x="174" y="106"/>
                  </a:lnTo>
                  <a:lnTo>
                    <a:pt x="174" y="116"/>
                  </a:lnTo>
                  <a:lnTo>
                    <a:pt x="174" y="116"/>
                  </a:lnTo>
                  <a:lnTo>
                    <a:pt x="167" y="116"/>
                  </a:lnTo>
                  <a:lnTo>
                    <a:pt x="167" y="116"/>
                  </a:lnTo>
                  <a:lnTo>
                    <a:pt x="167" y="127"/>
                  </a:lnTo>
                  <a:lnTo>
                    <a:pt x="167" y="127"/>
                  </a:lnTo>
                  <a:lnTo>
                    <a:pt x="167" y="132"/>
                  </a:lnTo>
                  <a:lnTo>
                    <a:pt x="167" y="132"/>
                  </a:lnTo>
                  <a:lnTo>
                    <a:pt x="160" y="132"/>
                  </a:lnTo>
                  <a:lnTo>
                    <a:pt x="160" y="132"/>
                  </a:lnTo>
                  <a:lnTo>
                    <a:pt x="160" y="139"/>
                  </a:lnTo>
                  <a:lnTo>
                    <a:pt x="160" y="139"/>
                  </a:lnTo>
                  <a:lnTo>
                    <a:pt x="167" y="139"/>
                  </a:lnTo>
                  <a:lnTo>
                    <a:pt x="167" y="139"/>
                  </a:lnTo>
                  <a:lnTo>
                    <a:pt x="167" y="163"/>
                  </a:lnTo>
                  <a:lnTo>
                    <a:pt x="167" y="163"/>
                  </a:lnTo>
                  <a:lnTo>
                    <a:pt x="167" y="168"/>
                  </a:lnTo>
                  <a:lnTo>
                    <a:pt x="167" y="168"/>
                  </a:lnTo>
                  <a:lnTo>
                    <a:pt x="167" y="219"/>
                  </a:lnTo>
                  <a:lnTo>
                    <a:pt x="167" y="219"/>
                  </a:lnTo>
                  <a:lnTo>
                    <a:pt x="167" y="227"/>
                  </a:lnTo>
                  <a:lnTo>
                    <a:pt x="167" y="227"/>
                  </a:lnTo>
                  <a:lnTo>
                    <a:pt x="163" y="227"/>
                  </a:lnTo>
                  <a:lnTo>
                    <a:pt x="163" y="227"/>
                  </a:lnTo>
                  <a:lnTo>
                    <a:pt x="127" y="227"/>
                  </a:lnTo>
                  <a:lnTo>
                    <a:pt x="127" y="227"/>
                  </a:lnTo>
                  <a:lnTo>
                    <a:pt x="125" y="227"/>
                  </a:lnTo>
                  <a:lnTo>
                    <a:pt x="125" y="227"/>
                  </a:lnTo>
                  <a:lnTo>
                    <a:pt x="89" y="227"/>
                  </a:lnTo>
                  <a:lnTo>
                    <a:pt x="89" y="227"/>
                  </a:lnTo>
                  <a:lnTo>
                    <a:pt x="89" y="227"/>
                  </a:lnTo>
                  <a:lnTo>
                    <a:pt x="89" y="227"/>
                  </a:lnTo>
                  <a:lnTo>
                    <a:pt x="71" y="224"/>
                  </a:lnTo>
                  <a:lnTo>
                    <a:pt x="71" y="224"/>
                  </a:lnTo>
                  <a:lnTo>
                    <a:pt x="71" y="281"/>
                  </a:lnTo>
                  <a:lnTo>
                    <a:pt x="71" y="281"/>
                  </a:lnTo>
                  <a:lnTo>
                    <a:pt x="89" y="281"/>
                  </a:lnTo>
                  <a:lnTo>
                    <a:pt x="89" y="281"/>
                  </a:lnTo>
                  <a:lnTo>
                    <a:pt x="89" y="283"/>
                  </a:lnTo>
                  <a:lnTo>
                    <a:pt x="89" y="283"/>
                  </a:lnTo>
                  <a:lnTo>
                    <a:pt x="89" y="293"/>
                  </a:lnTo>
                  <a:lnTo>
                    <a:pt x="89" y="293"/>
                  </a:lnTo>
                  <a:lnTo>
                    <a:pt x="63" y="293"/>
                  </a:lnTo>
                  <a:lnTo>
                    <a:pt x="63" y="293"/>
                  </a:lnTo>
                  <a:lnTo>
                    <a:pt x="59" y="293"/>
                  </a:lnTo>
                  <a:lnTo>
                    <a:pt x="59" y="293"/>
                  </a:lnTo>
                  <a:lnTo>
                    <a:pt x="52" y="293"/>
                  </a:lnTo>
                  <a:lnTo>
                    <a:pt x="52" y="293"/>
                  </a:lnTo>
                  <a:lnTo>
                    <a:pt x="47" y="293"/>
                  </a:lnTo>
                  <a:lnTo>
                    <a:pt x="47" y="293"/>
                  </a:lnTo>
                  <a:lnTo>
                    <a:pt x="19" y="293"/>
                  </a:lnTo>
                  <a:lnTo>
                    <a:pt x="19" y="293"/>
                  </a:lnTo>
                  <a:lnTo>
                    <a:pt x="16" y="293"/>
                  </a:lnTo>
                  <a:lnTo>
                    <a:pt x="16" y="293"/>
                  </a:lnTo>
                  <a:lnTo>
                    <a:pt x="4" y="293"/>
                  </a:lnTo>
                  <a:lnTo>
                    <a:pt x="4" y="293"/>
                  </a:lnTo>
                  <a:lnTo>
                    <a:pt x="4" y="293"/>
                  </a:lnTo>
                  <a:lnTo>
                    <a:pt x="4" y="293"/>
                  </a:lnTo>
                  <a:lnTo>
                    <a:pt x="2" y="293"/>
                  </a:lnTo>
                  <a:lnTo>
                    <a:pt x="2" y="293"/>
                  </a:lnTo>
                  <a:lnTo>
                    <a:pt x="2" y="293"/>
                  </a:lnTo>
                  <a:lnTo>
                    <a:pt x="2" y="293"/>
                  </a:lnTo>
                  <a:lnTo>
                    <a:pt x="0" y="293"/>
                  </a:lnTo>
                  <a:lnTo>
                    <a:pt x="0" y="293"/>
                  </a:lnTo>
                  <a:lnTo>
                    <a:pt x="0" y="290"/>
                  </a:lnTo>
                  <a:lnTo>
                    <a:pt x="0" y="290"/>
                  </a:lnTo>
                  <a:lnTo>
                    <a:pt x="0" y="290"/>
                  </a:lnTo>
                  <a:lnTo>
                    <a:pt x="0" y="290"/>
                  </a:lnTo>
                  <a:lnTo>
                    <a:pt x="0" y="290"/>
                  </a:lnTo>
                  <a:lnTo>
                    <a:pt x="0" y="290"/>
                  </a:lnTo>
                  <a:lnTo>
                    <a:pt x="0" y="290"/>
                  </a:lnTo>
                  <a:lnTo>
                    <a:pt x="0" y="290"/>
                  </a:lnTo>
                  <a:lnTo>
                    <a:pt x="0" y="288"/>
                  </a:lnTo>
                  <a:lnTo>
                    <a:pt x="0" y="288"/>
                  </a:lnTo>
                  <a:lnTo>
                    <a:pt x="0" y="288"/>
                  </a:lnTo>
                  <a:lnTo>
                    <a:pt x="0" y="288"/>
                  </a:lnTo>
                  <a:lnTo>
                    <a:pt x="0" y="288"/>
                  </a:lnTo>
                  <a:lnTo>
                    <a:pt x="0" y="288"/>
                  </a:lnTo>
                  <a:lnTo>
                    <a:pt x="0" y="286"/>
                  </a:lnTo>
                  <a:lnTo>
                    <a:pt x="0" y="286"/>
                  </a:lnTo>
                  <a:lnTo>
                    <a:pt x="0" y="286"/>
                  </a:lnTo>
                  <a:lnTo>
                    <a:pt x="0" y="286"/>
                  </a:lnTo>
                  <a:lnTo>
                    <a:pt x="2" y="286"/>
                  </a:lnTo>
                  <a:lnTo>
                    <a:pt x="2" y="286"/>
                  </a:lnTo>
                  <a:lnTo>
                    <a:pt x="2" y="283"/>
                  </a:lnTo>
                  <a:lnTo>
                    <a:pt x="2" y="283"/>
                  </a:lnTo>
                  <a:lnTo>
                    <a:pt x="2" y="283"/>
                  </a:lnTo>
                  <a:lnTo>
                    <a:pt x="2" y="283"/>
                  </a:lnTo>
                  <a:lnTo>
                    <a:pt x="2" y="283"/>
                  </a:lnTo>
                  <a:lnTo>
                    <a:pt x="2" y="283"/>
                  </a:lnTo>
                  <a:lnTo>
                    <a:pt x="2" y="283"/>
                  </a:lnTo>
                  <a:lnTo>
                    <a:pt x="2" y="283"/>
                  </a:lnTo>
                  <a:lnTo>
                    <a:pt x="2" y="281"/>
                  </a:lnTo>
                  <a:lnTo>
                    <a:pt x="2" y="281"/>
                  </a:lnTo>
                  <a:lnTo>
                    <a:pt x="2" y="281"/>
                  </a:lnTo>
                  <a:lnTo>
                    <a:pt x="2" y="281"/>
                  </a:lnTo>
                  <a:lnTo>
                    <a:pt x="2" y="281"/>
                  </a:lnTo>
                  <a:lnTo>
                    <a:pt x="2" y="281"/>
                  </a:lnTo>
                  <a:lnTo>
                    <a:pt x="2" y="281"/>
                  </a:lnTo>
                  <a:lnTo>
                    <a:pt x="2" y="281"/>
                  </a:lnTo>
                  <a:lnTo>
                    <a:pt x="2" y="281"/>
                  </a:lnTo>
                  <a:lnTo>
                    <a:pt x="2" y="281"/>
                  </a:lnTo>
                  <a:lnTo>
                    <a:pt x="2" y="279"/>
                  </a:lnTo>
                  <a:lnTo>
                    <a:pt x="2" y="279"/>
                  </a:lnTo>
                  <a:lnTo>
                    <a:pt x="4" y="279"/>
                  </a:lnTo>
                  <a:lnTo>
                    <a:pt x="4" y="279"/>
                  </a:lnTo>
                  <a:lnTo>
                    <a:pt x="4" y="276"/>
                  </a:lnTo>
                  <a:lnTo>
                    <a:pt x="4" y="276"/>
                  </a:lnTo>
                  <a:lnTo>
                    <a:pt x="4" y="276"/>
                  </a:lnTo>
                  <a:lnTo>
                    <a:pt x="4" y="276"/>
                  </a:lnTo>
                  <a:lnTo>
                    <a:pt x="7" y="276"/>
                  </a:lnTo>
                  <a:lnTo>
                    <a:pt x="7" y="276"/>
                  </a:lnTo>
                  <a:lnTo>
                    <a:pt x="7" y="274"/>
                  </a:lnTo>
                  <a:lnTo>
                    <a:pt x="7" y="274"/>
                  </a:lnTo>
                  <a:lnTo>
                    <a:pt x="7" y="274"/>
                  </a:lnTo>
                  <a:lnTo>
                    <a:pt x="7" y="274"/>
                  </a:lnTo>
                  <a:lnTo>
                    <a:pt x="9" y="274"/>
                  </a:lnTo>
                  <a:lnTo>
                    <a:pt x="9" y="274"/>
                  </a:lnTo>
                  <a:lnTo>
                    <a:pt x="9" y="274"/>
                  </a:lnTo>
                  <a:lnTo>
                    <a:pt x="9" y="274"/>
                  </a:lnTo>
                  <a:lnTo>
                    <a:pt x="9" y="271"/>
                  </a:lnTo>
                  <a:lnTo>
                    <a:pt x="9" y="271"/>
                  </a:lnTo>
                  <a:lnTo>
                    <a:pt x="9" y="271"/>
                  </a:lnTo>
                  <a:lnTo>
                    <a:pt x="9" y="271"/>
                  </a:lnTo>
                  <a:lnTo>
                    <a:pt x="9" y="271"/>
                  </a:lnTo>
                  <a:lnTo>
                    <a:pt x="9" y="271"/>
                  </a:lnTo>
                  <a:lnTo>
                    <a:pt x="9" y="269"/>
                  </a:lnTo>
                  <a:lnTo>
                    <a:pt x="9" y="269"/>
                  </a:lnTo>
                  <a:lnTo>
                    <a:pt x="9" y="269"/>
                  </a:lnTo>
                  <a:lnTo>
                    <a:pt x="9" y="269"/>
                  </a:lnTo>
                  <a:lnTo>
                    <a:pt x="9" y="267"/>
                  </a:lnTo>
                  <a:lnTo>
                    <a:pt x="9" y="267"/>
                  </a:lnTo>
                  <a:lnTo>
                    <a:pt x="11" y="262"/>
                  </a:lnTo>
                  <a:lnTo>
                    <a:pt x="11" y="262"/>
                  </a:lnTo>
                  <a:lnTo>
                    <a:pt x="11" y="260"/>
                  </a:lnTo>
                  <a:lnTo>
                    <a:pt x="11" y="260"/>
                  </a:lnTo>
                  <a:lnTo>
                    <a:pt x="11" y="257"/>
                  </a:lnTo>
                  <a:lnTo>
                    <a:pt x="11" y="257"/>
                  </a:lnTo>
                  <a:lnTo>
                    <a:pt x="11" y="257"/>
                  </a:lnTo>
                  <a:lnTo>
                    <a:pt x="11" y="257"/>
                  </a:lnTo>
                  <a:lnTo>
                    <a:pt x="11" y="255"/>
                  </a:lnTo>
                  <a:lnTo>
                    <a:pt x="11" y="255"/>
                  </a:lnTo>
                  <a:lnTo>
                    <a:pt x="11" y="255"/>
                  </a:lnTo>
                  <a:lnTo>
                    <a:pt x="11" y="255"/>
                  </a:lnTo>
                  <a:lnTo>
                    <a:pt x="11" y="253"/>
                  </a:lnTo>
                  <a:lnTo>
                    <a:pt x="11" y="253"/>
                  </a:lnTo>
                  <a:lnTo>
                    <a:pt x="11" y="253"/>
                  </a:lnTo>
                  <a:lnTo>
                    <a:pt x="11" y="253"/>
                  </a:lnTo>
                  <a:lnTo>
                    <a:pt x="11" y="253"/>
                  </a:lnTo>
                  <a:lnTo>
                    <a:pt x="11" y="253"/>
                  </a:lnTo>
                  <a:lnTo>
                    <a:pt x="14" y="250"/>
                  </a:lnTo>
                  <a:lnTo>
                    <a:pt x="14" y="250"/>
                  </a:lnTo>
                  <a:lnTo>
                    <a:pt x="14" y="250"/>
                  </a:lnTo>
                  <a:lnTo>
                    <a:pt x="14" y="250"/>
                  </a:lnTo>
                  <a:lnTo>
                    <a:pt x="14" y="250"/>
                  </a:lnTo>
                  <a:lnTo>
                    <a:pt x="14" y="250"/>
                  </a:lnTo>
                  <a:lnTo>
                    <a:pt x="14" y="248"/>
                  </a:lnTo>
                  <a:lnTo>
                    <a:pt x="14" y="248"/>
                  </a:lnTo>
                  <a:lnTo>
                    <a:pt x="14" y="248"/>
                  </a:lnTo>
                  <a:lnTo>
                    <a:pt x="14" y="248"/>
                  </a:lnTo>
                  <a:lnTo>
                    <a:pt x="16" y="248"/>
                  </a:lnTo>
                  <a:lnTo>
                    <a:pt x="16" y="248"/>
                  </a:lnTo>
                  <a:lnTo>
                    <a:pt x="19" y="245"/>
                  </a:lnTo>
                  <a:lnTo>
                    <a:pt x="19" y="245"/>
                  </a:lnTo>
                  <a:lnTo>
                    <a:pt x="19" y="243"/>
                  </a:lnTo>
                  <a:lnTo>
                    <a:pt x="19" y="243"/>
                  </a:lnTo>
                  <a:lnTo>
                    <a:pt x="19" y="241"/>
                  </a:lnTo>
                  <a:lnTo>
                    <a:pt x="19" y="241"/>
                  </a:lnTo>
                  <a:lnTo>
                    <a:pt x="19" y="241"/>
                  </a:lnTo>
                  <a:lnTo>
                    <a:pt x="19" y="241"/>
                  </a:lnTo>
                  <a:lnTo>
                    <a:pt x="19" y="238"/>
                  </a:lnTo>
                  <a:lnTo>
                    <a:pt x="19" y="238"/>
                  </a:lnTo>
                  <a:lnTo>
                    <a:pt x="21" y="241"/>
                  </a:lnTo>
                  <a:lnTo>
                    <a:pt x="21" y="241"/>
                  </a:lnTo>
                  <a:lnTo>
                    <a:pt x="21" y="241"/>
                  </a:lnTo>
                  <a:lnTo>
                    <a:pt x="21" y="241"/>
                  </a:lnTo>
                  <a:lnTo>
                    <a:pt x="21" y="243"/>
                  </a:lnTo>
                  <a:lnTo>
                    <a:pt x="21" y="243"/>
                  </a:lnTo>
                  <a:lnTo>
                    <a:pt x="23" y="245"/>
                  </a:lnTo>
                  <a:lnTo>
                    <a:pt x="23" y="245"/>
                  </a:lnTo>
                  <a:lnTo>
                    <a:pt x="23" y="248"/>
                  </a:lnTo>
                  <a:lnTo>
                    <a:pt x="23" y="248"/>
                  </a:lnTo>
                  <a:lnTo>
                    <a:pt x="23" y="248"/>
                  </a:lnTo>
                  <a:lnTo>
                    <a:pt x="23" y="248"/>
                  </a:lnTo>
                  <a:lnTo>
                    <a:pt x="23" y="248"/>
                  </a:lnTo>
                  <a:lnTo>
                    <a:pt x="23" y="248"/>
                  </a:lnTo>
                  <a:lnTo>
                    <a:pt x="23" y="245"/>
                  </a:lnTo>
                  <a:lnTo>
                    <a:pt x="23" y="245"/>
                  </a:lnTo>
                  <a:lnTo>
                    <a:pt x="26" y="245"/>
                  </a:lnTo>
                  <a:lnTo>
                    <a:pt x="26" y="245"/>
                  </a:lnTo>
                  <a:lnTo>
                    <a:pt x="26" y="245"/>
                  </a:lnTo>
                  <a:lnTo>
                    <a:pt x="26" y="245"/>
                  </a:lnTo>
                  <a:lnTo>
                    <a:pt x="26" y="243"/>
                  </a:lnTo>
                  <a:lnTo>
                    <a:pt x="26" y="243"/>
                  </a:lnTo>
                  <a:lnTo>
                    <a:pt x="26" y="243"/>
                  </a:lnTo>
                  <a:lnTo>
                    <a:pt x="26" y="243"/>
                  </a:lnTo>
                  <a:lnTo>
                    <a:pt x="23" y="241"/>
                  </a:lnTo>
                  <a:lnTo>
                    <a:pt x="23" y="241"/>
                  </a:lnTo>
                  <a:lnTo>
                    <a:pt x="21" y="241"/>
                  </a:lnTo>
                  <a:lnTo>
                    <a:pt x="21" y="241"/>
                  </a:lnTo>
                  <a:lnTo>
                    <a:pt x="21" y="238"/>
                  </a:lnTo>
                  <a:lnTo>
                    <a:pt x="21" y="238"/>
                  </a:lnTo>
                  <a:lnTo>
                    <a:pt x="19" y="238"/>
                  </a:lnTo>
                  <a:lnTo>
                    <a:pt x="19" y="238"/>
                  </a:lnTo>
                  <a:lnTo>
                    <a:pt x="19" y="238"/>
                  </a:lnTo>
                  <a:lnTo>
                    <a:pt x="19" y="238"/>
                  </a:lnTo>
                  <a:lnTo>
                    <a:pt x="19" y="236"/>
                  </a:lnTo>
                  <a:lnTo>
                    <a:pt x="19" y="236"/>
                  </a:lnTo>
                  <a:lnTo>
                    <a:pt x="19" y="236"/>
                  </a:lnTo>
                  <a:lnTo>
                    <a:pt x="19" y="236"/>
                  </a:lnTo>
                  <a:lnTo>
                    <a:pt x="19" y="236"/>
                  </a:lnTo>
                  <a:lnTo>
                    <a:pt x="19" y="236"/>
                  </a:lnTo>
                  <a:lnTo>
                    <a:pt x="19" y="234"/>
                  </a:lnTo>
                  <a:lnTo>
                    <a:pt x="19" y="234"/>
                  </a:lnTo>
                  <a:lnTo>
                    <a:pt x="19" y="234"/>
                  </a:lnTo>
                  <a:lnTo>
                    <a:pt x="19" y="234"/>
                  </a:lnTo>
                  <a:lnTo>
                    <a:pt x="16" y="231"/>
                  </a:lnTo>
                  <a:lnTo>
                    <a:pt x="16" y="231"/>
                  </a:lnTo>
                  <a:lnTo>
                    <a:pt x="16" y="231"/>
                  </a:lnTo>
                  <a:lnTo>
                    <a:pt x="16" y="231"/>
                  </a:lnTo>
                  <a:lnTo>
                    <a:pt x="16" y="231"/>
                  </a:lnTo>
                  <a:lnTo>
                    <a:pt x="16" y="231"/>
                  </a:lnTo>
                  <a:lnTo>
                    <a:pt x="16" y="231"/>
                  </a:lnTo>
                  <a:lnTo>
                    <a:pt x="16" y="231"/>
                  </a:lnTo>
                  <a:lnTo>
                    <a:pt x="19" y="229"/>
                  </a:lnTo>
                  <a:lnTo>
                    <a:pt x="19" y="229"/>
                  </a:lnTo>
                  <a:lnTo>
                    <a:pt x="19" y="227"/>
                  </a:lnTo>
                  <a:lnTo>
                    <a:pt x="19" y="227"/>
                  </a:lnTo>
                  <a:lnTo>
                    <a:pt x="19" y="227"/>
                  </a:lnTo>
                  <a:lnTo>
                    <a:pt x="19" y="227"/>
                  </a:lnTo>
                  <a:lnTo>
                    <a:pt x="16" y="229"/>
                  </a:lnTo>
                  <a:lnTo>
                    <a:pt x="16" y="229"/>
                  </a:lnTo>
                  <a:lnTo>
                    <a:pt x="16" y="231"/>
                  </a:lnTo>
                  <a:lnTo>
                    <a:pt x="16" y="231"/>
                  </a:lnTo>
                  <a:lnTo>
                    <a:pt x="16" y="234"/>
                  </a:lnTo>
                  <a:lnTo>
                    <a:pt x="16" y="234"/>
                  </a:lnTo>
                  <a:lnTo>
                    <a:pt x="19" y="236"/>
                  </a:lnTo>
                  <a:lnTo>
                    <a:pt x="19" y="236"/>
                  </a:lnTo>
                  <a:lnTo>
                    <a:pt x="19" y="236"/>
                  </a:lnTo>
                  <a:lnTo>
                    <a:pt x="19" y="236"/>
                  </a:lnTo>
                  <a:lnTo>
                    <a:pt x="19" y="238"/>
                  </a:lnTo>
                  <a:lnTo>
                    <a:pt x="19" y="238"/>
                  </a:lnTo>
                  <a:lnTo>
                    <a:pt x="19" y="241"/>
                  </a:lnTo>
                  <a:lnTo>
                    <a:pt x="19" y="241"/>
                  </a:lnTo>
                  <a:lnTo>
                    <a:pt x="16" y="241"/>
                  </a:lnTo>
                  <a:lnTo>
                    <a:pt x="16" y="241"/>
                  </a:lnTo>
                  <a:lnTo>
                    <a:pt x="16" y="243"/>
                  </a:lnTo>
                  <a:lnTo>
                    <a:pt x="16" y="243"/>
                  </a:lnTo>
                  <a:lnTo>
                    <a:pt x="14" y="245"/>
                  </a:lnTo>
                  <a:lnTo>
                    <a:pt x="14" y="245"/>
                  </a:lnTo>
                  <a:lnTo>
                    <a:pt x="14" y="248"/>
                  </a:lnTo>
                  <a:lnTo>
                    <a:pt x="14" y="248"/>
                  </a:lnTo>
                  <a:lnTo>
                    <a:pt x="14" y="248"/>
                  </a:lnTo>
                  <a:lnTo>
                    <a:pt x="14" y="248"/>
                  </a:lnTo>
                  <a:lnTo>
                    <a:pt x="14" y="248"/>
                  </a:lnTo>
                  <a:lnTo>
                    <a:pt x="14" y="248"/>
                  </a:lnTo>
                  <a:lnTo>
                    <a:pt x="14" y="245"/>
                  </a:lnTo>
                  <a:lnTo>
                    <a:pt x="14" y="245"/>
                  </a:lnTo>
                  <a:lnTo>
                    <a:pt x="14" y="245"/>
                  </a:lnTo>
                  <a:lnTo>
                    <a:pt x="14" y="245"/>
                  </a:lnTo>
                  <a:lnTo>
                    <a:pt x="14" y="245"/>
                  </a:lnTo>
                  <a:lnTo>
                    <a:pt x="14" y="245"/>
                  </a:lnTo>
                  <a:lnTo>
                    <a:pt x="14" y="243"/>
                  </a:lnTo>
                  <a:lnTo>
                    <a:pt x="14" y="243"/>
                  </a:lnTo>
                  <a:lnTo>
                    <a:pt x="14" y="243"/>
                  </a:lnTo>
                  <a:lnTo>
                    <a:pt x="14" y="243"/>
                  </a:lnTo>
                  <a:lnTo>
                    <a:pt x="14" y="243"/>
                  </a:lnTo>
                  <a:lnTo>
                    <a:pt x="14" y="243"/>
                  </a:lnTo>
                  <a:lnTo>
                    <a:pt x="14" y="241"/>
                  </a:lnTo>
                  <a:lnTo>
                    <a:pt x="14" y="241"/>
                  </a:lnTo>
                  <a:lnTo>
                    <a:pt x="14" y="238"/>
                  </a:lnTo>
                  <a:lnTo>
                    <a:pt x="14" y="238"/>
                  </a:lnTo>
                  <a:lnTo>
                    <a:pt x="14" y="238"/>
                  </a:lnTo>
                  <a:lnTo>
                    <a:pt x="14" y="238"/>
                  </a:lnTo>
                  <a:lnTo>
                    <a:pt x="14" y="236"/>
                  </a:lnTo>
                  <a:lnTo>
                    <a:pt x="14" y="236"/>
                  </a:lnTo>
                  <a:lnTo>
                    <a:pt x="14" y="234"/>
                  </a:lnTo>
                  <a:lnTo>
                    <a:pt x="14" y="234"/>
                  </a:lnTo>
                  <a:lnTo>
                    <a:pt x="14" y="234"/>
                  </a:lnTo>
                  <a:lnTo>
                    <a:pt x="14" y="234"/>
                  </a:lnTo>
                  <a:lnTo>
                    <a:pt x="14" y="231"/>
                  </a:lnTo>
                  <a:lnTo>
                    <a:pt x="14" y="231"/>
                  </a:lnTo>
                  <a:lnTo>
                    <a:pt x="14" y="231"/>
                  </a:lnTo>
                  <a:lnTo>
                    <a:pt x="14" y="231"/>
                  </a:lnTo>
                  <a:lnTo>
                    <a:pt x="14" y="229"/>
                  </a:lnTo>
                  <a:lnTo>
                    <a:pt x="14" y="229"/>
                  </a:lnTo>
                  <a:lnTo>
                    <a:pt x="14" y="227"/>
                  </a:lnTo>
                  <a:lnTo>
                    <a:pt x="14" y="227"/>
                  </a:lnTo>
                  <a:lnTo>
                    <a:pt x="14" y="224"/>
                  </a:lnTo>
                  <a:lnTo>
                    <a:pt x="14" y="224"/>
                  </a:lnTo>
                  <a:lnTo>
                    <a:pt x="14" y="224"/>
                  </a:lnTo>
                  <a:lnTo>
                    <a:pt x="14" y="224"/>
                  </a:lnTo>
                  <a:lnTo>
                    <a:pt x="11" y="224"/>
                  </a:lnTo>
                  <a:lnTo>
                    <a:pt x="11" y="224"/>
                  </a:lnTo>
                  <a:lnTo>
                    <a:pt x="11" y="224"/>
                  </a:lnTo>
                  <a:lnTo>
                    <a:pt x="11" y="224"/>
                  </a:lnTo>
                  <a:lnTo>
                    <a:pt x="11" y="224"/>
                  </a:lnTo>
                  <a:lnTo>
                    <a:pt x="11" y="224"/>
                  </a:lnTo>
                  <a:lnTo>
                    <a:pt x="11" y="224"/>
                  </a:lnTo>
                  <a:lnTo>
                    <a:pt x="11" y="224"/>
                  </a:lnTo>
                  <a:lnTo>
                    <a:pt x="11" y="224"/>
                  </a:lnTo>
                  <a:lnTo>
                    <a:pt x="11" y="224"/>
                  </a:lnTo>
                  <a:lnTo>
                    <a:pt x="14" y="224"/>
                  </a:lnTo>
                  <a:lnTo>
                    <a:pt x="14" y="224"/>
                  </a:lnTo>
                  <a:lnTo>
                    <a:pt x="14" y="222"/>
                  </a:lnTo>
                  <a:lnTo>
                    <a:pt x="14" y="222"/>
                  </a:lnTo>
                  <a:lnTo>
                    <a:pt x="14" y="222"/>
                  </a:lnTo>
                  <a:lnTo>
                    <a:pt x="14" y="222"/>
                  </a:lnTo>
                  <a:lnTo>
                    <a:pt x="14" y="219"/>
                  </a:lnTo>
                  <a:lnTo>
                    <a:pt x="14" y="219"/>
                  </a:lnTo>
                  <a:lnTo>
                    <a:pt x="14" y="217"/>
                  </a:lnTo>
                  <a:lnTo>
                    <a:pt x="14" y="217"/>
                  </a:lnTo>
                  <a:lnTo>
                    <a:pt x="14" y="215"/>
                  </a:lnTo>
                  <a:lnTo>
                    <a:pt x="14" y="215"/>
                  </a:lnTo>
                  <a:lnTo>
                    <a:pt x="14" y="215"/>
                  </a:lnTo>
                  <a:lnTo>
                    <a:pt x="14" y="215"/>
                  </a:lnTo>
                  <a:lnTo>
                    <a:pt x="14" y="212"/>
                  </a:lnTo>
                  <a:lnTo>
                    <a:pt x="14" y="212"/>
                  </a:lnTo>
                  <a:lnTo>
                    <a:pt x="14" y="212"/>
                  </a:lnTo>
                  <a:lnTo>
                    <a:pt x="14" y="212"/>
                  </a:lnTo>
                  <a:lnTo>
                    <a:pt x="16" y="212"/>
                  </a:lnTo>
                  <a:lnTo>
                    <a:pt x="16" y="212"/>
                  </a:lnTo>
                  <a:lnTo>
                    <a:pt x="16" y="210"/>
                  </a:lnTo>
                  <a:lnTo>
                    <a:pt x="16" y="210"/>
                  </a:lnTo>
                  <a:lnTo>
                    <a:pt x="16" y="210"/>
                  </a:lnTo>
                  <a:lnTo>
                    <a:pt x="16" y="210"/>
                  </a:lnTo>
                  <a:lnTo>
                    <a:pt x="16" y="210"/>
                  </a:lnTo>
                  <a:lnTo>
                    <a:pt x="16" y="210"/>
                  </a:lnTo>
                  <a:lnTo>
                    <a:pt x="16" y="208"/>
                  </a:lnTo>
                  <a:lnTo>
                    <a:pt x="16" y="208"/>
                  </a:lnTo>
                  <a:lnTo>
                    <a:pt x="16" y="208"/>
                  </a:lnTo>
                  <a:lnTo>
                    <a:pt x="16" y="208"/>
                  </a:lnTo>
                  <a:lnTo>
                    <a:pt x="16" y="205"/>
                  </a:lnTo>
                  <a:lnTo>
                    <a:pt x="16" y="205"/>
                  </a:lnTo>
                  <a:lnTo>
                    <a:pt x="16" y="205"/>
                  </a:lnTo>
                  <a:lnTo>
                    <a:pt x="16" y="205"/>
                  </a:lnTo>
                  <a:lnTo>
                    <a:pt x="16" y="205"/>
                  </a:lnTo>
                  <a:lnTo>
                    <a:pt x="16" y="205"/>
                  </a:lnTo>
                  <a:lnTo>
                    <a:pt x="19" y="205"/>
                  </a:lnTo>
                  <a:lnTo>
                    <a:pt x="19" y="205"/>
                  </a:lnTo>
                  <a:lnTo>
                    <a:pt x="19" y="205"/>
                  </a:lnTo>
                  <a:lnTo>
                    <a:pt x="19" y="205"/>
                  </a:lnTo>
                  <a:lnTo>
                    <a:pt x="19" y="208"/>
                  </a:lnTo>
                  <a:lnTo>
                    <a:pt x="19" y="208"/>
                  </a:lnTo>
                  <a:lnTo>
                    <a:pt x="19" y="208"/>
                  </a:lnTo>
                  <a:lnTo>
                    <a:pt x="19" y="208"/>
                  </a:lnTo>
                  <a:lnTo>
                    <a:pt x="19" y="205"/>
                  </a:lnTo>
                  <a:lnTo>
                    <a:pt x="19" y="205"/>
                  </a:lnTo>
                  <a:lnTo>
                    <a:pt x="19" y="205"/>
                  </a:lnTo>
                  <a:lnTo>
                    <a:pt x="19" y="205"/>
                  </a:lnTo>
                  <a:lnTo>
                    <a:pt x="21" y="205"/>
                  </a:lnTo>
                  <a:lnTo>
                    <a:pt x="21" y="205"/>
                  </a:lnTo>
                  <a:lnTo>
                    <a:pt x="21" y="203"/>
                  </a:lnTo>
                  <a:lnTo>
                    <a:pt x="21" y="203"/>
                  </a:lnTo>
                  <a:lnTo>
                    <a:pt x="21" y="203"/>
                  </a:lnTo>
                  <a:lnTo>
                    <a:pt x="21" y="203"/>
                  </a:lnTo>
                  <a:lnTo>
                    <a:pt x="23" y="201"/>
                  </a:lnTo>
                  <a:lnTo>
                    <a:pt x="23" y="201"/>
                  </a:lnTo>
                  <a:lnTo>
                    <a:pt x="23" y="201"/>
                  </a:lnTo>
                  <a:lnTo>
                    <a:pt x="23" y="201"/>
                  </a:lnTo>
                  <a:lnTo>
                    <a:pt x="23" y="198"/>
                  </a:lnTo>
                  <a:lnTo>
                    <a:pt x="23" y="198"/>
                  </a:lnTo>
                  <a:lnTo>
                    <a:pt x="23" y="198"/>
                  </a:lnTo>
                  <a:lnTo>
                    <a:pt x="23" y="198"/>
                  </a:lnTo>
                  <a:lnTo>
                    <a:pt x="26" y="198"/>
                  </a:lnTo>
                  <a:lnTo>
                    <a:pt x="26" y="198"/>
                  </a:lnTo>
                  <a:lnTo>
                    <a:pt x="26" y="198"/>
                  </a:lnTo>
                  <a:lnTo>
                    <a:pt x="26" y="198"/>
                  </a:lnTo>
                  <a:lnTo>
                    <a:pt x="26" y="196"/>
                  </a:lnTo>
                  <a:lnTo>
                    <a:pt x="26" y="196"/>
                  </a:lnTo>
                  <a:lnTo>
                    <a:pt x="26" y="196"/>
                  </a:lnTo>
                  <a:lnTo>
                    <a:pt x="26" y="196"/>
                  </a:lnTo>
                  <a:lnTo>
                    <a:pt x="26" y="196"/>
                  </a:lnTo>
                  <a:lnTo>
                    <a:pt x="26" y="196"/>
                  </a:lnTo>
                  <a:lnTo>
                    <a:pt x="26" y="193"/>
                  </a:lnTo>
                  <a:lnTo>
                    <a:pt x="26" y="193"/>
                  </a:lnTo>
                  <a:lnTo>
                    <a:pt x="23" y="193"/>
                  </a:lnTo>
                  <a:lnTo>
                    <a:pt x="23" y="193"/>
                  </a:lnTo>
                  <a:lnTo>
                    <a:pt x="23" y="196"/>
                  </a:lnTo>
                  <a:lnTo>
                    <a:pt x="23" y="196"/>
                  </a:lnTo>
                  <a:lnTo>
                    <a:pt x="21" y="196"/>
                  </a:lnTo>
                  <a:lnTo>
                    <a:pt x="21" y="196"/>
                  </a:lnTo>
                  <a:lnTo>
                    <a:pt x="21" y="196"/>
                  </a:lnTo>
                  <a:lnTo>
                    <a:pt x="21" y="196"/>
                  </a:lnTo>
                  <a:lnTo>
                    <a:pt x="21" y="196"/>
                  </a:lnTo>
                  <a:lnTo>
                    <a:pt x="21" y="196"/>
                  </a:lnTo>
                  <a:lnTo>
                    <a:pt x="21" y="198"/>
                  </a:lnTo>
                  <a:lnTo>
                    <a:pt x="21" y="198"/>
                  </a:lnTo>
                  <a:lnTo>
                    <a:pt x="19" y="198"/>
                  </a:lnTo>
                  <a:lnTo>
                    <a:pt x="19" y="198"/>
                  </a:lnTo>
                  <a:lnTo>
                    <a:pt x="21" y="198"/>
                  </a:lnTo>
                  <a:lnTo>
                    <a:pt x="21" y="198"/>
                  </a:lnTo>
                  <a:lnTo>
                    <a:pt x="21" y="201"/>
                  </a:lnTo>
                  <a:lnTo>
                    <a:pt x="21" y="201"/>
                  </a:lnTo>
                  <a:lnTo>
                    <a:pt x="19" y="201"/>
                  </a:lnTo>
                  <a:lnTo>
                    <a:pt x="19" y="201"/>
                  </a:lnTo>
                  <a:lnTo>
                    <a:pt x="19" y="201"/>
                  </a:lnTo>
                  <a:lnTo>
                    <a:pt x="19" y="201"/>
                  </a:lnTo>
                  <a:lnTo>
                    <a:pt x="19" y="201"/>
                  </a:lnTo>
                  <a:lnTo>
                    <a:pt x="19" y="201"/>
                  </a:lnTo>
                  <a:lnTo>
                    <a:pt x="19" y="203"/>
                  </a:lnTo>
                  <a:lnTo>
                    <a:pt x="19" y="203"/>
                  </a:lnTo>
                  <a:lnTo>
                    <a:pt x="19" y="203"/>
                  </a:lnTo>
                  <a:lnTo>
                    <a:pt x="19" y="203"/>
                  </a:lnTo>
                  <a:lnTo>
                    <a:pt x="16" y="203"/>
                  </a:lnTo>
                  <a:lnTo>
                    <a:pt x="16" y="203"/>
                  </a:lnTo>
                  <a:lnTo>
                    <a:pt x="16" y="201"/>
                  </a:lnTo>
                  <a:lnTo>
                    <a:pt x="16" y="201"/>
                  </a:lnTo>
                  <a:lnTo>
                    <a:pt x="16" y="201"/>
                  </a:lnTo>
                  <a:lnTo>
                    <a:pt x="16" y="201"/>
                  </a:lnTo>
                  <a:lnTo>
                    <a:pt x="16" y="198"/>
                  </a:lnTo>
                  <a:lnTo>
                    <a:pt x="16" y="198"/>
                  </a:lnTo>
                  <a:lnTo>
                    <a:pt x="16" y="196"/>
                  </a:lnTo>
                  <a:lnTo>
                    <a:pt x="16" y="196"/>
                  </a:lnTo>
                  <a:lnTo>
                    <a:pt x="16" y="196"/>
                  </a:lnTo>
                  <a:lnTo>
                    <a:pt x="16" y="196"/>
                  </a:lnTo>
                  <a:lnTo>
                    <a:pt x="16" y="193"/>
                  </a:lnTo>
                  <a:lnTo>
                    <a:pt x="16" y="193"/>
                  </a:lnTo>
                  <a:lnTo>
                    <a:pt x="16" y="191"/>
                  </a:lnTo>
                  <a:lnTo>
                    <a:pt x="16" y="191"/>
                  </a:lnTo>
                  <a:lnTo>
                    <a:pt x="16" y="191"/>
                  </a:lnTo>
                  <a:lnTo>
                    <a:pt x="16" y="191"/>
                  </a:lnTo>
                  <a:lnTo>
                    <a:pt x="16" y="189"/>
                  </a:lnTo>
                  <a:lnTo>
                    <a:pt x="16" y="189"/>
                  </a:lnTo>
                  <a:lnTo>
                    <a:pt x="16" y="186"/>
                  </a:lnTo>
                  <a:lnTo>
                    <a:pt x="16" y="186"/>
                  </a:lnTo>
                  <a:lnTo>
                    <a:pt x="16" y="184"/>
                  </a:lnTo>
                  <a:lnTo>
                    <a:pt x="16" y="184"/>
                  </a:lnTo>
                  <a:lnTo>
                    <a:pt x="14" y="182"/>
                  </a:lnTo>
                  <a:lnTo>
                    <a:pt x="14" y="182"/>
                  </a:lnTo>
                  <a:lnTo>
                    <a:pt x="14" y="179"/>
                  </a:lnTo>
                  <a:lnTo>
                    <a:pt x="14" y="179"/>
                  </a:lnTo>
                  <a:lnTo>
                    <a:pt x="14" y="179"/>
                  </a:lnTo>
                  <a:lnTo>
                    <a:pt x="14" y="179"/>
                  </a:lnTo>
                  <a:lnTo>
                    <a:pt x="14" y="177"/>
                  </a:lnTo>
                  <a:lnTo>
                    <a:pt x="14" y="177"/>
                  </a:lnTo>
                  <a:lnTo>
                    <a:pt x="11" y="177"/>
                  </a:lnTo>
                  <a:lnTo>
                    <a:pt x="11" y="177"/>
                  </a:lnTo>
                  <a:lnTo>
                    <a:pt x="9" y="179"/>
                  </a:lnTo>
                  <a:lnTo>
                    <a:pt x="9" y="179"/>
                  </a:lnTo>
                  <a:lnTo>
                    <a:pt x="7" y="179"/>
                  </a:lnTo>
                  <a:lnTo>
                    <a:pt x="7" y="179"/>
                  </a:lnTo>
                  <a:lnTo>
                    <a:pt x="4" y="179"/>
                  </a:lnTo>
                  <a:lnTo>
                    <a:pt x="4" y="179"/>
                  </a:lnTo>
                  <a:lnTo>
                    <a:pt x="4" y="179"/>
                  </a:lnTo>
                  <a:lnTo>
                    <a:pt x="4" y="179"/>
                  </a:lnTo>
                  <a:lnTo>
                    <a:pt x="4" y="177"/>
                  </a:lnTo>
                  <a:lnTo>
                    <a:pt x="4" y="177"/>
                  </a:lnTo>
                  <a:lnTo>
                    <a:pt x="2" y="177"/>
                  </a:lnTo>
                  <a:lnTo>
                    <a:pt x="2" y="177"/>
                  </a:lnTo>
                  <a:lnTo>
                    <a:pt x="2" y="177"/>
                  </a:lnTo>
                  <a:lnTo>
                    <a:pt x="2" y="177"/>
                  </a:lnTo>
                  <a:lnTo>
                    <a:pt x="4" y="175"/>
                  </a:lnTo>
                  <a:lnTo>
                    <a:pt x="4" y="175"/>
                  </a:lnTo>
                  <a:lnTo>
                    <a:pt x="7" y="175"/>
                  </a:lnTo>
                  <a:lnTo>
                    <a:pt x="7" y="175"/>
                  </a:lnTo>
                  <a:lnTo>
                    <a:pt x="7" y="177"/>
                  </a:lnTo>
                  <a:lnTo>
                    <a:pt x="7" y="177"/>
                  </a:lnTo>
                  <a:lnTo>
                    <a:pt x="7" y="177"/>
                  </a:lnTo>
                  <a:lnTo>
                    <a:pt x="7" y="177"/>
                  </a:lnTo>
                  <a:lnTo>
                    <a:pt x="7" y="175"/>
                  </a:lnTo>
                  <a:lnTo>
                    <a:pt x="7" y="175"/>
                  </a:lnTo>
                  <a:lnTo>
                    <a:pt x="7" y="175"/>
                  </a:lnTo>
                  <a:lnTo>
                    <a:pt x="7" y="175"/>
                  </a:lnTo>
                  <a:lnTo>
                    <a:pt x="9" y="175"/>
                  </a:lnTo>
                  <a:lnTo>
                    <a:pt x="9" y="175"/>
                  </a:lnTo>
                  <a:lnTo>
                    <a:pt x="9" y="172"/>
                  </a:lnTo>
                  <a:lnTo>
                    <a:pt x="9" y="172"/>
                  </a:lnTo>
                  <a:lnTo>
                    <a:pt x="11" y="172"/>
                  </a:lnTo>
                  <a:lnTo>
                    <a:pt x="11" y="172"/>
                  </a:lnTo>
                  <a:lnTo>
                    <a:pt x="11" y="172"/>
                  </a:lnTo>
                  <a:lnTo>
                    <a:pt x="11" y="172"/>
                  </a:lnTo>
                  <a:lnTo>
                    <a:pt x="11" y="172"/>
                  </a:lnTo>
                  <a:lnTo>
                    <a:pt x="11" y="172"/>
                  </a:lnTo>
                  <a:lnTo>
                    <a:pt x="14" y="172"/>
                  </a:lnTo>
                  <a:lnTo>
                    <a:pt x="14" y="172"/>
                  </a:lnTo>
                  <a:lnTo>
                    <a:pt x="14" y="170"/>
                  </a:lnTo>
                  <a:lnTo>
                    <a:pt x="14" y="170"/>
                  </a:lnTo>
                  <a:lnTo>
                    <a:pt x="14" y="168"/>
                  </a:lnTo>
                  <a:lnTo>
                    <a:pt x="14" y="168"/>
                  </a:lnTo>
                  <a:lnTo>
                    <a:pt x="14" y="165"/>
                  </a:lnTo>
                  <a:lnTo>
                    <a:pt x="14" y="165"/>
                  </a:lnTo>
                  <a:lnTo>
                    <a:pt x="14" y="165"/>
                  </a:lnTo>
                  <a:lnTo>
                    <a:pt x="14" y="165"/>
                  </a:lnTo>
                  <a:lnTo>
                    <a:pt x="16" y="160"/>
                  </a:lnTo>
                  <a:lnTo>
                    <a:pt x="16" y="160"/>
                  </a:lnTo>
                  <a:lnTo>
                    <a:pt x="16" y="158"/>
                  </a:lnTo>
                  <a:lnTo>
                    <a:pt x="16" y="158"/>
                  </a:lnTo>
                  <a:lnTo>
                    <a:pt x="16" y="153"/>
                  </a:lnTo>
                  <a:lnTo>
                    <a:pt x="16" y="153"/>
                  </a:lnTo>
                  <a:lnTo>
                    <a:pt x="16" y="151"/>
                  </a:lnTo>
                  <a:lnTo>
                    <a:pt x="16" y="151"/>
                  </a:lnTo>
                  <a:lnTo>
                    <a:pt x="16" y="149"/>
                  </a:lnTo>
                  <a:lnTo>
                    <a:pt x="16" y="149"/>
                  </a:lnTo>
                  <a:lnTo>
                    <a:pt x="16" y="149"/>
                  </a:lnTo>
                  <a:lnTo>
                    <a:pt x="16" y="149"/>
                  </a:lnTo>
                  <a:lnTo>
                    <a:pt x="16" y="146"/>
                  </a:lnTo>
                  <a:lnTo>
                    <a:pt x="16" y="146"/>
                  </a:lnTo>
                  <a:lnTo>
                    <a:pt x="16" y="144"/>
                  </a:lnTo>
                  <a:lnTo>
                    <a:pt x="16" y="144"/>
                  </a:lnTo>
                  <a:lnTo>
                    <a:pt x="16" y="142"/>
                  </a:lnTo>
                  <a:lnTo>
                    <a:pt x="16" y="142"/>
                  </a:lnTo>
                  <a:lnTo>
                    <a:pt x="19" y="142"/>
                  </a:lnTo>
                  <a:lnTo>
                    <a:pt x="19" y="142"/>
                  </a:lnTo>
                  <a:lnTo>
                    <a:pt x="19" y="139"/>
                  </a:lnTo>
                  <a:lnTo>
                    <a:pt x="19" y="139"/>
                  </a:lnTo>
                  <a:lnTo>
                    <a:pt x="19" y="142"/>
                  </a:lnTo>
                  <a:lnTo>
                    <a:pt x="19" y="142"/>
                  </a:lnTo>
                  <a:lnTo>
                    <a:pt x="19" y="142"/>
                  </a:lnTo>
                  <a:lnTo>
                    <a:pt x="19" y="142"/>
                  </a:lnTo>
                  <a:lnTo>
                    <a:pt x="19" y="142"/>
                  </a:lnTo>
                  <a:lnTo>
                    <a:pt x="19" y="142"/>
                  </a:lnTo>
                  <a:lnTo>
                    <a:pt x="19" y="144"/>
                  </a:lnTo>
                  <a:lnTo>
                    <a:pt x="19" y="144"/>
                  </a:lnTo>
                  <a:lnTo>
                    <a:pt x="19" y="144"/>
                  </a:lnTo>
                  <a:lnTo>
                    <a:pt x="19" y="144"/>
                  </a:lnTo>
                  <a:lnTo>
                    <a:pt x="19" y="144"/>
                  </a:lnTo>
                  <a:lnTo>
                    <a:pt x="19" y="144"/>
                  </a:lnTo>
                  <a:lnTo>
                    <a:pt x="21" y="146"/>
                  </a:lnTo>
                  <a:lnTo>
                    <a:pt x="21" y="146"/>
                  </a:lnTo>
                  <a:lnTo>
                    <a:pt x="21" y="146"/>
                  </a:lnTo>
                  <a:lnTo>
                    <a:pt x="21" y="146"/>
                  </a:lnTo>
                  <a:lnTo>
                    <a:pt x="21" y="146"/>
                  </a:lnTo>
                  <a:lnTo>
                    <a:pt x="21" y="146"/>
                  </a:lnTo>
                  <a:lnTo>
                    <a:pt x="19" y="146"/>
                  </a:lnTo>
                  <a:lnTo>
                    <a:pt x="19" y="146"/>
                  </a:lnTo>
                  <a:lnTo>
                    <a:pt x="19" y="146"/>
                  </a:lnTo>
                  <a:lnTo>
                    <a:pt x="19" y="146"/>
                  </a:lnTo>
                  <a:lnTo>
                    <a:pt x="19" y="149"/>
                  </a:lnTo>
                  <a:lnTo>
                    <a:pt x="19" y="149"/>
                  </a:lnTo>
                  <a:lnTo>
                    <a:pt x="19" y="153"/>
                  </a:lnTo>
                  <a:lnTo>
                    <a:pt x="19" y="153"/>
                  </a:lnTo>
                  <a:lnTo>
                    <a:pt x="19" y="158"/>
                  </a:lnTo>
                  <a:lnTo>
                    <a:pt x="19" y="158"/>
                  </a:lnTo>
                  <a:lnTo>
                    <a:pt x="16" y="160"/>
                  </a:lnTo>
                  <a:lnTo>
                    <a:pt x="16" y="160"/>
                  </a:lnTo>
                  <a:lnTo>
                    <a:pt x="16" y="163"/>
                  </a:lnTo>
                  <a:lnTo>
                    <a:pt x="16" y="163"/>
                  </a:lnTo>
                  <a:lnTo>
                    <a:pt x="16" y="163"/>
                  </a:lnTo>
                  <a:lnTo>
                    <a:pt x="16" y="163"/>
                  </a:lnTo>
                  <a:lnTo>
                    <a:pt x="19" y="163"/>
                  </a:lnTo>
                  <a:lnTo>
                    <a:pt x="19" y="163"/>
                  </a:lnTo>
                  <a:lnTo>
                    <a:pt x="19" y="160"/>
                  </a:lnTo>
                  <a:lnTo>
                    <a:pt x="19" y="160"/>
                  </a:lnTo>
                  <a:lnTo>
                    <a:pt x="21" y="158"/>
                  </a:lnTo>
                  <a:lnTo>
                    <a:pt x="21" y="158"/>
                  </a:lnTo>
                  <a:lnTo>
                    <a:pt x="23" y="156"/>
                  </a:lnTo>
                  <a:lnTo>
                    <a:pt x="23" y="156"/>
                  </a:lnTo>
                  <a:lnTo>
                    <a:pt x="23" y="156"/>
                  </a:lnTo>
                  <a:lnTo>
                    <a:pt x="23" y="156"/>
                  </a:lnTo>
                  <a:lnTo>
                    <a:pt x="23" y="156"/>
                  </a:lnTo>
                  <a:lnTo>
                    <a:pt x="23" y="156"/>
                  </a:lnTo>
                  <a:lnTo>
                    <a:pt x="23" y="153"/>
                  </a:lnTo>
                  <a:lnTo>
                    <a:pt x="23" y="153"/>
                  </a:lnTo>
                  <a:lnTo>
                    <a:pt x="26" y="153"/>
                  </a:lnTo>
                  <a:lnTo>
                    <a:pt x="26" y="153"/>
                  </a:lnTo>
                  <a:lnTo>
                    <a:pt x="26" y="151"/>
                  </a:lnTo>
                  <a:lnTo>
                    <a:pt x="26" y="151"/>
                  </a:lnTo>
                  <a:lnTo>
                    <a:pt x="26" y="151"/>
                  </a:lnTo>
                  <a:lnTo>
                    <a:pt x="26" y="151"/>
                  </a:lnTo>
                  <a:lnTo>
                    <a:pt x="26" y="149"/>
                  </a:lnTo>
                  <a:lnTo>
                    <a:pt x="26" y="149"/>
                  </a:lnTo>
                  <a:lnTo>
                    <a:pt x="26" y="149"/>
                  </a:lnTo>
                  <a:lnTo>
                    <a:pt x="26" y="149"/>
                  </a:lnTo>
                  <a:lnTo>
                    <a:pt x="23" y="149"/>
                  </a:lnTo>
                  <a:lnTo>
                    <a:pt x="23" y="149"/>
                  </a:lnTo>
                  <a:lnTo>
                    <a:pt x="23" y="146"/>
                  </a:lnTo>
                  <a:lnTo>
                    <a:pt x="23" y="146"/>
                  </a:lnTo>
                  <a:lnTo>
                    <a:pt x="26" y="146"/>
                  </a:lnTo>
                  <a:lnTo>
                    <a:pt x="26" y="146"/>
                  </a:lnTo>
                  <a:lnTo>
                    <a:pt x="23" y="144"/>
                  </a:lnTo>
                  <a:lnTo>
                    <a:pt x="23" y="144"/>
                  </a:lnTo>
                  <a:lnTo>
                    <a:pt x="23" y="144"/>
                  </a:lnTo>
                  <a:lnTo>
                    <a:pt x="23" y="144"/>
                  </a:lnTo>
                  <a:lnTo>
                    <a:pt x="23" y="142"/>
                  </a:lnTo>
                  <a:lnTo>
                    <a:pt x="23" y="142"/>
                  </a:lnTo>
                  <a:lnTo>
                    <a:pt x="23" y="142"/>
                  </a:lnTo>
                  <a:lnTo>
                    <a:pt x="23" y="142"/>
                  </a:lnTo>
                  <a:lnTo>
                    <a:pt x="21" y="142"/>
                  </a:lnTo>
                  <a:lnTo>
                    <a:pt x="21" y="142"/>
                  </a:lnTo>
                  <a:lnTo>
                    <a:pt x="21" y="139"/>
                  </a:lnTo>
                  <a:lnTo>
                    <a:pt x="21" y="139"/>
                  </a:lnTo>
                  <a:lnTo>
                    <a:pt x="21" y="139"/>
                  </a:lnTo>
                  <a:lnTo>
                    <a:pt x="21" y="139"/>
                  </a:lnTo>
                  <a:lnTo>
                    <a:pt x="21" y="139"/>
                  </a:lnTo>
                  <a:lnTo>
                    <a:pt x="21" y="139"/>
                  </a:lnTo>
                  <a:lnTo>
                    <a:pt x="19" y="137"/>
                  </a:lnTo>
                  <a:lnTo>
                    <a:pt x="19" y="137"/>
                  </a:lnTo>
                  <a:lnTo>
                    <a:pt x="19" y="137"/>
                  </a:lnTo>
                  <a:lnTo>
                    <a:pt x="19" y="137"/>
                  </a:lnTo>
                  <a:lnTo>
                    <a:pt x="19" y="137"/>
                  </a:lnTo>
                  <a:lnTo>
                    <a:pt x="19" y="137"/>
                  </a:lnTo>
                  <a:lnTo>
                    <a:pt x="16" y="134"/>
                  </a:lnTo>
                  <a:lnTo>
                    <a:pt x="16" y="134"/>
                  </a:lnTo>
                  <a:lnTo>
                    <a:pt x="16" y="134"/>
                  </a:lnTo>
                  <a:lnTo>
                    <a:pt x="16" y="134"/>
                  </a:lnTo>
                  <a:lnTo>
                    <a:pt x="16" y="132"/>
                  </a:lnTo>
                  <a:lnTo>
                    <a:pt x="16" y="132"/>
                  </a:lnTo>
                  <a:lnTo>
                    <a:pt x="16" y="132"/>
                  </a:lnTo>
                  <a:lnTo>
                    <a:pt x="16" y="132"/>
                  </a:lnTo>
                  <a:lnTo>
                    <a:pt x="14" y="130"/>
                  </a:lnTo>
                  <a:lnTo>
                    <a:pt x="14" y="130"/>
                  </a:lnTo>
                  <a:lnTo>
                    <a:pt x="14" y="130"/>
                  </a:lnTo>
                  <a:lnTo>
                    <a:pt x="14" y="130"/>
                  </a:lnTo>
                  <a:lnTo>
                    <a:pt x="14" y="127"/>
                  </a:lnTo>
                  <a:lnTo>
                    <a:pt x="14" y="127"/>
                  </a:lnTo>
                  <a:lnTo>
                    <a:pt x="14" y="127"/>
                  </a:lnTo>
                  <a:lnTo>
                    <a:pt x="14" y="127"/>
                  </a:lnTo>
                  <a:lnTo>
                    <a:pt x="14" y="125"/>
                  </a:lnTo>
                  <a:lnTo>
                    <a:pt x="14" y="125"/>
                  </a:lnTo>
                  <a:lnTo>
                    <a:pt x="14" y="125"/>
                  </a:lnTo>
                  <a:lnTo>
                    <a:pt x="14" y="125"/>
                  </a:lnTo>
                  <a:lnTo>
                    <a:pt x="14" y="125"/>
                  </a:lnTo>
                  <a:lnTo>
                    <a:pt x="14" y="125"/>
                  </a:lnTo>
                  <a:lnTo>
                    <a:pt x="14" y="123"/>
                  </a:lnTo>
                  <a:lnTo>
                    <a:pt x="14" y="123"/>
                  </a:lnTo>
                  <a:lnTo>
                    <a:pt x="14" y="123"/>
                  </a:lnTo>
                  <a:lnTo>
                    <a:pt x="14" y="123"/>
                  </a:lnTo>
                  <a:lnTo>
                    <a:pt x="14" y="120"/>
                  </a:lnTo>
                  <a:lnTo>
                    <a:pt x="14" y="120"/>
                  </a:lnTo>
                  <a:lnTo>
                    <a:pt x="14" y="120"/>
                  </a:lnTo>
                  <a:lnTo>
                    <a:pt x="14" y="120"/>
                  </a:lnTo>
                  <a:lnTo>
                    <a:pt x="11" y="118"/>
                  </a:lnTo>
                  <a:lnTo>
                    <a:pt x="11" y="118"/>
                  </a:lnTo>
                  <a:lnTo>
                    <a:pt x="11" y="118"/>
                  </a:lnTo>
                  <a:lnTo>
                    <a:pt x="11" y="118"/>
                  </a:lnTo>
                  <a:lnTo>
                    <a:pt x="11" y="118"/>
                  </a:lnTo>
                  <a:lnTo>
                    <a:pt x="11" y="118"/>
                  </a:lnTo>
                  <a:lnTo>
                    <a:pt x="11" y="118"/>
                  </a:lnTo>
                  <a:lnTo>
                    <a:pt x="11" y="118"/>
                  </a:lnTo>
                  <a:lnTo>
                    <a:pt x="11" y="116"/>
                  </a:lnTo>
                  <a:lnTo>
                    <a:pt x="11" y="116"/>
                  </a:lnTo>
                  <a:lnTo>
                    <a:pt x="11" y="116"/>
                  </a:lnTo>
                  <a:lnTo>
                    <a:pt x="11" y="116"/>
                  </a:lnTo>
                  <a:lnTo>
                    <a:pt x="14" y="116"/>
                  </a:lnTo>
                  <a:lnTo>
                    <a:pt x="14" y="116"/>
                  </a:lnTo>
                  <a:lnTo>
                    <a:pt x="14" y="116"/>
                  </a:lnTo>
                  <a:lnTo>
                    <a:pt x="14" y="116"/>
                  </a:lnTo>
                  <a:lnTo>
                    <a:pt x="16" y="116"/>
                  </a:lnTo>
                  <a:lnTo>
                    <a:pt x="16" y="116"/>
                  </a:lnTo>
                  <a:lnTo>
                    <a:pt x="16" y="116"/>
                  </a:lnTo>
                  <a:lnTo>
                    <a:pt x="16" y="116"/>
                  </a:lnTo>
                  <a:lnTo>
                    <a:pt x="16" y="113"/>
                  </a:lnTo>
                  <a:lnTo>
                    <a:pt x="16" y="113"/>
                  </a:lnTo>
                  <a:lnTo>
                    <a:pt x="16" y="111"/>
                  </a:lnTo>
                  <a:lnTo>
                    <a:pt x="16" y="111"/>
                  </a:lnTo>
                  <a:lnTo>
                    <a:pt x="16" y="111"/>
                  </a:lnTo>
                  <a:lnTo>
                    <a:pt x="16" y="111"/>
                  </a:lnTo>
                  <a:lnTo>
                    <a:pt x="16" y="108"/>
                  </a:lnTo>
                  <a:lnTo>
                    <a:pt x="16" y="108"/>
                  </a:lnTo>
                  <a:lnTo>
                    <a:pt x="16" y="104"/>
                  </a:lnTo>
                  <a:lnTo>
                    <a:pt x="16" y="104"/>
                  </a:lnTo>
                  <a:lnTo>
                    <a:pt x="16" y="104"/>
                  </a:lnTo>
                  <a:lnTo>
                    <a:pt x="16" y="104"/>
                  </a:lnTo>
                  <a:lnTo>
                    <a:pt x="16" y="104"/>
                  </a:lnTo>
                  <a:lnTo>
                    <a:pt x="16" y="104"/>
                  </a:lnTo>
                  <a:lnTo>
                    <a:pt x="19" y="106"/>
                  </a:lnTo>
                  <a:lnTo>
                    <a:pt x="19" y="106"/>
                  </a:lnTo>
                  <a:lnTo>
                    <a:pt x="19" y="106"/>
                  </a:lnTo>
                  <a:lnTo>
                    <a:pt x="19" y="106"/>
                  </a:lnTo>
                  <a:lnTo>
                    <a:pt x="19" y="111"/>
                  </a:lnTo>
                  <a:lnTo>
                    <a:pt x="19" y="111"/>
                  </a:lnTo>
                  <a:lnTo>
                    <a:pt x="19" y="111"/>
                  </a:lnTo>
                  <a:lnTo>
                    <a:pt x="19" y="111"/>
                  </a:lnTo>
                  <a:lnTo>
                    <a:pt x="21" y="111"/>
                  </a:lnTo>
                  <a:lnTo>
                    <a:pt x="21" y="111"/>
                  </a:lnTo>
                  <a:lnTo>
                    <a:pt x="23" y="111"/>
                  </a:lnTo>
                  <a:lnTo>
                    <a:pt x="23" y="111"/>
                  </a:lnTo>
                  <a:lnTo>
                    <a:pt x="26" y="113"/>
                  </a:lnTo>
                  <a:lnTo>
                    <a:pt x="26" y="113"/>
                  </a:lnTo>
                  <a:lnTo>
                    <a:pt x="28" y="116"/>
                  </a:lnTo>
                  <a:lnTo>
                    <a:pt x="28" y="116"/>
                  </a:lnTo>
                  <a:lnTo>
                    <a:pt x="30" y="116"/>
                  </a:lnTo>
                  <a:lnTo>
                    <a:pt x="30" y="116"/>
                  </a:lnTo>
                  <a:lnTo>
                    <a:pt x="30" y="118"/>
                  </a:lnTo>
                  <a:lnTo>
                    <a:pt x="30" y="118"/>
                  </a:lnTo>
                  <a:lnTo>
                    <a:pt x="33" y="118"/>
                  </a:lnTo>
                  <a:lnTo>
                    <a:pt x="33" y="118"/>
                  </a:lnTo>
                  <a:lnTo>
                    <a:pt x="33" y="120"/>
                  </a:lnTo>
                  <a:lnTo>
                    <a:pt x="33" y="120"/>
                  </a:lnTo>
                  <a:lnTo>
                    <a:pt x="35" y="120"/>
                  </a:lnTo>
                  <a:lnTo>
                    <a:pt x="35" y="120"/>
                  </a:lnTo>
                  <a:lnTo>
                    <a:pt x="35" y="123"/>
                  </a:lnTo>
                  <a:lnTo>
                    <a:pt x="35" y="123"/>
                  </a:lnTo>
                  <a:lnTo>
                    <a:pt x="35" y="123"/>
                  </a:lnTo>
                  <a:lnTo>
                    <a:pt x="35" y="123"/>
                  </a:lnTo>
                  <a:lnTo>
                    <a:pt x="37" y="125"/>
                  </a:lnTo>
                  <a:lnTo>
                    <a:pt x="37" y="125"/>
                  </a:lnTo>
                  <a:lnTo>
                    <a:pt x="37" y="125"/>
                  </a:lnTo>
                  <a:lnTo>
                    <a:pt x="37" y="125"/>
                  </a:lnTo>
                  <a:lnTo>
                    <a:pt x="37" y="125"/>
                  </a:lnTo>
                  <a:lnTo>
                    <a:pt x="37" y="125"/>
                  </a:lnTo>
                  <a:lnTo>
                    <a:pt x="37" y="123"/>
                  </a:lnTo>
                  <a:lnTo>
                    <a:pt x="37" y="123"/>
                  </a:lnTo>
                  <a:lnTo>
                    <a:pt x="37" y="123"/>
                  </a:lnTo>
                  <a:lnTo>
                    <a:pt x="37" y="123"/>
                  </a:lnTo>
                  <a:lnTo>
                    <a:pt x="40" y="120"/>
                  </a:lnTo>
                  <a:lnTo>
                    <a:pt x="40" y="120"/>
                  </a:lnTo>
                  <a:lnTo>
                    <a:pt x="40" y="120"/>
                  </a:lnTo>
                  <a:lnTo>
                    <a:pt x="40" y="120"/>
                  </a:lnTo>
                  <a:lnTo>
                    <a:pt x="40" y="120"/>
                  </a:lnTo>
                  <a:lnTo>
                    <a:pt x="40" y="120"/>
                  </a:lnTo>
                  <a:lnTo>
                    <a:pt x="40" y="120"/>
                  </a:lnTo>
                  <a:lnTo>
                    <a:pt x="40" y="120"/>
                  </a:lnTo>
                  <a:lnTo>
                    <a:pt x="42" y="120"/>
                  </a:lnTo>
                  <a:lnTo>
                    <a:pt x="42" y="120"/>
                  </a:lnTo>
                  <a:lnTo>
                    <a:pt x="42" y="118"/>
                  </a:lnTo>
                  <a:lnTo>
                    <a:pt x="42" y="118"/>
                  </a:lnTo>
                  <a:lnTo>
                    <a:pt x="42" y="116"/>
                  </a:lnTo>
                  <a:lnTo>
                    <a:pt x="42" y="116"/>
                  </a:lnTo>
                  <a:lnTo>
                    <a:pt x="42" y="116"/>
                  </a:lnTo>
                  <a:lnTo>
                    <a:pt x="42" y="116"/>
                  </a:lnTo>
                  <a:lnTo>
                    <a:pt x="42" y="116"/>
                  </a:lnTo>
                  <a:lnTo>
                    <a:pt x="42" y="116"/>
                  </a:lnTo>
                  <a:lnTo>
                    <a:pt x="42" y="116"/>
                  </a:lnTo>
                  <a:lnTo>
                    <a:pt x="42" y="116"/>
                  </a:lnTo>
                  <a:lnTo>
                    <a:pt x="45" y="116"/>
                  </a:lnTo>
                  <a:lnTo>
                    <a:pt x="45" y="116"/>
                  </a:lnTo>
                  <a:lnTo>
                    <a:pt x="45" y="116"/>
                  </a:lnTo>
                  <a:lnTo>
                    <a:pt x="45" y="116"/>
                  </a:lnTo>
                  <a:lnTo>
                    <a:pt x="47" y="113"/>
                  </a:lnTo>
                  <a:lnTo>
                    <a:pt x="47" y="113"/>
                  </a:lnTo>
                  <a:lnTo>
                    <a:pt x="49" y="113"/>
                  </a:lnTo>
                  <a:lnTo>
                    <a:pt x="49" y="113"/>
                  </a:lnTo>
                  <a:lnTo>
                    <a:pt x="49" y="113"/>
                  </a:lnTo>
                  <a:lnTo>
                    <a:pt x="49" y="113"/>
                  </a:lnTo>
                  <a:lnTo>
                    <a:pt x="47" y="111"/>
                  </a:lnTo>
                  <a:lnTo>
                    <a:pt x="47" y="111"/>
                  </a:lnTo>
                  <a:lnTo>
                    <a:pt x="47" y="111"/>
                  </a:lnTo>
                  <a:lnTo>
                    <a:pt x="47" y="111"/>
                  </a:lnTo>
                  <a:lnTo>
                    <a:pt x="47" y="113"/>
                  </a:lnTo>
                  <a:lnTo>
                    <a:pt x="47" y="113"/>
                  </a:lnTo>
                  <a:lnTo>
                    <a:pt x="47" y="111"/>
                  </a:lnTo>
                  <a:lnTo>
                    <a:pt x="47" y="111"/>
                  </a:lnTo>
                  <a:lnTo>
                    <a:pt x="45" y="111"/>
                  </a:lnTo>
                  <a:lnTo>
                    <a:pt x="45" y="111"/>
                  </a:lnTo>
                  <a:lnTo>
                    <a:pt x="45" y="113"/>
                  </a:lnTo>
                  <a:lnTo>
                    <a:pt x="45" y="113"/>
                  </a:lnTo>
                  <a:lnTo>
                    <a:pt x="42" y="113"/>
                  </a:lnTo>
                  <a:lnTo>
                    <a:pt x="42" y="113"/>
                  </a:lnTo>
                  <a:lnTo>
                    <a:pt x="40" y="111"/>
                  </a:lnTo>
                  <a:lnTo>
                    <a:pt x="40" y="111"/>
                  </a:lnTo>
                  <a:lnTo>
                    <a:pt x="40" y="111"/>
                  </a:lnTo>
                  <a:lnTo>
                    <a:pt x="40" y="111"/>
                  </a:lnTo>
                  <a:lnTo>
                    <a:pt x="40" y="111"/>
                  </a:lnTo>
                  <a:lnTo>
                    <a:pt x="40" y="111"/>
                  </a:lnTo>
                  <a:lnTo>
                    <a:pt x="40" y="111"/>
                  </a:lnTo>
                  <a:lnTo>
                    <a:pt x="40" y="111"/>
                  </a:lnTo>
                  <a:lnTo>
                    <a:pt x="40" y="111"/>
                  </a:lnTo>
                  <a:lnTo>
                    <a:pt x="40" y="111"/>
                  </a:lnTo>
                  <a:lnTo>
                    <a:pt x="37" y="108"/>
                  </a:lnTo>
                  <a:lnTo>
                    <a:pt x="37" y="108"/>
                  </a:lnTo>
                  <a:lnTo>
                    <a:pt x="37" y="108"/>
                  </a:lnTo>
                  <a:lnTo>
                    <a:pt x="37" y="108"/>
                  </a:lnTo>
                  <a:lnTo>
                    <a:pt x="37" y="108"/>
                  </a:lnTo>
                  <a:lnTo>
                    <a:pt x="37" y="108"/>
                  </a:lnTo>
                  <a:lnTo>
                    <a:pt x="37" y="106"/>
                  </a:lnTo>
                  <a:lnTo>
                    <a:pt x="37" y="106"/>
                  </a:lnTo>
                  <a:lnTo>
                    <a:pt x="37" y="106"/>
                  </a:lnTo>
                  <a:lnTo>
                    <a:pt x="37" y="106"/>
                  </a:lnTo>
                  <a:lnTo>
                    <a:pt x="37" y="106"/>
                  </a:lnTo>
                  <a:lnTo>
                    <a:pt x="37" y="106"/>
                  </a:lnTo>
                  <a:lnTo>
                    <a:pt x="37" y="104"/>
                  </a:lnTo>
                  <a:lnTo>
                    <a:pt x="37" y="104"/>
                  </a:lnTo>
                  <a:lnTo>
                    <a:pt x="35" y="101"/>
                  </a:lnTo>
                  <a:lnTo>
                    <a:pt x="35" y="101"/>
                  </a:lnTo>
                  <a:lnTo>
                    <a:pt x="35" y="101"/>
                  </a:lnTo>
                  <a:lnTo>
                    <a:pt x="35" y="101"/>
                  </a:lnTo>
                  <a:lnTo>
                    <a:pt x="35" y="101"/>
                  </a:lnTo>
                  <a:lnTo>
                    <a:pt x="35" y="101"/>
                  </a:lnTo>
                  <a:lnTo>
                    <a:pt x="35" y="99"/>
                  </a:lnTo>
                  <a:lnTo>
                    <a:pt x="35" y="99"/>
                  </a:lnTo>
                  <a:lnTo>
                    <a:pt x="35" y="99"/>
                  </a:lnTo>
                  <a:lnTo>
                    <a:pt x="35" y="99"/>
                  </a:lnTo>
                  <a:lnTo>
                    <a:pt x="35" y="99"/>
                  </a:lnTo>
                  <a:lnTo>
                    <a:pt x="35" y="99"/>
                  </a:lnTo>
                  <a:lnTo>
                    <a:pt x="35" y="99"/>
                  </a:lnTo>
                  <a:lnTo>
                    <a:pt x="35" y="99"/>
                  </a:lnTo>
                  <a:lnTo>
                    <a:pt x="35" y="97"/>
                  </a:lnTo>
                  <a:lnTo>
                    <a:pt x="35" y="97"/>
                  </a:lnTo>
                  <a:lnTo>
                    <a:pt x="35" y="97"/>
                  </a:lnTo>
                  <a:lnTo>
                    <a:pt x="35" y="97"/>
                  </a:lnTo>
                  <a:lnTo>
                    <a:pt x="35" y="97"/>
                  </a:lnTo>
                  <a:lnTo>
                    <a:pt x="35" y="97"/>
                  </a:lnTo>
                  <a:lnTo>
                    <a:pt x="33" y="94"/>
                  </a:lnTo>
                  <a:lnTo>
                    <a:pt x="33" y="94"/>
                  </a:lnTo>
                  <a:lnTo>
                    <a:pt x="33" y="94"/>
                  </a:lnTo>
                  <a:lnTo>
                    <a:pt x="33" y="94"/>
                  </a:lnTo>
                  <a:lnTo>
                    <a:pt x="33" y="92"/>
                  </a:lnTo>
                  <a:lnTo>
                    <a:pt x="33" y="92"/>
                  </a:lnTo>
                  <a:lnTo>
                    <a:pt x="33" y="92"/>
                  </a:lnTo>
                  <a:lnTo>
                    <a:pt x="33" y="92"/>
                  </a:lnTo>
                  <a:lnTo>
                    <a:pt x="33" y="92"/>
                  </a:lnTo>
                  <a:lnTo>
                    <a:pt x="33" y="92"/>
                  </a:lnTo>
                  <a:lnTo>
                    <a:pt x="35" y="92"/>
                  </a:lnTo>
                  <a:lnTo>
                    <a:pt x="35" y="92"/>
                  </a:lnTo>
                  <a:lnTo>
                    <a:pt x="35" y="90"/>
                  </a:lnTo>
                  <a:lnTo>
                    <a:pt x="35" y="90"/>
                  </a:lnTo>
                  <a:lnTo>
                    <a:pt x="35" y="90"/>
                  </a:lnTo>
                  <a:lnTo>
                    <a:pt x="35" y="90"/>
                  </a:lnTo>
                  <a:lnTo>
                    <a:pt x="37" y="90"/>
                  </a:lnTo>
                  <a:lnTo>
                    <a:pt x="37" y="90"/>
                  </a:lnTo>
                  <a:lnTo>
                    <a:pt x="37" y="90"/>
                  </a:lnTo>
                  <a:lnTo>
                    <a:pt x="37" y="90"/>
                  </a:lnTo>
                  <a:lnTo>
                    <a:pt x="37" y="87"/>
                  </a:lnTo>
                  <a:lnTo>
                    <a:pt x="37" y="87"/>
                  </a:lnTo>
                  <a:lnTo>
                    <a:pt x="37" y="87"/>
                  </a:lnTo>
                  <a:lnTo>
                    <a:pt x="37" y="87"/>
                  </a:lnTo>
                  <a:lnTo>
                    <a:pt x="35" y="87"/>
                  </a:lnTo>
                  <a:lnTo>
                    <a:pt x="35" y="87"/>
                  </a:lnTo>
                  <a:lnTo>
                    <a:pt x="33" y="90"/>
                  </a:lnTo>
                  <a:lnTo>
                    <a:pt x="33" y="90"/>
                  </a:lnTo>
                  <a:lnTo>
                    <a:pt x="33" y="90"/>
                  </a:lnTo>
                  <a:lnTo>
                    <a:pt x="33" y="90"/>
                  </a:lnTo>
                  <a:lnTo>
                    <a:pt x="33" y="90"/>
                  </a:lnTo>
                  <a:lnTo>
                    <a:pt x="33" y="90"/>
                  </a:lnTo>
                  <a:lnTo>
                    <a:pt x="33" y="90"/>
                  </a:lnTo>
                  <a:lnTo>
                    <a:pt x="33" y="90"/>
                  </a:lnTo>
                  <a:lnTo>
                    <a:pt x="30" y="90"/>
                  </a:lnTo>
                  <a:lnTo>
                    <a:pt x="30" y="90"/>
                  </a:lnTo>
                  <a:lnTo>
                    <a:pt x="28" y="90"/>
                  </a:lnTo>
                  <a:lnTo>
                    <a:pt x="28" y="90"/>
                  </a:lnTo>
                  <a:lnTo>
                    <a:pt x="23" y="87"/>
                  </a:lnTo>
                  <a:lnTo>
                    <a:pt x="23" y="87"/>
                  </a:lnTo>
                  <a:lnTo>
                    <a:pt x="23" y="85"/>
                  </a:lnTo>
                  <a:lnTo>
                    <a:pt x="23" y="85"/>
                  </a:lnTo>
                  <a:lnTo>
                    <a:pt x="21" y="85"/>
                  </a:lnTo>
                  <a:lnTo>
                    <a:pt x="21" y="85"/>
                  </a:lnTo>
                  <a:lnTo>
                    <a:pt x="19" y="85"/>
                  </a:lnTo>
                  <a:lnTo>
                    <a:pt x="19" y="85"/>
                  </a:lnTo>
                  <a:lnTo>
                    <a:pt x="19" y="85"/>
                  </a:lnTo>
                  <a:lnTo>
                    <a:pt x="19" y="85"/>
                  </a:lnTo>
                  <a:lnTo>
                    <a:pt x="19" y="85"/>
                  </a:lnTo>
                  <a:lnTo>
                    <a:pt x="19" y="85"/>
                  </a:lnTo>
                  <a:lnTo>
                    <a:pt x="19" y="82"/>
                  </a:lnTo>
                  <a:lnTo>
                    <a:pt x="19" y="82"/>
                  </a:lnTo>
                  <a:lnTo>
                    <a:pt x="19" y="80"/>
                  </a:lnTo>
                  <a:lnTo>
                    <a:pt x="19" y="80"/>
                  </a:lnTo>
                  <a:lnTo>
                    <a:pt x="19" y="78"/>
                  </a:lnTo>
                  <a:lnTo>
                    <a:pt x="19" y="78"/>
                  </a:lnTo>
                  <a:lnTo>
                    <a:pt x="21" y="75"/>
                  </a:lnTo>
                  <a:lnTo>
                    <a:pt x="21" y="75"/>
                  </a:lnTo>
                  <a:lnTo>
                    <a:pt x="21" y="73"/>
                  </a:lnTo>
                  <a:lnTo>
                    <a:pt x="21" y="73"/>
                  </a:lnTo>
                  <a:lnTo>
                    <a:pt x="21" y="71"/>
                  </a:lnTo>
                  <a:lnTo>
                    <a:pt x="21" y="71"/>
                  </a:lnTo>
                  <a:lnTo>
                    <a:pt x="21" y="68"/>
                  </a:lnTo>
                  <a:lnTo>
                    <a:pt x="21" y="68"/>
                  </a:lnTo>
                  <a:lnTo>
                    <a:pt x="21" y="68"/>
                  </a:lnTo>
                  <a:lnTo>
                    <a:pt x="21" y="68"/>
                  </a:lnTo>
                  <a:lnTo>
                    <a:pt x="21" y="66"/>
                  </a:lnTo>
                  <a:lnTo>
                    <a:pt x="21" y="66"/>
                  </a:lnTo>
                  <a:lnTo>
                    <a:pt x="21" y="66"/>
                  </a:lnTo>
                  <a:lnTo>
                    <a:pt x="21" y="66"/>
                  </a:lnTo>
                  <a:lnTo>
                    <a:pt x="21" y="64"/>
                  </a:lnTo>
                  <a:lnTo>
                    <a:pt x="21" y="64"/>
                  </a:lnTo>
                  <a:lnTo>
                    <a:pt x="21" y="61"/>
                  </a:lnTo>
                  <a:lnTo>
                    <a:pt x="21" y="61"/>
                  </a:lnTo>
                  <a:lnTo>
                    <a:pt x="23" y="59"/>
                  </a:lnTo>
                  <a:lnTo>
                    <a:pt x="23" y="59"/>
                  </a:lnTo>
                  <a:lnTo>
                    <a:pt x="23" y="56"/>
                  </a:lnTo>
                  <a:lnTo>
                    <a:pt x="23" y="56"/>
                  </a:lnTo>
                  <a:lnTo>
                    <a:pt x="23" y="54"/>
                  </a:lnTo>
                  <a:lnTo>
                    <a:pt x="23" y="54"/>
                  </a:lnTo>
                  <a:lnTo>
                    <a:pt x="23" y="52"/>
                  </a:lnTo>
                  <a:lnTo>
                    <a:pt x="23" y="52"/>
                  </a:lnTo>
                  <a:lnTo>
                    <a:pt x="23" y="52"/>
                  </a:lnTo>
                  <a:lnTo>
                    <a:pt x="23" y="52"/>
                  </a:lnTo>
                  <a:lnTo>
                    <a:pt x="26" y="49"/>
                  </a:lnTo>
                  <a:lnTo>
                    <a:pt x="26" y="49"/>
                  </a:lnTo>
                  <a:lnTo>
                    <a:pt x="28" y="45"/>
                  </a:lnTo>
                  <a:lnTo>
                    <a:pt x="28" y="45"/>
                  </a:lnTo>
                  <a:lnTo>
                    <a:pt x="28" y="42"/>
                  </a:lnTo>
                  <a:lnTo>
                    <a:pt x="28" y="42"/>
                  </a:lnTo>
                  <a:lnTo>
                    <a:pt x="28" y="40"/>
                  </a:lnTo>
                  <a:lnTo>
                    <a:pt x="28" y="40"/>
                  </a:lnTo>
                  <a:lnTo>
                    <a:pt x="28" y="38"/>
                  </a:lnTo>
                  <a:lnTo>
                    <a:pt x="28" y="38"/>
                  </a:lnTo>
                  <a:lnTo>
                    <a:pt x="28" y="38"/>
                  </a:lnTo>
                  <a:lnTo>
                    <a:pt x="28" y="38"/>
                  </a:lnTo>
                  <a:lnTo>
                    <a:pt x="30" y="38"/>
                  </a:lnTo>
                  <a:lnTo>
                    <a:pt x="30" y="38"/>
                  </a:lnTo>
                  <a:lnTo>
                    <a:pt x="33" y="38"/>
                  </a:lnTo>
                  <a:lnTo>
                    <a:pt x="33" y="38"/>
                  </a:lnTo>
                  <a:lnTo>
                    <a:pt x="40" y="38"/>
                  </a:lnTo>
                  <a:lnTo>
                    <a:pt x="40" y="38"/>
                  </a:lnTo>
                  <a:lnTo>
                    <a:pt x="40" y="38"/>
                  </a:lnTo>
                  <a:lnTo>
                    <a:pt x="40" y="38"/>
                  </a:lnTo>
                  <a:lnTo>
                    <a:pt x="42" y="35"/>
                  </a:lnTo>
                  <a:lnTo>
                    <a:pt x="42" y="35"/>
                  </a:lnTo>
                  <a:lnTo>
                    <a:pt x="40" y="33"/>
                  </a:lnTo>
                  <a:lnTo>
                    <a:pt x="40" y="33"/>
                  </a:lnTo>
                  <a:lnTo>
                    <a:pt x="40" y="33"/>
                  </a:lnTo>
                  <a:lnTo>
                    <a:pt x="40" y="33"/>
                  </a:lnTo>
                  <a:lnTo>
                    <a:pt x="37" y="28"/>
                  </a:lnTo>
                  <a:lnTo>
                    <a:pt x="37" y="28"/>
                  </a:lnTo>
                  <a:lnTo>
                    <a:pt x="40" y="26"/>
                  </a:lnTo>
                  <a:lnTo>
                    <a:pt x="40" y="26"/>
                  </a:lnTo>
                  <a:lnTo>
                    <a:pt x="40" y="26"/>
                  </a:lnTo>
                  <a:lnTo>
                    <a:pt x="40" y="26"/>
                  </a:lnTo>
                  <a:lnTo>
                    <a:pt x="40" y="26"/>
                  </a:lnTo>
                  <a:lnTo>
                    <a:pt x="40" y="26"/>
                  </a:lnTo>
                  <a:lnTo>
                    <a:pt x="40" y="26"/>
                  </a:lnTo>
                  <a:lnTo>
                    <a:pt x="40" y="26"/>
                  </a:lnTo>
                  <a:lnTo>
                    <a:pt x="40" y="23"/>
                  </a:lnTo>
                  <a:lnTo>
                    <a:pt x="40" y="23"/>
                  </a:lnTo>
                  <a:lnTo>
                    <a:pt x="37" y="26"/>
                  </a:lnTo>
                  <a:lnTo>
                    <a:pt x="37" y="26"/>
                  </a:lnTo>
                  <a:lnTo>
                    <a:pt x="37" y="26"/>
                  </a:lnTo>
                  <a:lnTo>
                    <a:pt x="37" y="26"/>
                  </a:lnTo>
                  <a:lnTo>
                    <a:pt x="37" y="28"/>
                  </a:lnTo>
                  <a:lnTo>
                    <a:pt x="37" y="28"/>
                  </a:lnTo>
                  <a:lnTo>
                    <a:pt x="37" y="33"/>
                  </a:lnTo>
                  <a:lnTo>
                    <a:pt x="37" y="33"/>
                  </a:lnTo>
                  <a:lnTo>
                    <a:pt x="40" y="33"/>
                  </a:lnTo>
                  <a:lnTo>
                    <a:pt x="40" y="33"/>
                  </a:lnTo>
                  <a:lnTo>
                    <a:pt x="37" y="33"/>
                  </a:lnTo>
                  <a:lnTo>
                    <a:pt x="37" y="33"/>
                  </a:lnTo>
                  <a:lnTo>
                    <a:pt x="37" y="33"/>
                  </a:lnTo>
                  <a:lnTo>
                    <a:pt x="37" y="33"/>
                  </a:lnTo>
                  <a:lnTo>
                    <a:pt x="37" y="33"/>
                  </a:lnTo>
                  <a:lnTo>
                    <a:pt x="37" y="33"/>
                  </a:lnTo>
                  <a:lnTo>
                    <a:pt x="37" y="33"/>
                  </a:lnTo>
                  <a:lnTo>
                    <a:pt x="37" y="33"/>
                  </a:lnTo>
                  <a:lnTo>
                    <a:pt x="37" y="33"/>
                  </a:lnTo>
                  <a:lnTo>
                    <a:pt x="37" y="33"/>
                  </a:lnTo>
                  <a:lnTo>
                    <a:pt x="37" y="30"/>
                  </a:lnTo>
                  <a:lnTo>
                    <a:pt x="37" y="30"/>
                  </a:lnTo>
                  <a:lnTo>
                    <a:pt x="37" y="30"/>
                  </a:lnTo>
                  <a:lnTo>
                    <a:pt x="37" y="30"/>
                  </a:lnTo>
                  <a:lnTo>
                    <a:pt x="37" y="30"/>
                  </a:lnTo>
                  <a:lnTo>
                    <a:pt x="37" y="30"/>
                  </a:lnTo>
                  <a:lnTo>
                    <a:pt x="37" y="30"/>
                  </a:lnTo>
                  <a:lnTo>
                    <a:pt x="37" y="30"/>
                  </a:lnTo>
                  <a:lnTo>
                    <a:pt x="35" y="30"/>
                  </a:lnTo>
                  <a:lnTo>
                    <a:pt x="35" y="30"/>
                  </a:lnTo>
                  <a:lnTo>
                    <a:pt x="33" y="30"/>
                  </a:lnTo>
                  <a:lnTo>
                    <a:pt x="33" y="30"/>
                  </a:lnTo>
                  <a:lnTo>
                    <a:pt x="33" y="30"/>
                  </a:lnTo>
                  <a:lnTo>
                    <a:pt x="33" y="30"/>
                  </a:lnTo>
                  <a:lnTo>
                    <a:pt x="30" y="30"/>
                  </a:lnTo>
                  <a:lnTo>
                    <a:pt x="30" y="30"/>
                  </a:lnTo>
                  <a:lnTo>
                    <a:pt x="30" y="33"/>
                  </a:lnTo>
                  <a:lnTo>
                    <a:pt x="30" y="33"/>
                  </a:lnTo>
                  <a:lnTo>
                    <a:pt x="28" y="35"/>
                  </a:lnTo>
                  <a:lnTo>
                    <a:pt x="28" y="35"/>
                  </a:lnTo>
                  <a:lnTo>
                    <a:pt x="26" y="38"/>
                  </a:lnTo>
                  <a:lnTo>
                    <a:pt x="26" y="38"/>
                  </a:lnTo>
                  <a:lnTo>
                    <a:pt x="26" y="40"/>
                  </a:lnTo>
                  <a:lnTo>
                    <a:pt x="26" y="40"/>
                  </a:lnTo>
                  <a:lnTo>
                    <a:pt x="26" y="45"/>
                  </a:lnTo>
                  <a:lnTo>
                    <a:pt x="26" y="45"/>
                  </a:lnTo>
                  <a:lnTo>
                    <a:pt x="26" y="45"/>
                  </a:lnTo>
                  <a:lnTo>
                    <a:pt x="26" y="45"/>
                  </a:lnTo>
                  <a:lnTo>
                    <a:pt x="26" y="49"/>
                  </a:lnTo>
                  <a:lnTo>
                    <a:pt x="26" y="49"/>
                  </a:lnTo>
                  <a:lnTo>
                    <a:pt x="26" y="49"/>
                  </a:lnTo>
                  <a:lnTo>
                    <a:pt x="26" y="49"/>
                  </a:lnTo>
                  <a:lnTo>
                    <a:pt x="23" y="49"/>
                  </a:lnTo>
                  <a:lnTo>
                    <a:pt x="23" y="49"/>
                  </a:lnTo>
                  <a:lnTo>
                    <a:pt x="23" y="49"/>
                  </a:lnTo>
                  <a:lnTo>
                    <a:pt x="23" y="49"/>
                  </a:lnTo>
                  <a:lnTo>
                    <a:pt x="23" y="47"/>
                  </a:lnTo>
                  <a:lnTo>
                    <a:pt x="23" y="47"/>
                  </a:lnTo>
                  <a:lnTo>
                    <a:pt x="23" y="47"/>
                  </a:lnTo>
                  <a:lnTo>
                    <a:pt x="23" y="47"/>
                  </a:lnTo>
                  <a:lnTo>
                    <a:pt x="23" y="45"/>
                  </a:lnTo>
                  <a:lnTo>
                    <a:pt x="23" y="45"/>
                  </a:lnTo>
                  <a:lnTo>
                    <a:pt x="23" y="45"/>
                  </a:lnTo>
                  <a:lnTo>
                    <a:pt x="23" y="45"/>
                  </a:lnTo>
                  <a:lnTo>
                    <a:pt x="23" y="42"/>
                  </a:lnTo>
                  <a:lnTo>
                    <a:pt x="23" y="42"/>
                  </a:lnTo>
                  <a:lnTo>
                    <a:pt x="23" y="40"/>
                  </a:lnTo>
                  <a:lnTo>
                    <a:pt x="23" y="40"/>
                  </a:lnTo>
                  <a:lnTo>
                    <a:pt x="23" y="40"/>
                  </a:lnTo>
                  <a:lnTo>
                    <a:pt x="23" y="40"/>
                  </a:lnTo>
                  <a:lnTo>
                    <a:pt x="23" y="38"/>
                  </a:lnTo>
                  <a:lnTo>
                    <a:pt x="23" y="38"/>
                  </a:lnTo>
                  <a:lnTo>
                    <a:pt x="23" y="35"/>
                  </a:lnTo>
                  <a:lnTo>
                    <a:pt x="23" y="35"/>
                  </a:lnTo>
                  <a:lnTo>
                    <a:pt x="23" y="35"/>
                  </a:lnTo>
                  <a:lnTo>
                    <a:pt x="23" y="35"/>
                  </a:lnTo>
                  <a:lnTo>
                    <a:pt x="23" y="33"/>
                  </a:lnTo>
                  <a:lnTo>
                    <a:pt x="23" y="33"/>
                  </a:lnTo>
                  <a:lnTo>
                    <a:pt x="23" y="30"/>
                  </a:lnTo>
                  <a:lnTo>
                    <a:pt x="23" y="30"/>
                  </a:lnTo>
                  <a:lnTo>
                    <a:pt x="23" y="28"/>
                  </a:lnTo>
                  <a:lnTo>
                    <a:pt x="23" y="28"/>
                  </a:lnTo>
                  <a:lnTo>
                    <a:pt x="23" y="26"/>
                  </a:lnTo>
                  <a:lnTo>
                    <a:pt x="23" y="26"/>
                  </a:lnTo>
                  <a:lnTo>
                    <a:pt x="23" y="23"/>
                  </a:lnTo>
                  <a:lnTo>
                    <a:pt x="23" y="23"/>
                  </a:lnTo>
                  <a:lnTo>
                    <a:pt x="23" y="21"/>
                  </a:lnTo>
                  <a:lnTo>
                    <a:pt x="23" y="21"/>
                  </a:lnTo>
                  <a:lnTo>
                    <a:pt x="21" y="21"/>
                  </a:lnTo>
                  <a:lnTo>
                    <a:pt x="21" y="21"/>
                  </a:lnTo>
                  <a:lnTo>
                    <a:pt x="21" y="19"/>
                  </a:lnTo>
                  <a:lnTo>
                    <a:pt x="21" y="19"/>
                  </a:lnTo>
                  <a:lnTo>
                    <a:pt x="19" y="19"/>
                  </a:lnTo>
                  <a:lnTo>
                    <a:pt x="19" y="19"/>
                  </a:lnTo>
                  <a:lnTo>
                    <a:pt x="19" y="16"/>
                  </a:lnTo>
                  <a:lnTo>
                    <a:pt x="19" y="16"/>
                  </a:lnTo>
                  <a:lnTo>
                    <a:pt x="16" y="16"/>
                  </a:lnTo>
                  <a:lnTo>
                    <a:pt x="16" y="16"/>
                  </a:lnTo>
                  <a:lnTo>
                    <a:pt x="16" y="16"/>
                  </a:lnTo>
                  <a:lnTo>
                    <a:pt x="16" y="16"/>
                  </a:lnTo>
                  <a:lnTo>
                    <a:pt x="16" y="14"/>
                  </a:lnTo>
                  <a:lnTo>
                    <a:pt x="16" y="14"/>
                  </a:lnTo>
                  <a:lnTo>
                    <a:pt x="16" y="14"/>
                  </a:lnTo>
                  <a:lnTo>
                    <a:pt x="16" y="14"/>
                  </a:lnTo>
                  <a:lnTo>
                    <a:pt x="16" y="14"/>
                  </a:lnTo>
                  <a:lnTo>
                    <a:pt x="16" y="14"/>
                  </a:lnTo>
                  <a:lnTo>
                    <a:pt x="16" y="14"/>
                  </a:lnTo>
                  <a:lnTo>
                    <a:pt x="16" y="14"/>
                  </a:lnTo>
                  <a:lnTo>
                    <a:pt x="16" y="12"/>
                  </a:lnTo>
                  <a:lnTo>
                    <a:pt x="16" y="12"/>
                  </a:lnTo>
                  <a:lnTo>
                    <a:pt x="16" y="12"/>
                  </a:lnTo>
                  <a:lnTo>
                    <a:pt x="16" y="12"/>
                  </a:lnTo>
                  <a:lnTo>
                    <a:pt x="16" y="12"/>
                  </a:lnTo>
                  <a:lnTo>
                    <a:pt x="16" y="12"/>
                  </a:lnTo>
                  <a:lnTo>
                    <a:pt x="16" y="9"/>
                  </a:lnTo>
                  <a:lnTo>
                    <a:pt x="16" y="9"/>
                  </a:lnTo>
                  <a:lnTo>
                    <a:pt x="16" y="9"/>
                  </a:lnTo>
                  <a:lnTo>
                    <a:pt x="16" y="9"/>
                  </a:lnTo>
                  <a:lnTo>
                    <a:pt x="16" y="9"/>
                  </a:lnTo>
                  <a:lnTo>
                    <a:pt x="16" y="9"/>
                  </a:lnTo>
                  <a:lnTo>
                    <a:pt x="16" y="9"/>
                  </a:lnTo>
                  <a:lnTo>
                    <a:pt x="16" y="9"/>
                  </a:lnTo>
                  <a:lnTo>
                    <a:pt x="14" y="9"/>
                  </a:lnTo>
                  <a:lnTo>
                    <a:pt x="14" y="9"/>
                  </a:lnTo>
                  <a:lnTo>
                    <a:pt x="14" y="9"/>
                  </a:lnTo>
                  <a:lnTo>
                    <a:pt x="14" y="9"/>
                  </a:lnTo>
                  <a:lnTo>
                    <a:pt x="14" y="9"/>
                  </a:lnTo>
                  <a:lnTo>
                    <a:pt x="14" y="9"/>
                  </a:lnTo>
                  <a:lnTo>
                    <a:pt x="11" y="9"/>
                  </a:lnTo>
                  <a:lnTo>
                    <a:pt x="11" y="9"/>
                  </a:lnTo>
                  <a:lnTo>
                    <a:pt x="11" y="9"/>
                  </a:lnTo>
                  <a:lnTo>
                    <a:pt x="11" y="9"/>
                  </a:lnTo>
                  <a:lnTo>
                    <a:pt x="11" y="7"/>
                  </a:lnTo>
                  <a:lnTo>
                    <a:pt x="11" y="7"/>
                  </a:lnTo>
                  <a:lnTo>
                    <a:pt x="11" y="7"/>
                  </a:lnTo>
                  <a:lnTo>
                    <a:pt x="11" y="7"/>
                  </a:lnTo>
                  <a:lnTo>
                    <a:pt x="11" y="7"/>
                  </a:lnTo>
                  <a:lnTo>
                    <a:pt x="11" y="7"/>
                  </a:lnTo>
                  <a:lnTo>
                    <a:pt x="11" y="5"/>
                  </a:lnTo>
                  <a:lnTo>
                    <a:pt x="11" y="5"/>
                  </a:lnTo>
                  <a:lnTo>
                    <a:pt x="11" y="5"/>
                  </a:lnTo>
                  <a:lnTo>
                    <a:pt x="11" y="5"/>
                  </a:lnTo>
                  <a:lnTo>
                    <a:pt x="14" y="5"/>
                  </a:lnTo>
                  <a:lnTo>
                    <a:pt x="14" y="5"/>
                  </a:lnTo>
                  <a:lnTo>
                    <a:pt x="14" y="2"/>
                  </a:lnTo>
                  <a:lnTo>
                    <a:pt x="14" y="2"/>
                  </a:lnTo>
                  <a:lnTo>
                    <a:pt x="14" y="2"/>
                  </a:lnTo>
                  <a:lnTo>
                    <a:pt x="14" y="2"/>
                  </a:lnTo>
                  <a:lnTo>
                    <a:pt x="14" y="2"/>
                  </a:lnTo>
                  <a:lnTo>
                    <a:pt x="14" y="2"/>
                  </a:lnTo>
                  <a:lnTo>
                    <a:pt x="16" y="2"/>
                  </a:lnTo>
                  <a:lnTo>
                    <a:pt x="16" y="2"/>
                  </a:lnTo>
                  <a:lnTo>
                    <a:pt x="16" y="0"/>
                  </a:lnTo>
                  <a:lnTo>
                    <a:pt x="16" y="0"/>
                  </a:lnTo>
                  <a:lnTo>
                    <a:pt x="14" y="0"/>
                  </a:lnTo>
                  <a:lnTo>
                    <a:pt x="14" y="0"/>
                  </a:lnTo>
                  <a:lnTo>
                    <a:pt x="54" y="0"/>
                  </a:lnTo>
                  <a:lnTo>
                    <a:pt x="54" y="0"/>
                  </a:lnTo>
                  <a:lnTo>
                    <a:pt x="89" y="2"/>
                  </a:lnTo>
                  <a:lnTo>
                    <a:pt x="89" y="2"/>
                  </a:lnTo>
                  <a:lnTo>
                    <a:pt x="89" y="5"/>
                  </a:lnTo>
                  <a:lnTo>
                    <a:pt x="89" y="5"/>
                  </a:lnTo>
                  <a:lnTo>
                    <a:pt x="160" y="5"/>
                  </a:lnTo>
                  <a:lnTo>
                    <a:pt x="160" y="5"/>
                  </a:lnTo>
                  <a:lnTo>
                    <a:pt x="160" y="2"/>
                  </a:lnTo>
                  <a:lnTo>
                    <a:pt x="160" y="2"/>
                  </a:lnTo>
                  <a:lnTo>
                    <a:pt x="198" y="2"/>
                  </a:lnTo>
                  <a:lnTo>
                    <a:pt x="198" y="2"/>
                  </a:lnTo>
                  <a:lnTo>
                    <a:pt x="198" y="2"/>
                  </a:lnTo>
                  <a:lnTo>
                    <a:pt x="198" y="2"/>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22" name="Freeform 828"/>
            <p:cNvSpPr>
              <a:spLocks/>
            </p:cNvSpPr>
            <p:nvPr/>
          </p:nvSpPr>
          <p:spPr bwMode="auto">
            <a:xfrm>
              <a:off x="1194" y="1156"/>
              <a:ext cx="395" cy="320"/>
            </a:xfrm>
            <a:custGeom>
              <a:avLst/>
              <a:gdLst/>
              <a:ahLst/>
              <a:cxnLst>
                <a:cxn ang="0">
                  <a:pos x="114" y="0"/>
                </a:cxn>
                <a:cxn ang="0">
                  <a:pos x="125" y="0"/>
                </a:cxn>
                <a:cxn ang="0">
                  <a:pos x="133" y="0"/>
                </a:cxn>
                <a:cxn ang="0">
                  <a:pos x="137" y="5"/>
                </a:cxn>
                <a:cxn ang="0">
                  <a:pos x="140" y="10"/>
                </a:cxn>
                <a:cxn ang="0">
                  <a:pos x="151" y="17"/>
                </a:cxn>
                <a:cxn ang="0">
                  <a:pos x="159" y="17"/>
                </a:cxn>
                <a:cxn ang="0">
                  <a:pos x="170" y="24"/>
                </a:cxn>
                <a:cxn ang="0">
                  <a:pos x="170" y="57"/>
                </a:cxn>
                <a:cxn ang="0">
                  <a:pos x="177" y="62"/>
                </a:cxn>
                <a:cxn ang="0">
                  <a:pos x="182" y="64"/>
                </a:cxn>
                <a:cxn ang="0">
                  <a:pos x="189" y="69"/>
                </a:cxn>
                <a:cxn ang="0">
                  <a:pos x="189" y="73"/>
                </a:cxn>
                <a:cxn ang="0">
                  <a:pos x="196" y="80"/>
                </a:cxn>
                <a:cxn ang="0">
                  <a:pos x="201" y="80"/>
                </a:cxn>
                <a:cxn ang="0">
                  <a:pos x="208" y="85"/>
                </a:cxn>
                <a:cxn ang="0">
                  <a:pos x="208" y="92"/>
                </a:cxn>
                <a:cxn ang="0">
                  <a:pos x="215" y="97"/>
                </a:cxn>
                <a:cxn ang="0">
                  <a:pos x="220" y="97"/>
                </a:cxn>
                <a:cxn ang="0">
                  <a:pos x="227" y="104"/>
                </a:cxn>
                <a:cxn ang="0">
                  <a:pos x="227" y="137"/>
                </a:cxn>
                <a:cxn ang="0">
                  <a:pos x="208" y="177"/>
                </a:cxn>
                <a:cxn ang="0">
                  <a:pos x="208" y="173"/>
                </a:cxn>
                <a:cxn ang="0">
                  <a:pos x="196" y="184"/>
                </a:cxn>
                <a:cxn ang="0">
                  <a:pos x="175" y="184"/>
                </a:cxn>
                <a:cxn ang="0">
                  <a:pos x="159" y="173"/>
                </a:cxn>
                <a:cxn ang="0">
                  <a:pos x="159" y="166"/>
                </a:cxn>
                <a:cxn ang="0">
                  <a:pos x="151" y="161"/>
                </a:cxn>
                <a:cxn ang="0">
                  <a:pos x="144" y="161"/>
                </a:cxn>
                <a:cxn ang="0">
                  <a:pos x="137" y="156"/>
                </a:cxn>
                <a:cxn ang="0">
                  <a:pos x="137" y="149"/>
                </a:cxn>
                <a:cxn ang="0">
                  <a:pos x="114" y="142"/>
                </a:cxn>
                <a:cxn ang="0">
                  <a:pos x="109" y="142"/>
                </a:cxn>
                <a:cxn ang="0">
                  <a:pos x="64" y="137"/>
                </a:cxn>
                <a:cxn ang="0">
                  <a:pos x="57" y="137"/>
                </a:cxn>
                <a:cxn ang="0">
                  <a:pos x="0" y="137"/>
                </a:cxn>
                <a:cxn ang="0">
                  <a:pos x="0" y="130"/>
                </a:cxn>
                <a:cxn ang="0">
                  <a:pos x="7" y="125"/>
                </a:cxn>
                <a:cxn ang="0">
                  <a:pos x="7" y="114"/>
                </a:cxn>
                <a:cxn ang="0">
                  <a:pos x="14" y="104"/>
                </a:cxn>
                <a:cxn ang="0">
                  <a:pos x="19" y="104"/>
                </a:cxn>
                <a:cxn ang="0">
                  <a:pos x="26" y="97"/>
                </a:cxn>
                <a:cxn ang="0">
                  <a:pos x="26" y="90"/>
                </a:cxn>
                <a:cxn ang="0">
                  <a:pos x="38" y="80"/>
                </a:cxn>
                <a:cxn ang="0">
                  <a:pos x="52" y="80"/>
                </a:cxn>
                <a:cxn ang="0">
                  <a:pos x="57" y="73"/>
                </a:cxn>
                <a:cxn ang="0">
                  <a:pos x="57" y="69"/>
                </a:cxn>
                <a:cxn ang="0">
                  <a:pos x="45" y="62"/>
                </a:cxn>
                <a:cxn ang="0">
                  <a:pos x="33" y="62"/>
                </a:cxn>
                <a:cxn ang="0">
                  <a:pos x="19" y="57"/>
                </a:cxn>
                <a:cxn ang="0">
                  <a:pos x="19" y="50"/>
                </a:cxn>
                <a:cxn ang="0">
                  <a:pos x="14" y="45"/>
                </a:cxn>
                <a:cxn ang="0">
                  <a:pos x="7" y="45"/>
                </a:cxn>
                <a:cxn ang="0">
                  <a:pos x="3" y="40"/>
                </a:cxn>
                <a:cxn ang="0">
                  <a:pos x="0" y="33"/>
                </a:cxn>
                <a:cxn ang="0">
                  <a:pos x="38" y="28"/>
                </a:cxn>
                <a:cxn ang="0">
                  <a:pos x="38" y="0"/>
                </a:cxn>
              </a:cxnLst>
              <a:rect l="0" t="0" r="r" b="b"/>
              <a:pathLst>
                <a:path w="227" h="184">
                  <a:moveTo>
                    <a:pt x="38" y="0"/>
                  </a:moveTo>
                  <a:lnTo>
                    <a:pt x="114" y="0"/>
                  </a:lnTo>
                  <a:lnTo>
                    <a:pt x="114" y="0"/>
                  </a:lnTo>
                  <a:lnTo>
                    <a:pt x="121" y="0"/>
                  </a:lnTo>
                  <a:lnTo>
                    <a:pt x="121" y="0"/>
                  </a:lnTo>
                  <a:lnTo>
                    <a:pt x="125" y="0"/>
                  </a:lnTo>
                  <a:lnTo>
                    <a:pt x="125" y="0"/>
                  </a:lnTo>
                  <a:lnTo>
                    <a:pt x="133" y="0"/>
                  </a:lnTo>
                  <a:lnTo>
                    <a:pt x="133" y="0"/>
                  </a:lnTo>
                  <a:lnTo>
                    <a:pt x="137" y="0"/>
                  </a:lnTo>
                  <a:lnTo>
                    <a:pt x="137" y="0"/>
                  </a:lnTo>
                  <a:lnTo>
                    <a:pt x="137" y="5"/>
                  </a:lnTo>
                  <a:lnTo>
                    <a:pt x="137" y="5"/>
                  </a:lnTo>
                  <a:lnTo>
                    <a:pt x="140" y="10"/>
                  </a:lnTo>
                  <a:lnTo>
                    <a:pt x="140" y="10"/>
                  </a:lnTo>
                  <a:lnTo>
                    <a:pt x="151" y="10"/>
                  </a:lnTo>
                  <a:lnTo>
                    <a:pt x="151" y="10"/>
                  </a:lnTo>
                  <a:lnTo>
                    <a:pt x="151" y="17"/>
                  </a:lnTo>
                  <a:lnTo>
                    <a:pt x="151" y="17"/>
                  </a:lnTo>
                  <a:lnTo>
                    <a:pt x="159" y="17"/>
                  </a:lnTo>
                  <a:lnTo>
                    <a:pt x="159" y="17"/>
                  </a:lnTo>
                  <a:lnTo>
                    <a:pt x="170" y="17"/>
                  </a:lnTo>
                  <a:lnTo>
                    <a:pt x="170" y="17"/>
                  </a:lnTo>
                  <a:lnTo>
                    <a:pt x="170" y="24"/>
                  </a:lnTo>
                  <a:lnTo>
                    <a:pt x="170" y="24"/>
                  </a:lnTo>
                  <a:lnTo>
                    <a:pt x="170" y="57"/>
                  </a:lnTo>
                  <a:lnTo>
                    <a:pt x="170" y="57"/>
                  </a:lnTo>
                  <a:lnTo>
                    <a:pt x="177" y="57"/>
                  </a:lnTo>
                  <a:lnTo>
                    <a:pt x="177" y="57"/>
                  </a:lnTo>
                  <a:lnTo>
                    <a:pt x="177" y="62"/>
                  </a:lnTo>
                  <a:lnTo>
                    <a:pt x="177" y="62"/>
                  </a:lnTo>
                  <a:lnTo>
                    <a:pt x="182" y="64"/>
                  </a:lnTo>
                  <a:lnTo>
                    <a:pt x="182" y="64"/>
                  </a:lnTo>
                  <a:lnTo>
                    <a:pt x="182" y="69"/>
                  </a:lnTo>
                  <a:lnTo>
                    <a:pt x="182" y="69"/>
                  </a:lnTo>
                  <a:lnTo>
                    <a:pt x="189" y="69"/>
                  </a:lnTo>
                  <a:lnTo>
                    <a:pt x="189" y="69"/>
                  </a:lnTo>
                  <a:lnTo>
                    <a:pt x="189" y="73"/>
                  </a:lnTo>
                  <a:lnTo>
                    <a:pt x="189" y="73"/>
                  </a:lnTo>
                  <a:lnTo>
                    <a:pt x="196" y="73"/>
                  </a:lnTo>
                  <a:lnTo>
                    <a:pt x="196" y="73"/>
                  </a:lnTo>
                  <a:lnTo>
                    <a:pt x="196" y="80"/>
                  </a:lnTo>
                  <a:lnTo>
                    <a:pt x="196" y="80"/>
                  </a:lnTo>
                  <a:lnTo>
                    <a:pt x="201" y="80"/>
                  </a:lnTo>
                  <a:lnTo>
                    <a:pt x="201" y="80"/>
                  </a:lnTo>
                  <a:lnTo>
                    <a:pt x="201" y="85"/>
                  </a:lnTo>
                  <a:lnTo>
                    <a:pt x="201" y="85"/>
                  </a:lnTo>
                  <a:lnTo>
                    <a:pt x="208" y="85"/>
                  </a:lnTo>
                  <a:lnTo>
                    <a:pt x="208" y="85"/>
                  </a:lnTo>
                  <a:lnTo>
                    <a:pt x="208" y="92"/>
                  </a:lnTo>
                  <a:lnTo>
                    <a:pt x="208" y="92"/>
                  </a:lnTo>
                  <a:lnTo>
                    <a:pt x="213" y="92"/>
                  </a:lnTo>
                  <a:lnTo>
                    <a:pt x="213" y="92"/>
                  </a:lnTo>
                  <a:lnTo>
                    <a:pt x="215" y="97"/>
                  </a:lnTo>
                  <a:lnTo>
                    <a:pt x="215" y="97"/>
                  </a:lnTo>
                  <a:lnTo>
                    <a:pt x="220" y="97"/>
                  </a:lnTo>
                  <a:lnTo>
                    <a:pt x="220" y="97"/>
                  </a:lnTo>
                  <a:lnTo>
                    <a:pt x="220" y="104"/>
                  </a:lnTo>
                  <a:lnTo>
                    <a:pt x="220" y="104"/>
                  </a:lnTo>
                  <a:lnTo>
                    <a:pt x="227" y="104"/>
                  </a:lnTo>
                  <a:lnTo>
                    <a:pt x="227" y="104"/>
                  </a:lnTo>
                  <a:lnTo>
                    <a:pt x="227" y="137"/>
                  </a:lnTo>
                  <a:lnTo>
                    <a:pt x="227" y="137"/>
                  </a:lnTo>
                  <a:lnTo>
                    <a:pt x="227" y="177"/>
                  </a:lnTo>
                  <a:lnTo>
                    <a:pt x="227" y="177"/>
                  </a:lnTo>
                  <a:lnTo>
                    <a:pt x="208" y="177"/>
                  </a:lnTo>
                  <a:lnTo>
                    <a:pt x="208" y="177"/>
                  </a:lnTo>
                  <a:lnTo>
                    <a:pt x="208" y="173"/>
                  </a:lnTo>
                  <a:lnTo>
                    <a:pt x="208" y="173"/>
                  </a:lnTo>
                  <a:lnTo>
                    <a:pt x="196" y="173"/>
                  </a:lnTo>
                  <a:lnTo>
                    <a:pt x="196" y="173"/>
                  </a:lnTo>
                  <a:lnTo>
                    <a:pt x="196" y="184"/>
                  </a:lnTo>
                  <a:lnTo>
                    <a:pt x="196" y="184"/>
                  </a:lnTo>
                  <a:lnTo>
                    <a:pt x="175" y="184"/>
                  </a:lnTo>
                  <a:lnTo>
                    <a:pt x="175" y="184"/>
                  </a:lnTo>
                  <a:lnTo>
                    <a:pt x="175" y="173"/>
                  </a:lnTo>
                  <a:lnTo>
                    <a:pt x="175" y="173"/>
                  </a:lnTo>
                  <a:lnTo>
                    <a:pt x="159" y="173"/>
                  </a:lnTo>
                  <a:lnTo>
                    <a:pt x="159" y="173"/>
                  </a:lnTo>
                  <a:lnTo>
                    <a:pt x="159" y="166"/>
                  </a:lnTo>
                  <a:lnTo>
                    <a:pt x="159" y="166"/>
                  </a:lnTo>
                  <a:lnTo>
                    <a:pt x="151" y="166"/>
                  </a:lnTo>
                  <a:lnTo>
                    <a:pt x="151" y="166"/>
                  </a:lnTo>
                  <a:lnTo>
                    <a:pt x="151" y="161"/>
                  </a:lnTo>
                  <a:lnTo>
                    <a:pt x="151" y="161"/>
                  </a:lnTo>
                  <a:lnTo>
                    <a:pt x="144" y="161"/>
                  </a:lnTo>
                  <a:lnTo>
                    <a:pt x="144" y="161"/>
                  </a:lnTo>
                  <a:lnTo>
                    <a:pt x="144" y="156"/>
                  </a:lnTo>
                  <a:lnTo>
                    <a:pt x="144" y="156"/>
                  </a:lnTo>
                  <a:lnTo>
                    <a:pt x="137" y="156"/>
                  </a:lnTo>
                  <a:lnTo>
                    <a:pt x="137" y="156"/>
                  </a:lnTo>
                  <a:lnTo>
                    <a:pt x="137" y="149"/>
                  </a:lnTo>
                  <a:lnTo>
                    <a:pt x="137" y="149"/>
                  </a:lnTo>
                  <a:lnTo>
                    <a:pt x="114" y="149"/>
                  </a:lnTo>
                  <a:lnTo>
                    <a:pt x="114" y="149"/>
                  </a:lnTo>
                  <a:lnTo>
                    <a:pt x="114" y="142"/>
                  </a:lnTo>
                  <a:lnTo>
                    <a:pt x="114" y="142"/>
                  </a:lnTo>
                  <a:lnTo>
                    <a:pt x="109" y="142"/>
                  </a:lnTo>
                  <a:lnTo>
                    <a:pt x="109" y="142"/>
                  </a:lnTo>
                  <a:lnTo>
                    <a:pt x="107" y="137"/>
                  </a:lnTo>
                  <a:lnTo>
                    <a:pt x="107" y="137"/>
                  </a:lnTo>
                  <a:lnTo>
                    <a:pt x="64" y="137"/>
                  </a:lnTo>
                  <a:lnTo>
                    <a:pt x="64" y="137"/>
                  </a:lnTo>
                  <a:lnTo>
                    <a:pt x="57" y="137"/>
                  </a:lnTo>
                  <a:lnTo>
                    <a:pt x="57" y="137"/>
                  </a:lnTo>
                  <a:lnTo>
                    <a:pt x="7" y="137"/>
                  </a:lnTo>
                  <a:lnTo>
                    <a:pt x="7" y="137"/>
                  </a:lnTo>
                  <a:lnTo>
                    <a:pt x="0" y="137"/>
                  </a:lnTo>
                  <a:lnTo>
                    <a:pt x="0" y="137"/>
                  </a:lnTo>
                  <a:lnTo>
                    <a:pt x="0" y="130"/>
                  </a:lnTo>
                  <a:lnTo>
                    <a:pt x="0" y="130"/>
                  </a:lnTo>
                  <a:lnTo>
                    <a:pt x="7" y="130"/>
                  </a:lnTo>
                  <a:lnTo>
                    <a:pt x="7" y="130"/>
                  </a:lnTo>
                  <a:lnTo>
                    <a:pt x="7" y="125"/>
                  </a:lnTo>
                  <a:lnTo>
                    <a:pt x="7" y="125"/>
                  </a:lnTo>
                  <a:lnTo>
                    <a:pt x="7" y="114"/>
                  </a:lnTo>
                  <a:lnTo>
                    <a:pt x="7" y="114"/>
                  </a:lnTo>
                  <a:lnTo>
                    <a:pt x="14" y="114"/>
                  </a:lnTo>
                  <a:lnTo>
                    <a:pt x="14" y="114"/>
                  </a:lnTo>
                  <a:lnTo>
                    <a:pt x="14" y="104"/>
                  </a:lnTo>
                  <a:lnTo>
                    <a:pt x="14" y="104"/>
                  </a:lnTo>
                  <a:lnTo>
                    <a:pt x="19" y="104"/>
                  </a:lnTo>
                  <a:lnTo>
                    <a:pt x="19" y="104"/>
                  </a:lnTo>
                  <a:lnTo>
                    <a:pt x="22" y="97"/>
                  </a:lnTo>
                  <a:lnTo>
                    <a:pt x="22" y="97"/>
                  </a:lnTo>
                  <a:lnTo>
                    <a:pt x="26" y="97"/>
                  </a:lnTo>
                  <a:lnTo>
                    <a:pt x="26" y="97"/>
                  </a:lnTo>
                  <a:lnTo>
                    <a:pt x="26" y="90"/>
                  </a:lnTo>
                  <a:lnTo>
                    <a:pt x="26" y="90"/>
                  </a:lnTo>
                  <a:lnTo>
                    <a:pt x="38" y="90"/>
                  </a:lnTo>
                  <a:lnTo>
                    <a:pt x="38" y="90"/>
                  </a:lnTo>
                  <a:lnTo>
                    <a:pt x="38" y="80"/>
                  </a:lnTo>
                  <a:lnTo>
                    <a:pt x="38" y="80"/>
                  </a:lnTo>
                  <a:lnTo>
                    <a:pt x="52" y="80"/>
                  </a:lnTo>
                  <a:lnTo>
                    <a:pt x="52" y="80"/>
                  </a:lnTo>
                  <a:lnTo>
                    <a:pt x="52" y="73"/>
                  </a:lnTo>
                  <a:lnTo>
                    <a:pt x="52" y="73"/>
                  </a:lnTo>
                  <a:lnTo>
                    <a:pt x="57" y="73"/>
                  </a:lnTo>
                  <a:lnTo>
                    <a:pt x="57" y="73"/>
                  </a:lnTo>
                  <a:lnTo>
                    <a:pt x="57" y="69"/>
                  </a:lnTo>
                  <a:lnTo>
                    <a:pt x="57" y="69"/>
                  </a:lnTo>
                  <a:lnTo>
                    <a:pt x="45" y="69"/>
                  </a:lnTo>
                  <a:lnTo>
                    <a:pt x="45" y="69"/>
                  </a:lnTo>
                  <a:lnTo>
                    <a:pt x="45" y="62"/>
                  </a:lnTo>
                  <a:lnTo>
                    <a:pt x="45" y="62"/>
                  </a:lnTo>
                  <a:lnTo>
                    <a:pt x="33" y="62"/>
                  </a:lnTo>
                  <a:lnTo>
                    <a:pt x="33" y="62"/>
                  </a:lnTo>
                  <a:lnTo>
                    <a:pt x="33" y="57"/>
                  </a:lnTo>
                  <a:lnTo>
                    <a:pt x="33" y="57"/>
                  </a:lnTo>
                  <a:lnTo>
                    <a:pt x="19" y="57"/>
                  </a:lnTo>
                  <a:lnTo>
                    <a:pt x="19" y="57"/>
                  </a:lnTo>
                  <a:lnTo>
                    <a:pt x="19" y="50"/>
                  </a:lnTo>
                  <a:lnTo>
                    <a:pt x="19" y="50"/>
                  </a:lnTo>
                  <a:lnTo>
                    <a:pt x="14" y="50"/>
                  </a:lnTo>
                  <a:lnTo>
                    <a:pt x="14" y="50"/>
                  </a:lnTo>
                  <a:lnTo>
                    <a:pt x="14" y="45"/>
                  </a:lnTo>
                  <a:lnTo>
                    <a:pt x="14" y="45"/>
                  </a:lnTo>
                  <a:lnTo>
                    <a:pt x="7" y="45"/>
                  </a:lnTo>
                  <a:lnTo>
                    <a:pt x="7" y="45"/>
                  </a:lnTo>
                  <a:lnTo>
                    <a:pt x="7" y="40"/>
                  </a:lnTo>
                  <a:lnTo>
                    <a:pt x="7" y="40"/>
                  </a:lnTo>
                  <a:lnTo>
                    <a:pt x="3" y="40"/>
                  </a:lnTo>
                  <a:lnTo>
                    <a:pt x="3" y="40"/>
                  </a:lnTo>
                  <a:lnTo>
                    <a:pt x="0" y="33"/>
                  </a:lnTo>
                  <a:lnTo>
                    <a:pt x="0" y="33"/>
                  </a:lnTo>
                  <a:lnTo>
                    <a:pt x="0" y="28"/>
                  </a:lnTo>
                  <a:lnTo>
                    <a:pt x="0" y="28"/>
                  </a:lnTo>
                  <a:lnTo>
                    <a:pt x="38" y="28"/>
                  </a:lnTo>
                  <a:lnTo>
                    <a:pt x="38" y="28"/>
                  </a:lnTo>
                  <a:lnTo>
                    <a:pt x="38" y="0"/>
                  </a:lnTo>
                  <a:lnTo>
                    <a:pt x="38" y="0"/>
                  </a:lnTo>
                  <a:lnTo>
                    <a:pt x="38" y="0"/>
                  </a:lnTo>
                  <a:lnTo>
                    <a:pt x="38" y="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23" name="Freeform 829"/>
            <p:cNvSpPr>
              <a:spLocks/>
            </p:cNvSpPr>
            <p:nvPr/>
          </p:nvSpPr>
          <p:spPr bwMode="auto">
            <a:xfrm>
              <a:off x="2494" y="1186"/>
              <a:ext cx="353" cy="452"/>
            </a:xfrm>
            <a:custGeom>
              <a:avLst/>
              <a:gdLst/>
              <a:ahLst/>
              <a:cxnLst>
                <a:cxn ang="0">
                  <a:pos x="127" y="9"/>
                </a:cxn>
                <a:cxn ang="0">
                  <a:pos x="144" y="23"/>
                </a:cxn>
                <a:cxn ang="0">
                  <a:pos x="156" y="28"/>
                </a:cxn>
                <a:cxn ang="0">
                  <a:pos x="165" y="35"/>
                </a:cxn>
                <a:cxn ang="0">
                  <a:pos x="170" y="45"/>
                </a:cxn>
                <a:cxn ang="0">
                  <a:pos x="177" y="49"/>
                </a:cxn>
                <a:cxn ang="0">
                  <a:pos x="189" y="61"/>
                </a:cxn>
                <a:cxn ang="0">
                  <a:pos x="189" y="71"/>
                </a:cxn>
                <a:cxn ang="0">
                  <a:pos x="201" y="78"/>
                </a:cxn>
                <a:cxn ang="0">
                  <a:pos x="198" y="85"/>
                </a:cxn>
                <a:cxn ang="0">
                  <a:pos x="201" y="97"/>
                </a:cxn>
                <a:cxn ang="0">
                  <a:pos x="186" y="94"/>
                </a:cxn>
                <a:cxn ang="0">
                  <a:pos x="189" y="101"/>
                </a:cxn>
                <a:cxn ang="0">
                  <a:pos x="177" y="101"/>
                </a:cxn>
                <a:cxn ang="0">
                  <a:pos x="165" y="106"/>
                </a:cxn>
                <a:cxn ang="0">
                  <a:pos x="165" y="113"/>
                </a:cxn>
                <a:cxn ang="0">
                  <a:pos x="160" y="120"/>
                </a:cxn>
                <a:cxn ang="0">
                  <a:pos x="163" y="127"/>
                </a:cxn>
                <a:cxn ang="0">
                  <a:pos x="153" y="132"/>
                </a:cxn>
                <a:cxn ang="0">
                  <a:pos x="153" y="139"/>
                </a:cxn>
                <a:cxn ang="0">
                  <a:pos x="153" y="144"/>
                </a:cxn>
                <a:cxn ang="0">
                  <a:pos x="149" y="156"/>
                </a:cxn>
                <a:cxn ang="0">
                  <a:pos x="151" y="163"/>
                </a:cxn>
                <a:cxn ang="0">
                  <a:pos x="149" y="170"/>
                </a:cxn>
                <a:cxn ang="0">
                  <a:pos x="149" y="172"/>
                </a:cxn>
                <a:cxn ang="0">
                  <a:pos x="144" y="182"/>
                </a:cxn>
                <a:cxn ang="0">
                  <a:pos x="146" y="189"/>
                </a:cxn>
                <a:cxn ang="0">
                  <a:pos x="144" y="193"/>
                </a:cxn>
                <a:cxn ang="0">
                  <a:pos x="149" y="205"/>
                </a:cxn>
                <a:cxn ang="0">
                  <a:pos x="149" y="210"/>
                </a:cxn>
                <a:cxn ang="0">
                  <a:pos x="165" y="215"/>
                </a:cxn>
                <a:cxn ang="0">
                  <a:pos x="165" y="226"/>
                </a:cxn>
                <a:cxn ang="0">
                  <a:pos x="172" y="236"/>
                </a:cxn>
                <a:cxn ang="0">
                  <a:pos x="172" y="243"/>
                </a:cxn>
                <a:cxn ang="0">
                  <a:pos x="170" y="252"/>
                </a:cxn>
                <a:cxn ang="0">
                  <a:pos x="160" y="252"/>
                </a:cxn>
                <a:cxn ang="0">
                  <a:pos x="123" y="260"/>
                </a:cxn>
                <a:cxn ang="0">
                  <a:pos x="92" y="241"/>
                </a:cxn>
                <a:cxn ang="0">
                  <a:pos x="80" y="234"/>
                </a:cxn>
                <a:cxn ang="0">
                  <a:pos x="61" y="222"/>
                </a:cxn>
                <a:cxn ang="0">
                  <a:pos x="42" y="212"/>
                </a:cxn>
                <a:cxn ang="0">
                  <a:pos x="33" y="212"/>
                </a:cxn>
                <a:cxn ang="0">
                  <a:pos x="23" y="212"/>
                </a:cxn>
                <a:cxn ang="0">
                  <a:pos x="12" y="210"/>
                </a:cxn>
                <a:cxn ang="0">
                  <a:pos x="2" y="203"/>
                </a:cxn>
                <a:cxn ang="0">
                  <a:pos x="4" y="186"/>
                </a:cxn>
                <a:cxn ang="0">
                  <a:pos x="0" y="179"/>
                </a:cxn>
                <a:cxn ang="0">
                  <a:pos x="12" y="172"/>
                </a:cxn>
                <a:cxn ang="0">
                  <a:pos x="16" y="172"/>
                </a:cxn>
                <a:cxn ang="0">
                  <a:pos x="23" y="160"/>
                </a:cxn>
                <a:cxn ang="0">
                  <a:pos x="28" y="156"/>
                </a:cxn>
                <a:cxn ang="0">
                  <a:pos x="40" y="146"/>
                </a:cxn>
                <a:cxn ang="0">
                  <a:pos x="49" y="137"/>
                </a:cxn>
                <a:cxn ang="0">
                  <a:pos x="54" y="123"/>
                </a:cxn>
                <a:cxn ang="0">
                  <a:pos x="52" y="111"/>
                </a:cxn>
                <a:cxn ang="0">
                  <a:pos x="59" y="99"/>
                </a:cxn>
                <a:cxn ang="0">
                  <a:pos x="61" y="89"/>
                </a:cxn>
                <a:cxn ang="0">
                  <a:pos x="45" y="82"/>
                </a:cxn>
                <a:cxn ang="0">
                  <a:pos x="40" y="63"/>
                </a:cxn>
                <a:cxn ang="0">
                  <a:pos x="38" y="47"/>
                </a:cxn>
                <a:cxn ang="0">
                  <a:pos x="45" y="30"/>
                </a:cxn>
                <a:cxn ang="0">
                  <a:pos x="94" y="11"/>
                </a:cxn>
              </a:cxnLst>
              <a:rect l="0" t="0" r="r" b="b"/>
              <a:pathLst>
                <a:path w="203" h="260">
                  <a:moveTo>
                    <a:pt x="113" y="0"/>
                  </a:moveTo>
                  <a:lnTo>
                    <a:pt x="116" y="2"/>
                  </a:lnTo>
                  <a:lnTo>
                    <a:pt x="116" y="2"/>
                  </a:lnTo>
                  <a:lnTo>
                    <a:pt x="118" y="4"/>
                  </a:lnTo>
                  <a:lnTo>
                    <a:pt x="118" y="4"/>
                  </a:lnTo>
                  <a:lnTo>
                    <a:pt x="118" y="4"/>
                  </a:lnTo>
                  <a:lnTo>
                    <a:pt x="118" y="4"/>
                  </a:lnTo>
                  <a:lnTo>
                    <a:pt x="118" y="7"/>
                  </a:lnTo>
                  <a:lnTo>
                    <a:pt x="118" y="7"/>
                  </a:lnTo>
                  <a:lnTo>
                    <a:pt x="120" y="7"/>
                  </a:lnTo>
                  <a:lnTo>
                    <a:pt x="120" y="7"/>
                  </a:lnTo>
                  <a:lnTo>
                    <a:pt x="120" y="7"/>
                  </a:lnTo>
                  <a:lnTo>
                    <a:pt x="120" y="7"/>
                  </a:lnTo>
                  <a:lnTo>
                    <a:pt x="123" y="4"/>
                  </a:lnTo>
                  <a:lnTo>
                    <a:pt x="123" y="4"/>
                  </a:lnTo>
                  <a:lnTo>
                    <a:pt x="123" y="4"/>
                  </a:lnTo>
                  <a:lnTo>
                    <a:pt x="123" y="4"/>
                  </a:lnTo>
                  <a:lnTo>
                    <a:pt x="125" y="7"/>
                  </a:lnTo>
                  <a:lnTo>
                    <a:pt x="125" y="7"/>
                  </a:lnTo>
                  <a:lnTo>
                    <a:pt x="127" y="7"/>
                  </a:lnTo>
                  <a:lnTo>
                    <a:pt x="127" y="7"/>
                  </a:lnTo>
                  <a:lnTo>
                    <a:pt x="127" y="9"/>
                  </a:lnTo>
                  <a:lnTo>
                    <a:pt x="127" y="9"/>
                  </a:lnTo>
                  <a:lnTo>
                    <a:pt x="127" y="9"/>
                  </a:lnTo>
                  <a:lnTo>
                    <a:pt x="127" y="9"/>
                  </a:lnTo>
                  <a:lnTo>
                    <a:pt x="127" y="9"/>
                  </a:lnTo>
                  <a:lnTo>
                    <a:pt x="127" y="9"/>
                  </a:lnTo>
                  <a:lnTo>
                    <a:pt x="130" y="11"/>
                  </a:lnTo>
                  <a:lnTo>
                    <a:pt x="130" y="11"/>
                  </a:lnTo>
                  <a:lnTo>
                    <a:pt x="130" y="14"/>
                  </a:lnTo>
                  <a:lnTo>
                    <a:pt x="130" y="14"/>
                  </a:lnTo>
                  <a:lnTo>
                    <a:pt x="130" y="14"/>
                  </a:lnTo>
                  <a:lnTo>
                    <a:pt x="130" y="14"/>
                  </a:lnTo>
                  <a:lnTo>
                    <a:pt x="132" y="14"/>
                  </a:lnTo>
                  <a:lnTo>
                    <a:pt x="132" y="14"/>
                  </a:lnTo>
                  <a:lnTo>
                    <a:pt x="132" y="14"/>
                  </a:lnTo>
                  <a:lnTo>
                    <a:pt x="132" y="14"/>
                  </a:lnTo>
                  <a:lnTo>
                    <a:pt x="134" y="14"/>
                  </a:lnTo>
                  <a:lnTo>
                    <a:pt x="134" y="14"/>
                  </a:lnTo>
                  <a:lnTo>
                    <a:pt x="134" y="14"/>
                  </a:lnTo>
                  <a:lnTo>
                    <a:pt x="134" y="14"/>
                  </a:lnTo>
                  <a:lnTo>
                    <a:pt x="137" y="16"/>
                  </a:lnTo>
                  <a:lnTo>
                    <a:pt x="137" y="16"/>
                  </a:lnTo>
                  <a:lnTo>
                    <a:pt x="139" y="16"/>
                  </a:lnTo>
                  <a:lnTo>
                    <a:pt x="139" y="16"/>
                  </a:lnTo>
                  <a:lnTo>
                    <a:pt x="139" y="16"/>
                  </a:lnTo>
                  <a:lnTo>
                    <a:pt x="139" y="16"/>
                  </a:lnTo>
                  <a:lnTo>
                    <a:pt x="142" y="19"/>
                  </a:lnTo>
                  <a:lnTo>
                    <a:pt x="142" y="19"/>
                  </a:lnTo>
                  <a:lnTo>
                    <a:pt x="142" y="21"/>
                  </a:lnTo>
                  <a:lnTo>
                    <a:pt x="142" y="21"/>
                  </a:lnTo>
                  <a:lnTo>
                    <a:pt x="144" y="21"/>
                  </a:lnTo>
                  <a:lnTo>
                    <a:pt x="144" y="21"/>
                  </a:lnTo>
                  <a:lnTo>
                    <a:pt x="144" y="23"/>
                  </a:lnTo>
                  <a:lnTo>
                    <a:pt x="144" y="23"/>
                  </a:lnTo>
                  <a:lnTo>
                    <a:pt x="146" y="26"/>
                  </a:lnTo>
                  <a:lnTo>
                    <a:pt x="146" y="26"/>
                  </a:lnTo>
                  <a:lnTo>
                    <a:pt x="146" y="26"/>
                  </a:lnTo>
                  <a:lnTo>
                    <a:pt x="146" y="26"/>
                  </a:lnTo>
                  <a:lnTo>
                    <a:pt x="146" y="26"/>
                  </a:lnTo>
                  <a:lnTo>
                    <a:pt x="146" y="26"/>
                  </a:lnTo>
                  <a:lnTo>
                    <a:pt x="146" y="26"/>
                  </a:lnTo>
                  <a:lnTo>
                    <a:pt x="146" y="26"/>
                  </a:lnTo>
                  <a:lnTo>
                    <a:pt x="149" y="26"/>
                  </a:lnTo>
                  <a:lnTo>
                    <a:pt x="149" y="26"/>
                  </a:lnTo>
                  <a:lnTo>
                    <a:pt x="149" y="26"/>
                  </a:lnTo>
                  <a:lnTo>
                    <a:pt x="149" y="26"/>
                  </a:lnTo>
                  <a:lnTo>
                    <a:pt x="151" y="26"/>
                  </a:lnTo>
                  <a:lnTo>
                    <a:pt x="151" y="26"/>
                  </a:lnTo>
                  <a:lnTo>
                    <a:pt x="151" y="26"/>
                  </a:lnTo>
                  <a:lnTo>
                    <a:pt x="151" y="26"/>
                  </a:lnTo>
                  <a:lnTo>
                    <a:pt x="153" y="26"/>
                  </a:lnTo>
                  <a:lnTo>
                    <a:pt x="153" y="26"/>
                  </a:lnTo>
                  <a:lnTo>
                    <a:pt x="153" y="28"/>
                  </a:lnTo>
                  <a:lnTo>
                    <a:pt x="153" y="28"/>
                  </a:lnTo>
                  <a:lnTo>
                    <a:pt x="153" y="28"/>
                  </a:lnTo>
                  <a:lnTo>
                    <a:pt x="153" y="28"/>
                  </a:lnTo>
                  <a:lnTo>
                    <a:pt x="156" y="28"/>
                  </a:lnTo>
                  <a:lnTo>
                    <a:pt x="156" y="28"/>
                  </a:lnTo>
                  <a:lnTo>
                    <a:pt x="156" y="28"/>
                  </a:lnTo>
                  <a:lnTo>
                    <a:pt x="156" y="28"/>
                  </a:lnTo>
                  <a:lnTo>
                    <a:pt x="158" y="30"/>
                  </a:lnTo>
                  <a:lnTo>
                    <a:pt x="158" y="30"/>
                  </a:lnTo>
                  <a:lnTo>
                    <a:pt x="160" y="30"/>
                  </a:lnTo>
                  <a:lnTo>
                    <a:pt x="160" y="30"/>
                  </a:lnTo>
                  <a:lnTo>
                    <a:pt x="160" y="33"/>
                  </a:lnTo>
                  <a:lnTo>
                    <a:pt x="160" y="33"/>
                  </a:lnTo>
                  <a:lnTo>
                    <a:pt x="163" y="33"/>
                  </a:lnTo>
                  <a:lnTo>
                    <a:pt x="163" y="33"/>
                  </a:lnTo>
                  <a:lnTo>
                    <a:pt x="163" y="33"/>
                  </a:lnTo>
                  <a:lnTo>
                    <a:pt x="163" y="33"/>
                  </a:lnTo>
                  <a:lnTo>
                    <a:pt x="163" y="33"/>
                  </a:lnTo>
                  <a:lnTo>
                    <a:pt x="163" y="33"/>
                  </a:lnTo>
                  <a:lnTo>
                    <a:pt x="163" y="33"/>
                  </a:lnTo>
                  <a:lnTo>
                    <a:pt x="163" y="33"/>
                  </a:lnTo>
                  <a:lnTo>
                    <a:pt x="163" y="35"/>
                  </a:lnTo>
                  <a:lnTo>
                    <a:pt x="163" y="35"/>
                  </a:lnTo>
                  <a:lnTo>
                    <a:pt x="163" y="35"/>
                  </a:lnTo>
                  <a:lnTo>
                    <a:pt x="163" y="35"/>
                  </a:lnTo>
                  <a:lnTo>
                    <a:pt x="163" y="35"/>
                  </a:lnTo>
                  <a:lnTo>
                    <a:pt x="163" y="35"/>
                  </a:lnTo>
                  <a:lnTo>
                    <a:pt x="163" y="37"/>
                  </a:lnTo>
                  <a:lnTo>
                    <a:pt x="163" y="37"/>
                  </a:lnTo>
                  <a:lnTo>
                    <a:pt x="163" y="37"/>
                  </a:lnTo>
                  <a:lnTo>
                    <a:pt x="163" y="37"/>
                  </a:lnTo>
                  <a:lnTo>
                    <a:pt x="165" y="37"/>
                  </a:lnTo>
                  <a:lnTo>
                    <a:pt x="165" y="37"/>
                  </a:lnTo>
                  <a:lnTo>
                    <a:pt x="165" y="35"/>
                  </a:lnTo>
                  <a:lnTo>
                    <a:pt x="165" y="35"/>
                  </a:lnTo>
                  <a:lnTo>
                    <a:pt x="165" y="37"/>
                  </a:lnTo>
                  <a:lnTo>
                    <a:pt x="165" y="37"/>
                  </a:lnTo>
                  <a:lnTo>
                    <a:pt x="167" y="37"/>
                  </a:lnTo>
                  <a:lnTo>
                    <a:pt x="167" y="37"/>
                  </a:lnTo>
                  <a:lnTo>
                    <a:pt x="167" y="37"/>
                  </a:lnTo>
                  <a:lnTo>
                    <a:pt x="167" y="37"/>
                  </a:lnTo>
                  <a:lnTo>
                    <a:pt x="167" y="37"/>
                  </a:lnTo>
                  <a:lnTo>
                    <a:pt x="167" y="37"/>
                  </a:lnTo>
                  <a:lnTo>
                    <a:pt x="165" y="40"/>
                  </a:lnTo>
                  <a:lnTo>
                    <a:pt x="165" y="40"/>
                  </a:lnTo>
                  <a:lnTo>
                    <a:pt x="165" y="40"/>
                  </a:lnTo>
                  <a:lnTo>
                    <a:pt x="165" y="40"/>
                  </a:lnTo>
                  <a:lnTo>
                    <a:pt x="165" y="40"/>
                  </a:lnTo>
                  <a:lnTo>
                    <a:pt x="165" y="40"/>
                  </a:lnTo>
                  <a:lnTo>
                    <a:pt x="165" y="40"/>
                  </a:lnTo>
                  <a:lnTo>
                    <a:pt x="165" y="40"/>
                  </a:lnTo>
                  <a:lnTo>
                    <a:pt x="165" y="40"/>
                  </a:lnTo>
                  <a:lnTo>
                    <a:pt x="165" y="40"/>
                  </a:lnTo>
                  <a:lnTo>
                    <a:pt x="167" y="42"/>
                  </a:lnTo>
                  <a:lnTo>
                    <a:pt x="167" y="42"/>
                  </a:lnTo>
                  <a:lnTo>
                    <a:pt x="167" y="42"/>
                  </a:lnTo>
                  <a:lnTo>
                    <a:pt x="167" y="42"/>
                  </a:lnTo>
                  <a:lnTo>
                    <a:pt x="167" y="45"/>
                  </a:lnTo>
                  <a:lnTo>
                    <a:pt x="167" y="45"/>
                  </a:lnTo>
                  <a:lnTo>
                    <a:pt x="170" y="45"/>
                  </a:lnTo>
                  <a:lnTo>
                    <a:pt x="170" y="45"/>
                  </a:lnTo>
                  <a:lnTo>
                    <a:pt x="170" y="45"/>
                  </a:lnTo>
                  <a:lnTo>
                    <a:pt x="170" y="45"/>
                  </a:lnTo>
                  <a:lnTo>
                    <a:pt x="170" y="47"/>
                  </a:lnTo>
                  <a:lnTo>
                    <a:pt x="170" y="47"/>
                  </a:lnTo>
                  <a:lnTo>
                    <a:pt x="170" y="47"/>
                  </a:lnTo>
                  <a:lnTo>
                    <a:pt x="170" y="47"/>
                  </a:lnTo>
                  <a:lnTo>
                    <a:pt x="172" y="47"/>
                  </a:lnTo>
                  <a:lnTo>
                    <a:pt x="172" y="47"/>
                  </a:lnTo>
                  <a:lnTo>
                    <a:pt x="172" y="47"/>
                  </a:lnTo>
                  <a:lnTo>
                    <a:pt x="172" y="47"/>
                  </a:lnTo>
                  <a:lnTo>
                    <a:pt x="175" y="45"/>
                  </a:lnTo>
                  <a:lnTo>
                    <a:pt x="175" y="45"/>
                  </a:lnTo>
                  <a:lnTo>
                    <a:pt x="175" y="45"/>
                  </a:lnTo>
                  <a:lnTo>
                    <a:pt x="175" y="45"/>
                  </a:lnTo>
                  <a:lnTo>
                    <a:pt x="177" y="45"/>
                  </a:lnTo>
                  <a:lnTo>
                    <a:pt x="177" y="45"/>
                  </a:lnTo>
                  <a:lnTo>
                    <a:pt x="177" y="45"/>
                  </a:lnTo>
                  <a:lnTo>
                    <a:pt x="177" y="45"/>
                  </a:lnTo>
                  <a:lnTo>
                    <a:pt x="177" y="45"/>
                  </a:lnTo>
                  <a:lnTo>
                    <a:pt x="177" y="45"/>
                  </a:lnTo>
                  <a:lnTo>
                    <a:pt x="179" y="45"/>
                  </a:lnTo>
                  <a:lnTo>
                    <a:pt x="179" y="45"/>
                  </a:lnTo>
                  <a:lnTo>
                    <a:pt x="179" y="45"/>
                  </a:lnTo>
                  <a:lnTo>
                    <a:pt x="179" y="45"/>
                  </a:lnTo>
                  <a:lnTo>
                    <a:pt x="177" y="49"/>
                  </a:lnTo>
                  <a:lnTo>
                    <a:pt x="177" y="49"/>
                  </a:lnTo>
                  <a:lnTo>
                    <a:pt x="177" y="49"/>
                  </a:lnTo>
                  <a:lnTo>
                    <a:pt x="177" y="49"/>
                  </a:lnTo>
                  <a:lnTo>
                    <a:pt x="177" y="52"/>
                  </a:lnTo>
                  <a:lnTo>
                    <a:pt x="177" y="52"/>
                  </a:lnTo>
                  <a:lnTo>
                    <a:pt x="177" y="52"/>
                  </a:lnTo>
                  <a:lnTo>
                    <a:pt x="177" y="52"/>
                  </a:lnTo>
                  <a:lnTo>
                    <a:pt x="182" y="54"/>
                  </a:lnTo>
                  <a:lnTo>
                    <a:pt x="182" y="54"/>
                  </a:lnTo>
                  <a:lnTo>
                    <a:pt x="182" y="54"/>
                  </a:lnTo>
                  <a:lnTo>
                    <a:pt x="182" y="54"/>
                  </a:lnTo>
                  <a:lnTo>
                    <a:pt x="184" y="56"/>
                  </a:lnTo>
                  <a:lnTo>
                    <a:pt x="184" y="56"/>
                  </a:lnTo>
                  <a:lnTo>
                    <a:pt x="186" y="56"/>
                  </a:lnTo>
                  <a:lnTo>
                    <a:pt x="186" y="56"/>
                  </a:lnTo>
                  <a:lnTo>
                    <a:pt x="189" y="56"/>
                  </a:lnTo>
                  <a:lnTo>
                    <a:pt x="189" y="56"/>
                  </a:lnTo>
                  <a:lnTo>
                    <a:pt x="189" y="56"/>
                  </a:lnTo>
                  <a:lnTo>
                    <a:pt x="189" y="56"/>
                  </a:lnTo>
                  <a:lnTo>
                    <a:pt x="189" y="59"/>
                  </a:lnTo>
                  <a:lnTo>
                    <a:pt x="189" y="59"/>
                  </a:lnTo>
                  <a:lnTo>
                    <a:pt x="189" y="59"/>
                  </a:lnTo>
                  <a:lnTo>
                    <a:pt x="189" y="59"/>
                  </a:lnTo>
                  <a:lnTo>
                    <a:pt x="189" y="59"/>
                  </a:lnTo>
                  <a:lnTo>
                    <a:pt x="189" y="59"/>
                  </a:lnTo>
                  <a:lnTo>
                    <a:pt x="189" y="61"/>
                  </a:lnTo>
                  <a:lnTo>
                    <a:pt x="189" y="61"/>
                  </a:lnTo>
                  <a:lnTo>
                    <a:pt x="189" y="61"/>
                  </a:lnTo>
                  <a:lnTo>
                    <a:pt x="189" y="61"/>
                  </a:lnTo>
                  <a:lnTo>
                    <a:pt x="189" y="63"/>
                  </a:lnTo>
                  <a:lnTo>
                    <a:pt x="189" y="63"/>
                  </a:lnTo>
                  <a:lnTo>
                    <a:pt x="189" y="63"/>
                  </a:lnTo>
                  <a:lnTo>
                    <a:pt x="189" y="63"/>
                  </a:lnTo>
                  <a:lnTo>
                    <a:pt x="189" y="63"/>
                  </a:lnTo>
                  <a:lnTo>
                    <a:pt x="189" y="63"/>
                  </a:lnTo>
                  <a:lnTo>
                    <a:pt x="191" y="66"/>
                  </a:lnTo>
                  <a:lnTo>
                    <a:pt x="191" y="66"/>
                  </a:lnTo>
                  <a:lnTo>
                    <a:pt x="191" y="66"/>
                  </a:lnTo>
                  <a:lnTo>
                    <a:pt x="191" y="66"/>
                  </a:lnTo>
                  <a:lnTo>
                    <a:pt x="191" y="66"/>
                  </a:lnTo>
                  <a:lnTo>
                    <a:pt x="191" y="66"/>
                  </a:lnTo>
                  <a:lnTo>
                    <a:pt x="189" y="68"/>
                  </a:lnTo>
                  <a:lnTo>
                    <a:pt x="189" y="68"/>
                  </a:lnTo>
                  <a:lnTo>
                    <a:pt x="189" y="68"/>
                  </a:lnTo>
                  <a:lnTo>
                    <a:pt x="189" y="68"/>
                  </a:lnTo>
                  <a:lnTo>
                    <a:pt x="189" y="68"/>
                  </a:lnTo>
                  <a:lnTo>
                    <a:pt x="189" y="68"/>
                  </a:lnTo>
                  <a:lnTo>
                    <a:pt x="189" y="71"/>
                  </a:lnTo>
                  <a:lnTo>
                    <a:pt x="189" y="71"/>
                  </a:lnTo>
                  <a:lnTo>
                    <a:pt x="189" y="71"/>
                  </a:lnTo>
                  <a:lnTo>
                    <a:pt x="189" y="71"/>
                  </a:lnTo>
                  <a:lnTo>
                    <a:pt x="189" y="71"/>
                  </a:lnTo>
                  <a:lnTo>
                    <a:pt x="189" y="71"/>
                  </a:lnTo>
                  <a:lnTo>
                    <a:pt x="189" y="71"/>
                  </a:lnTo>
                  <a:lnTo>
                    <a:pt x="189" y="71"/>
                  </a:lnTo>
                  <a:lnTo>
                    <a:pt x="189" y="71"/>
                  </a:lnTo>
                  <a:lnTo>
                    <a:pt x="189" y="71"/>
                  </a:lnTo>
                  <a:lnTo>
                    <a:pt x="191" y="73"/>
                  </a:lnTo>
                  <a:lnTo>
                    <a:pt x="191" y="73"/>
                  </a:lnTo>
                  <a:lnTo>
                    <a:pt x="191" y="73"/>
                  </a:lnTo>
                  <a:lnTo>
                    <a:pt x="191" y="73"/>
                  </a:lnTo>
                  <a:lnTo>
                    <a:pt x="193" y="73"/>
                  </a:lnTo>
                  <a:lnTo>
                    <a:pt x="193" y="73"/>
                  </a:lnTo>
                  <a:lnTo>
                    <a:pt x="193" y="73"/>
                  </a:lnTo>
                  <a:lnTo>
                    <a:pt x="193" y="73"/>
                  </a:lnTo>
                  <a:lnTo>
                    <a:pt x="196" y="75"/>
                  </a:lnTo>
                  <a:lnTo>
                    <a:pt x="196" y="75"/>
                  </a:lnTo>
                  <a:lnTo>
                    <a:pt x="196" y="78"/>
                  </a:lnTo>
                  <a:lnTo>
                    <a:pt x="196" y="78"/>
                  </a:lnTo>
                  <a:lnTo>
                    <a:pt x="196" y="78"/>
                  </a:lnTo>
                  <a:lnTo>
                    <a:pt x="196" y="78"/>
                  </a:lnTo>
                  <a:lnTo>
                    <a:pt x="196" y="78"/>
                  </a:lnTo>
                  <a:lnTo>
                    <a:pt x="196" y="78"/>
                  </a:lnTo>
                  <a:lnTo>
                    <a:pt x="198" y="78"/>
                  </a:lnTo>
                  <a:lnTo>
                    <a:pt x="198" y="78"/>
                  </a:lnTo>
                  <a:lnTo>
                    <a:pt x="198" y="80"/>
                  </a:lnTo>
                  <a:lnTo>
                    <a:pt x="198" y="80"/>
                  </a:lnTo>
                  <a:lnTo>
                    <a:pt x="198" y="80"/>
                  </a:lnTo>
                  <a:lnTo>
                    <a:pt x="198" y="80"/>
                  </a:lnTo>
                  <a:lnTo>
                    <a:pt x="201" y="78"/>
                  </a:lnTo>
                  <a:lnTo>
                    <a:pt x="201" y="78"/>
                  </a:lnTo>
                  <a:lnTo>
                    <a:pt x="201" y="78"/>
                  </a:lnTo>
                  <a:lnTo>
                    <a:pt x="201" y="78"/>
                  </a:lnTo>
                  <a:lnTo>
                    <a:pt x="203" y="80"/>
                  </a:lnTo>
                  <a:lnTo>
                    <a:pt x="203" y="80"/>
                  </a:lnTo>
                  <a:lnTo>
                    <a:pt x="203" y="80"/>
                  </a:lnTo>
                  <a:lnTo>
                    <a:pt x="203" y="80"/>
                  </a:lnTo>
                  <a:lnTo>
                    <a:pt x="203" y="80"/>
                  </a:lnTo>
                  <a:lnTo>
                    <a:pt x="203" y="80"/>
                  </a:lnTo>
                  <a:lnTo>
                    <a:pt x="203" y="82"/>
                  </a:lnTo>
                  <a:lnTo>
                    <a:pt x="203" y="82"/>
                  </a:lnTo>
                  <a:lnTo>
                    <a:pt x="203" y="82"/>
                  </a:lnTo>
                  <a:lnTo>
                    <a:pt x="203" y="82"/>
                  </a:lnTo>
                  <a:lnTo>
                    <a:pt x="203" y="82"/>
                  </a:lnTo>
                  <a:lnTo>
                    <a:pt x="203" y="82"/>
                  </a:lnTo>
                  <a:lnTo>
                    <a:pt x="201" y="82"/>
                  </a:lnTo>
                  <a:lnTo>
                    <a:pt x="201" y="82"/>
                  </a:lnTo>
                  <a:lnTo>
                    <a:pt x="201" y="82"/>
                  </a:lnTo>
                  <a:lnTo>
                    <a:pt x="201" y="82"/>
                  </a:lnTo>
                  <a:lnTo>
                    <a:pt x="198" y="82"/>
                  </a:lnTo>
                  <a:lnTo>
                    <a:pt x="198" y="82"/>
                  </a:lnTo>
                  <a:lnTo>
                    <a:pt x="198" y="82"/>
                  </a:lnTo>
                  <a:lnTo>
                    <a:pt x="198" y="82"/>
                  </a:lnTo>
                  <a:lnTo>
                    <a:pt x="198" y="82"/>
                  </a:lnTo>
                  <a:lnTo>
                    <a:pt x="198" y="82"/>
                  </a:lnTo>
                  <a:lnTo>
                    <a:pt x="196" y="85"/>
                  </a:lnTo>
                  <a:lnTo>
                    <a:pt x="196" y="85"/>
                  </a:lnTo>
                  <a:lnTo>
                    <a:pt x="196" y="85"/>
                  </a:lnTo>
                  <a:lnTo>
                    <a:pt x="196" y="85"/>
                  </a:lnTo>
                  <a:lnTo>
                    <a:pt x="198" y="85"/>
                  </a:lnTo>
                  <a:lnTo>
                    <a:pt x="198" y="85"/>
                  </a:lnTo>
                  <a:lnTo>
                    <a:pt x="198" y="87"/>
                  </a:lnTo>
                  <a:lnTo>
                    <a:pt x="198" y="87"/>
                  </a:lnTo>
                  <a:lnTo>
                    <a:pt x="198" y="87"/>
                  </a:lnTo>
                  <a:lnTo>
                    <a:pt x="198" y="87"/>
                  </a:lnTo>
                  <a:lnTo>
                    <a:pt x="198" y="87"/>
                  </a:lnTo>
                  <a:lnTo>
                    <a:pt x="198" y="87"/>
                  </a:lnTo>
                  <a:lnTo>
                    <a:pt x="201" y="87"/>
                  </a:lnTo>
                  <a:lnTo>
                    <a:pt x="201" y="87"/>
                  </a:lnTo>
                  <a:lnTo>
                    <a:pt x="203" y="89"/>
                  </a:lnTo>
                  <a:lnTo>
                    <a:pt x="203" y="89"/>
                  </a:lnTo>
                  <a:lnTo>
                    <a:pt x="203" y="89"/>
                  </a:lnTo>
                  <a:lnTo>
                    <a:pt x="203" y="89"/>
                  </a:lnTo>
                  <a:lnTo>
                    <a:pt x="203" y="89"/>
                  </a:lnTo>
                  <a:lnTo>
                    <a:pt x="203" y="89"/>
                  </a:lnTo>
                  <a:lnTo>
                    <a:pt x="203" y="92"/>
                  </a:lnTo>
                  <a:lnTo>
                    <a:pt x="203" y="92"/>
                  </a:lnTo>
                  <a:lnTo>
                    <a:pt x="203" y="92"/>
                  </a:lnTo>
                  <a:lnTo>
                    <a:pt x="203" y="92"/>
                  </a:lnTo>
                  <a:lnTo>
                    <a:pt x="203" y="92"/>
                  </a:lnTo>
                  <a:lnTo>
                    <a:pt x="203" y="92"/>
                  </a:lnTo>
                  <a:lnTo>
                    <a:pt x="203" y="92"/>
                  </a:lnTo>
                  <a:lnTo>
                    <a:pt x="203" y="92"/>
                  </a:lnTo>
                  <a:lnTo>
                    <a:pt x="201" y="94"/>
                  </a:lnTo>
                  <a:lnTo>
                    <a:pt x="201" y="94"/>
                  </a:lnTo>
                  <a:lnTo>
                    <a:pt x="201" y="97"/>
                  </a:lnTo>
                  <a:lnTo>
                    <a:pt x="201" y="97"/>
                  </a:lnTo>
                  <a:lnTo>
                    <a:pt x="201" y="97"/>
                  </a:lnTo>
                  <a:lnTo>
                    <a:pt x="201" y="97"/>
                  </a:lnTo>
                  <a:lnTo>
                    <a:pt x="198" y="97"/>
                  </a:lnTo>
                  <a:lnTo>
                    <a:pt x="198" y="97"/>
                  </a:lnTo>
                  <a:lnTo>
                    <a:pt x="198" y="97"/>
                  </a:lnTo>
                  <a:lnTo>
                    <a:pt x="198" y="97"/>
                  </a:lnTo>
                  <a:lnTo>
                    <a:pt x="198" y="97"/>
                  </a:lnTo>
                  <a:lnTo>
                    <a:pt x="198" y="97"/>
                  </a:lnTo>
                  <a:lnTo>
                    <a:pt x="198" y="97"/>
                  </a:lnTo>
                  <a:lnTo>
                    <a:pt x="198" y="97"/>
                  </a:lnTo>
                  <a:lnTo>
                    <a:pt x="196" y="97"/>
                  </a:lnTo>
                  <a:lnTo>
                    <a:pt x="196" y="97"/>
                  </a:lnTo>
                  <a:lnTo>
                    <a:pt x="193" y="97"/>
                  </a:lnTo>
                  <a:lnTo>
                    <a:pt x="193" y="97"/>
                  </a:lnTo>
                  <a:lnTo>
                    <a:pt x="193" y="97"/>
                  </a:lnTo>
                  <a:lnTo>
                    <a:pt x="193" y="97"/>
                  </a:lnTo>
                  <a:lnTo>
                    <a:pt x="191" y="97"/>
                  </a:lnTo>
                  <a:lnTo>
                    <a:pt x="191" y="97"/>
                  </a:lnTo>
                  <a:lnTo>
                    <a:pt x="191" y="97"/>
                  </a:lnTo>
                  <a:lnTo>
                    <a:pt x="191" y="97"/>
                  </a:lnTo>
                  <a:lnTo>
                    <a:pt x="189" y="97"/>
                  </a:lnTo>
                  <a:lnTo>
                    <a:pt x="189" y="97"/>
                  </a:lnTo>
                  <a:lnTo>
                    <a:pt x="186" y="94"/>
                  </a:lnTo>
                  <a:lnTo>
                    <a:pt x="186" y="94"/>
                  </a:lnTo>
                  <a:lnTo>
                    <a:pt x="186" y="94"/>
                  </a:lnTo>
                  <a:lnTo>
                    <a:pt x="186" y="94"/>
                  </a:lnTo>
                  <a:lnTo>
                    <a:pt x="186" y="94"/>
                  </a:lnTo>
                  <a:lnTo>
                    <a:pt x="186" y="94"/>
                  </a:lnTo>
                  <a:lnTo>
                    <a:pt x="184" y="94"/>
                  </a:lnTo>
                  <a:lnTo>
                    <a:pt x="184" y="94"/>
                  </a:lnTo>
                  <a:lnTo>
                    <a:pt x="184" y="94"/>
                  </a:lnTo>
                  <a:lnTo>
                    <a:pt x="184" y="94"/>
                  </a:lnTo>
                  <a:lnTo>
                    <a:pt x="184" y="94"/>
                  </a:lnTo>
                  <a:lnTo>
                    <a:pt x="184" y="94"/>
                  </a:lnTo>
                  <a:lnTo>
                    <a:pt x="184" y="94"/>
                  </a:lnTo>
                  <a:lnTo>
                    <a:pt x="184" y="94"/>
                  </a:lnTo>
                  <a:lnTo>
                    <a:pt x="182" y="97"/>
                  </a:lnTo>
                  <a:lnTo>
                    <a:pt x="182" y="97"/>
                  </a:lnTo>
                  <a:lnTo>
                    <a:pt x="184" y="97"/>
                  </a:lnTo>
                  <a:lnTo>
                    <a:pt x="184" y="97"/>
                  </a:lnTo>
                  <a:lnTo>
                    <a:pt x="184" y="99"/>
                  </a:lnTo>
                  <a:lnTo>
                    <a:pt x="184" y="99"/>
                  </a:lnTo>
                  <a:lnTo>
                    <a:pt x="184" y="99"/>
                  </a:lnTo>
                  <a:lnTo>
                    <a:pt x="184" y="99"/>
                  </a:lnTo>
                  <a:lnTo>
                    <a:pt x="184" y="99"/>
                  </a:lnTo>
                  <a:lnTo>
                    <a:pt x="184" y="99"/>
                  </a:lnTo>
                  <a:lnTo>
                    <a:pt x="184" y="101"/>
                  </a:lnTo>
                  <a:lnTo>
                    <a:pt x="184" y="101"/>
                  </a:lnTo>
                  <a:lnTo>
                    <a:pt x="184" y="101"/>
                  </a:lnTo>
                  <a:lnTo>
                    <a:pt x="184" y="101"/>
                  </a:lnTo>
                  <a:lnTo>
                    <a:pt x="186" y="101"/>
                  </a:lnTo>
                  <a:lnTo>
                    <a:pt x="186" y="101"/>
                  </a:lnTo>
                  <a:lnTo>
                    <a:pt x="189" y="101"/>
                  </a:lnTo>
                  <a:lnTo>
                    <a:pt x="189" y="101"/>
                  </a:lnTo>
                  <a:lnTo>
                    <a:pt x="189" y="101"/>
                  </a:lnTo>
                  <a:lnTo>
                    <a:pt x="189" y="101"/>
                  </a:lnTo>
                  <a:lnTo>
                    <a:pt x="189" y="104"/>
                  </a:lnTo>
                  <a:lnTo>
                    <a:pt x="189" y="104"/>
                  </a:lnTo>
                  <a:lnTo>
                    <a:pt x="189" y="104"/>
                  </a:lnTo>
                  <a:lnTo>
                    <a:pt x="189" y="104"/>
                  </a:lnTo>
                  <a:lnTo>
                    <a:pt x="189" y="106"/>
                  </a:lnTo>
                  <a:lnTo>
                    <a:pt x="189" y="106"/>
                  </a:lnTo>
                  <a:lnTo>
                    <a:pt x="189" y="106"/>
                  </a:lnTo>
                  <a:lnTo>
                    <a:pt x="189" y="106"/>
                  </a:lnTo>
                  <a:lnTo>
                    <a:pt x="186" y="106"/>
                  </a:lnTo>
                  <a:lnTo>
                    <a:pt x="186" y="106"/>
                  </a:lnTo>
                  <a:lnTo>
                    <a:pt x="186" y="106"/>
                  </a:lnTo>
                  <a:lnTo>
                    <a:pt x="186" y="106"/>
                  </a:lnTo>
                  <a:lnTo>
                    <a:pt x="184" y="108"/>
                  </a:lnTo>
                  <a:lnTo>
                    <a:pt x="184" y="108"/>
                  </a:lnTo>
                  <a:lnTo>
                    <a:pt x="184" y="108"/>
                  </a:lnTo>
                  <a:lnTo>
                    <a:pt x="184" y="108"/>
                  </a:lnTo>
                  <a:lnTo>
                    <a:pt x="184" y="106"/>
                  </a:lnTo>
                  <a:lnTo>
                    <a:pt x="184" y="106"/>
                  </a:lnTo>
                  <a:lnTo>
                    <a:pt x="182" y="106"/>
                  </a:lnTo>
                  <a:lnTo>
                    <a:pt x="182" y="106"/>
                  </a:lnTo>
                  <a:lnTo>
                    <a:pt x="179" y="104"/>
                  </a:lnTo>
                  <a:lnTo>
                    <a:pt x="179" y="104"/>
                  </a:lnTo>
                  <a:lnTo>
                    <a:pt x="177" y="101"/>
                  </a:lnTo>
                  <a:lnTo>
                    <a:pt x="177" y="101"/>
                  </a:lnTo>
                  <a:lnTo>
                    <a:pt x="177" y="101"/>
                  </a:lnTo>
                  <a:lnTo>
                    <a:pt x="177" y="101"/>
                  </a:lnTo>
                  <a:lnTo>
                    <a:pt x="175" y="101"/>
                  </a:lnTo>
                  <a:lnTo>
                    <a:pt x="175" y="101"/>
                  </a:lnTo>
                  <a:lnTo>
                    <a:pt x="175" y="101"/>
                  </a:lnTo>
                  <a:lnTo>
                    <a:pt x="175" y="101"/>
                  </a:lnTo>
                  <a:lnTo>
                    <a:pt x="175" y="101"/>
                  </a:lnTo>
                  <a:lnTo>
                    <a:pt x="175" y="101"/>
                  </a:lnTo>
                  <a:lnTo>
                    <a:pt x="172" y="101"/>
                  </a:lnTo>
                  <a:lnTo>
                    <a:pt x="172" y="101"/>
                  </a:lnTo>
                  <a:lnTo>
                    <a:pt x="172" y="104"/>
                  </a:lnTo>
                  <a:lnTo>
                    <a:pt x="172" y="104"/>
                  </a:lnTo>
                  <a:lnTo>
                    <a:pt x="170" y="104"/>
                  </a:lnTo>
                  <a:lnTo>
                    <a:pt x="170" y="104"/>
                  </a:lnTo>
                  <a:lnTo>
                    <a:pt x="170" y="104"/>
                  </a:lnTo>
                  <a:lnTo>
                    <a:pt x="170" y="104"/>
                  </a:lnTo>
                  <a:lnTo>
                    <a:pt x="170" y="104"/>
                  </a:lnTo>
                  <a:lnTo>
                    <a:pt x="170" y="104"/>
                  </a:lnTo>
                  <a:lnTo>
                    <a:pt x="170" y="104"/>
                  </a:lnTo>
                  <a:lnTo>
                    <a:pt x="170" y="104"/>
                  </a:lnTo>
                  <a:lnTo>
                    <a:pt x="167" y="104"/>
                  </a:lnTo>
                  <a:lnTo>
                    <a:pt x="167" y="104"/>
                  </a:lnTo>
                  <a:lnTo>
                    <a:pt x="167" y="106"/>
                  </a:lnTo>
                  <a:lnTo>
                    <a:pt x="167" y="106"/>
                  </a:lnTo>
                  <a:lnTo>
                    <a:pt x="167" y="106"/>
                  </a:lnTo>
                  <a:lnTo>
                    <a:pt x="167" y="106"/>
                  </a:lnTo>
                  <a:lnTo>
                    <a:pt x="165" y="106"/>
                  </a:lnTo>
                  <a:lnTo>
                    <a:pt x="165" y="106"/>
                  </a:lnTo>
                  <a:lnTo>
                    <a:pt x="165" y="106"/>
                  </a:lnTo>
                  <a:lnTo>
                    <a:pt x="165" y="106"/>
                  </a:lnTo>
                  <a:lnTo>
                    <a:pt x="165" y="106"/>
                  </a:lnTo>
                  <a:lnTo>
                    <a:pt x="165" y="106"/>
                  </a:lnTo>
                  <a:lnTo>
                    <a:pt x="163" y="106"/>
                  </a:lnTo>
                  <a:lnTo>
                    <a:pt x="163" y="106"/>
                  </a:lnTo>
                  <a:lnTo>
                    <a:pt x="163" y="108"/>
                  </a:lnTo>
                  <a:lnTo>
                    <a:pt x="163" y="108"/>
                  </a:lnTo>
                  <a:lnTo>
                    <a:pt x="163" y="108"/>
                  </a:lnTo>
                  <a:lnTo>
                    <a:pt x="163" y="108"/>
                  </a:lnTo>
                  <a:lnTo>
                    <a:pt x="163" y="108"/>
                  </a:lnTo>
                  <a:lnTo>
                    <a:pt x="163" y="108"/>
                  </a:lnTo>
                  <a:lnTo>
                    <a:pt x="163" y="108"/>
                  </a:lnTo>
                  <a:lnTo>
                    <a:pt x="163" y="108"/>
                  </a:lnTo>
                  <a:lnTo>
                    <a:pt x="163" y="111"/>
                  </a:lnTo>
                  <a:lnTo>
                    <a:pt x="163" y="111"/>
                  </a:lnTo>
                  <a:lnTo>
                    <a:pt x="165" y="111"/>
                  </a:lnTo>
                  <a:lnTo>
                    <a:pt x="165" y="111"/>
                  </a:lnTo>
                  <a:lnTo>
                    <a:pt x="165" y="111"/>
                  </a:lnTo>
                  <a:lnTo>
                    <a:pt x="165" y="111"/>
                  </a:lnTo>
                  <a:lnTo>
                    <a:pt x="165" y="111"/>
                  </a:lnTo>
                  <a:lnTo>
                    <a:pt x="165" y="111"/>
                  </a:lnTo>
                  <a:lnTo>
                    <a:pt x="165" y="111"/>
                  </a:lnTo>
                  <a:lnTo>
                    <a:pt x="165" y="111"/>
                  </a:lnTo>
                  <a:lnTo>
                    <a:pt x="165" y="113"/>
                  </a:lnTo>
                  <a:lnTo>
                    <a:pt x="165" y="113"/>
                  </a:lnTo>
                  <a:lnTo>
                    <a:pt x="165" y="113"/>
                  </a:lnTo>
                  <a:lnTo>
                    <a:pt x="165" y="113"/>
                  </a:lnTo>
                  <a:lnTo>
                    <a:pt x="163" y="113"/>
                  </a:lnTo>
                  <a:lnTo>
                    <a:pt x="163" y="113"/>
                  </a:lnTo>
                  <a:lnTo>
                    <a:pt x="163" y="113"/>
                  </a:lnTo>
                  <a:lnTo>
                    <a:pt x="163" y="113"/>
                  </a:lnTo>
                  <a:lnTo>
                    <a:pt x="163" y="115"/>
                  </a:lnTo>
                  <a:lnTo>
                    <a:pt x="163" y="115"/>
                  </a:lnTo>
                  <a:lnTo>
                    <a:pt x="163" y="115"/>
                  </a:lnTo>
                  <a:lnTo>
                    <a:pt x="163" y="115"/>
                  </a:lnTo>
                  <a:lnTo>
                    <a:pt x="163" y="115"/>
                  </a:lnTo>
                  <a:lnTo>
                    <a:pt x="163" y="115"/>
                  </a:lnTo>
                  <a:lnTo>
                    <a:pt x="163" y="115"/>
                  </a:lnTo>
                  <a:lnTo>
                    <a:pt x="163" y="115"/>
                  </a:lnTo>
                  <a:lnTo>
                    <a:pt x="165" y="118"/>
                  </a:lnTo>
                  <a:lnTo>
                    <a:pt x="165" y="118"/>
                  </a:lnTo>
                  <a:lnTo>
                    <a:pt x="165" y="118"/>
                  </a:lnTo>
                  <a:lnTo>
                    <a:pt x="165" y="118"/>
                  </a:lnTo>
                  <a:lnTo>
                    <a:pt x="165" y="118"/>
                  </a:lnTo>
                  <a:lnTo>
                    <a:pt x="165" y="118"/>
                  </a:lnTo>
                  <a:lnTo>
                    <a:pt x="165" y="120"/>
                  </a:lnTo>
                  <a:lnTo>
                    <a:pt x="165" y="120"/>
                  </a:lnTo>
                  <a:lnTo>
                    <a:pt x="165" y="120"/>
                  </a:lnTo>
                  <a:lnTo>
                    <a:pt x="165" y="120"/>
                  </a:lnTo>
                  <a:lnTo>
                    <a:pt x="165" y="120"/>
                  </a:lnTo>
                  <a:lnTo>
                    <a:pt x="165" y="120"/>
                  </a:lnTo>
                  <a:lnTo>
                    <a:pt x="160" y="120"/>
                  </a:lnTo>
                  <a:lnTo>
                    <a:pt x="160" y="120"/>
                  </a:lnTo>
                  <a:lnTo>
                    <a:pt x="158" y="123"/>
                  </a:lnTo>
                  <a:lnTo>
                    <a:pt x="158" y="123"/>
                  </a:lnTo>
                  <a:lnTo>
                    <a:pt x="158" y="123"/>
                  </a:lnTo>
                  <a:lnTo>
                    <a:pt x="158" y="123"/>
                  </a:lnTo>
                  <a:lnTo>
                    <a:pt x="158" y="123"/>
                  </a:lnTo>
                  <a:lnTo>
                    <a:pt x="158" y="123"/>
                  </a:lnTo>
                  <a:lnTo>
                    <a:pt x="160" y="123"/>
                  </a:lnTo>
                  <a:lnTo>
                    <a:pt x="160" y="123"/>
                  </a:lnTo>
                  <a:lnTo>
                    <a:pt x="163" y="123"/>
                  </a:lnTo>
                  <a:lnTo>
                    <a:pt x="163" y="123"/>
                  </a:lnTo>
                  <a:lnTo>
                    <a:pt x="163" y="123"/>
                  </a:lnTo>
                  <a:lnTo>
                    <a:pt x="163" y="123"/>
                  </a:lnTo>
                  <a:lnTo>
                    <a:pt x="165" y="125"/>
                  </a:lnTo>
                  <a:lnTo>
                    <a:pt x="165" y="125"/>
                  </a:lnTo>
                  <a:lnTo>
                    <a:pt x="165" y="125"/>
                  </a:lnTo>
                  <a:lnTo>
                    <a:pt x="165" y="125"/>
                  </a:lnTo>
                  <a:lnTo>
                    <a:pt x="165" y="125"/>
                  </a:lnTo>
                  <a:lnTo>
                    <a:pt x="165" y="125"/>
                  </a:lnTo>
                  <a:lnTo>
                    <a:pt x="165" y="125"/>
                  </a:lnTo>
                  <a:lnTo>
                    <a:pt x="165" y="125"/>
                  </a:lnTo>
                  <a:lnTo>
                    <a:pt x="165" y="127"/>
                  </a:lnTo>
                  <a:lnTo>
                    <a:pt x="165" y="127"/>
                  </a:lnTo>
                  <a:lnTo>
                    <a:pt x="165" y="127"/>
                  </a:lnTo>
                  <a:lnTo>
                    <a:pt x="165" y="127"/>
                  </a:lnTo>
                  <a:lnTo>
                    <a:pt x="165" y="127"/>
                  </a:lnTo>
                  <a:lnTo>
                    <a:pt x="165" y="127"/>
                  </a:lnTo>
                  <a:lnTo>
                    <a:pt x="163" y="127"/>
                  </a:lnTo>
                  <a:lnTo>
                    <a:pt x="163" y="127"/>
                  </a:lnTo>
                  <a:lnTo>
                    <a:pt x="163" y="127"/>
                  </a:lnTo>
                  <a:lnTo>
                    <a:pt x="163" y="127"/>
                  </a:lnTo>
                  <a:lnTo>
                    <a:pt x="160" y="127"/>
                  </a:lnTo>
                  <a:lnTo>
                    <a:pt x="160" y="127"/>
                  </a:lnTo>
                  <a:lnTo>
                    <a:pt x="160" y="127"/>
                  </a:lnTo>
                  <a:lnTo>
                    <a:pt x="160" y="127"/>
                  </a:lnTo>
                  <a:lnTo>
                    <a:pt x="160" y="127"/>
                  </a:lnTo>
                  <a:lnTo>
                    <a:pt x="160" y="127"/>
                  </a:lnTo>
                  <a:lnTo>
                    <a:pt x="160" y="127"/>
                  </a:lnTo>
                  <a:lnTo>
                    <a:pt x="160" y="127"/>
                  </a:lnTo>
                  <a:lnTo>
                    <a:pt x="160" y="127"/>
                  </a:lnTo>
                  <a:lnTo>
                    <a:pt x="160" y="127"/>
                  </a:lnTo>
                  <a:lnTo>
                    <a:pt x="158" y="130"/>
                  </a:lnTo>
                  <a:lnTo>
                    <a:pt x="158" y="130"/>
                  </a:lnTo>
                  <a:lnTo>
                    <a:pt x="158" y="132"/>
                  </a:lnTo>
                  <a:lnTo>
                    <a:pt x="158" y="132"/>
                  </a:lnTo>
                  <a:lnTo>
                    <a:pt x="158" y="132"/>
                  </a:lnTo>
                  <a:lnTo>
                    <a:pt x="158" y="132"/>
                  </a:lnTo>
                  <a:lnTo>
                    <a:pt x="158" y="132"/>
                  </a:lnTo>
                  <a:lnTo>
                    <a:pt x="158" y="132"/>
                  </a:lnTo>
                  <a:lnTo>
                    <a:pt x="156" y="132"/>
                  </a:lnTo>
                  <a:lnTo>
                    <a:pt x="156" y="132"/>
                  </a:lnTo>
                  <a:lnTo>
                    <a:pt x="156" y="132"/>
                  </a:lnTo>
                  <a:lnTo>
                    <a:pt x="156" y="132"/>
                  </a:lnTo>
                  <a:lnTo>
                    <a:pt x="153" y="132"/>
                  </a:lnTo>
                  <a:lnTo>
                    <a:pt x="153" y="132"/>
                  </a:lnTo>
                  <a:lnTo>
                    <a:pt x="153" y="132"/>
                  </a:lnTo>
                  <a:lnTo>
                    <a:pt x="153" y="132"/>
                  </a:lnTo>
                  <a:lnTo>
                    <a:pt x="153" y="132"/>
                  </a:lnTo>
                  <a:lnTo>
                    <a:pt x="153" y="132"/>
                  </a:lnTo>
                  <a:lnTo>
                    <a:pt x="153" y="132"/>
                  </a:lnTo>
                  <a:lnTo>
                    <a:pt x="153" y="132"/>
                  </a:lnTo>
                  <a:lnTo>
                    <a:pt x="151" y="132"/>
                  </a:lnTo>
                  <a:lnTo>
                    <a:pt x="151" y="132"/>
                  </a:lnTo>
                  <a:lnTo>
                    <a:pt x="151" y="134"/>
                  </a:lnTo>
                  <a:lnTo>
                    <a:pt x="151" y="134"/>
                  </a:lnTo>
                  <a:lnTo>
                    <a:pt x="153" y="134"/>
                  </a:lnTo>
                  <a:lnTo>
                    <a:pt x="153" y="134"/>
                  </a:lnTo>
                  <a:lnTo>
                    <a:pt x="153" y="134"/>
                  </a:lnTo>
                  <a:lnTo>
                    <a:pt x="153" y="134"/>
                  </a:lnTo>
                  <a:lnTo>
                    <a:pt x="153" y="134"/>
                  </a:lnTo>
                  <a:lnTo>
                    <a:pt x="153" y="134"/>
                  </a:lnTo>
                  <a:lnTo>
                    <a:pt x="156" y="134"/>
                  </a:lnTo>
                  <a:lnTo>
                    <a:pt x="156" y="134"/>
                  </a:lnTo>
                  <a:lnTo>
                    <a:pt x="156" y="137"/>
                  </a:lnTo>
                  <a:lnTo>
                    <a:pt x="156" y="137"/>
                  </a:lnTo>
                  <a:lnTo>
                    <a:pt x="156" y="137"/>
                  </a:lnTo>
                  <a:lnTo>
                    <a:pt x="156" y="137"/>
                  </a:lnTo>
                  <a:lnTo>
                    <a:pt x="153" y="137"/>
                  </a:lnTo>
                  <a:lnTo>
                    <a:pt x="153" y="137"/>
                  </a:lnTo>
                  <a:lnTo>
                    <a:pt x="153" y="139"/>
                  </a:lnTo>
                  <a:lnTo>
                    <a:pt x="153" y="139"/>
                  </a:lnTo>
                  <a:lnTo>
                    <a:pt x="153" y="139"/>
                  </a:lnTo>
                  <a:lnTo>
                    <a:pt x="153" y="139"/>
                  </a:lnTo>
                  <a:lnTo>
                    <a:pt x="151" y="139"/>
                  </a:lnTo>
                  <a:lnTo>
                    <a:pt x="151" y="139"/>
                  </a:lnTo>
                  <a:lnTo>
                    <a:pt x="151" y="141"/>
                  </a:lnTo>
                  <a:lnTo>
                    <a:pt x="151" y="141"/>
                  </a:lnTo>
                  <a:lnTo>
                    <a:pt x="151" y="141"/>
                  </a:lnTo>
                  <a:lnTo>
                    <a:pt x="151" y="141"/>
                  </a:lnTo>
                  <a:lnTo>
                    <a:pt x="151" y="141"/>
                  </a:lnTo>
                  <a:lnTo>
                    <a:pt x="151" y="141"/>
                  </a:lnTo>
                  <a:lnTo>
                    <a:pt x="151" y="141"/>
                  </a:lnTo>
                  <a:lnTo>
                    <a:pt x="151" y="141"/>
                  </a:lnTo>
                  <a:lnTo>
                    <a:pt x="156" y="141"/>
                  </a:lnTo>
                  <a:lnTo>
                    <a:pt x="156" y="141"/>
                  </a:lnTo>
                  <a:lnTo>
                    <a:pt x="156" y="141"/>
                  </a:lnTo>
                  <a:lnTo>
                    <a:pt x="156" y="141"/>
                  </a:lnTo>
                  <a:lnTo>
                    <a:pt x="156" y="141"/>
                  </a:lnTo>
                  <a:lnTo>
                    <a:pt x="156" y="141"/>
                  </a:lnTo>
                  <a:lnTo>
                    <a:pt x="156" y="144"/>
                  </a:lnTo>
                  <a:lnTo>
                    <a:pt x="156" y="144"/>
                  </a:lnTo>
                  <a:lnTo>
                    <a:pt x="156" y="144"/>
                  </a:lnTo>
                  <a:lnTo>
                    <a:pt x="156" y="144"/>
                  </a:lnTo>
                  <a:lnTo>
                    <a:pt x="153" y="144"/>
                  </a:lnTo>
                  <a:lnTo>
                    <a:pt x="153" y="144"/>
                  </a:lnTo>
                  <a:lnTo>
                    <a:pt x="153" y="144"/>
                  </a:lnTo>
                  <a:lnTo>
                    <a:pt x="153" y="144"/>
                  </a:lnTo>
                  <a:lnTo>
                    <a:pt x="153" y="144"/>
                  </a:lnTo>
                  <a:lnTo>
                    <a:pt x="153" y="144"/>
                  </a:lnTo>
                  <a:lnTo>
                    <a:pt x="151" y="144"/>
                  </a:lnTo>
                  <a:lnTo>
                    <a:pt x="151" y="144"/>
                  </a:lnTo>
                  <a:lnTo>
                    <a:pt x="151" y="146"/>
                  </a:lnTo>
                  <a:lnTo>
                    <a:pt x="151" y="146"/>
                  </a:lnTo>
                  <a:lnTo>
                    <a:pt x="151" y="146"/>
                  </a:lnTo>
                  <a:lnTo>
                    <a:pt x="151" y="146"/>
                  </a:lnTo>
                  <a:lnTo>
                    <a:pt x="151" y="146"/>
                  </a:lnTo>
                  <a:lnTo>
                    <a:pt x="151" y="146"/>
                  </a:lnTo>
                  <a:lnTo>
                    <a:pt x="151" y="149"/>
                  </a:lnTo>
                  <a:lnTo>
                    <a:pt x="151" y="149"/>
                  </a:lnTo>
                  <a:lnTo>
                    <a:pt x="151" y="149"/>
                  </a:lnTo>
                  <a:lnTo>
                    <a:pt x="151" y="149"/>
                  </a:lnTo>
                  <a:lnTo>
                    <a:pt x="151" y="151"/>
                  </a:lnTo>
                  <a:lnTo>
                    <a:pt x="151" y="151"/>
                  </a:lnTo>
                  <a:lnTo>
                    <a:pt x="151" y="151"/>
                  </a:lnTo>
                  <a:lnTo>
                    <a:pt x="151" y="151"/>
                  </a:lnTo>
                  <a:lnTo>
                    <a:pt x="149" y="153"/>
                  </a:lnTo>
                  <a:lnTo>
                    <a:pt x="149" y="153"/>
                  </a:lnTo>
                  <a:lnTo>
                    <a:pt x="149" y="153"/>
                  </a:lnTo>
                  <a:lnTo>
                    <a:pt x="149" y="153"/>
                  </a:lnTo>
                  <a:lnTo>
                    <a:pt x="149" y="153"/>
                  </a:lnTo>
                  <a:lnTo>
                    <a:pt x="149" y="153"/>
                  </a:lnTo>
                  <a:lnTo>
                    <a:pt x="149" y="156"/>
                  </a:lnTo>
                  <a:lnTo>
                    <a:pt x="149" y="156"/>
                  </a:lnTo>
                  <a:lnTo>
                    <a:pt x="149" y="156"/>
                  </a:lnTo>
                  <a:lnTo>
                    <a:pt x="149" y="156"/>
                  </a:lnTo>
                  <a:lnTo>
                    <a:pt x="149" y="156"/>
                  </a:lnTo>
                  <a:lnTo>
                    <a:pt x="149" y="156"/>
                  </a:lnTo>
                  <a:lnTo>
                    <a:pt x="151" y="156"/>
                  </a:lnTo>
                  <a:lnTo>
                    <a:pt x="151" y="156"/>
                  </a:lnTo>
                  <a:lnTo>
                    <a:pt x="151" y="158"/>
                  </a:lnTo>
                  <a:lnTo>
                    <a:pt x="151" y="158"/>
                  </a:lnTo>
                  <a:lnTo>
                    <a:pt x="151" y="158"/>
                  </a:lnTo>
                  <a:lnTo>
                    <a:pt x="151" y="158"/>
                  </a:lnTo>
                  <a:lnTo>
                    <a:pt x="151" y="160"/>
                  </a:lnTo>
                  <a:lnTo>
                    <a:pt x="151" y="160"/>
                  </a:lnTo>
                  <a:lnTo>
                    <a:pt x="149" y="160"/>
                  </a:lnTo>
                  <a:lnTo>
                    <a:pt x="149" y="160"/>
                  </a:lnTo>
                  <a:lnTo>
                    <a:pt x="149" y="160"/>
                  </a:lnTo>
                  <a:lnTo>
                    <a:pt x="149" y="160"/>
                  </a:lnTo>
                  <a:lnTo>
                    <a:pt x="149" y="163"/>
                  </a:lnTo>
                  <a:lnTo>
                    <a:pt x="149" y="163"/>
                  </a:lnTo>
                  <a:lnTo>
                    <a:pt x="149" y="163"/>
                  </a:lnTo>
                  <a:lnTo>
                    <a:pt x="149" y="163"/>
                  </a:lnTo>
                  <a:lnTo>
                    <a:pt x="149" y="163"/>
                  </a:lnTo>
                  <a:lnTo>
                    <a:pt x="149" y="163"/>
                  </a:lnTo>
                  <a:lnTo>
                    <a:pt x="151" y="163"/>
                  </a:lnTo>
                  <a:lnTo>
                    <a:pt x="151" y="163"/>
                  </a:lnTo>
                  <a:lnTo>
                    <a:pt x="151" y="163"/>
                  </a:lnTo>
                  <a:lnTo>
                    <a:pt x="151" y="163"/>
                  </a:lnTo>
                  <a:lnTo>
                    <a:pt x="151" y="163"/>
                  </a:lnTo>
                  <a:lnTo>
                    <a:pt x="151" y="163"/>
                  </a:lnTo>
                  <a:lnTo>
                    <a:pt x="151" y="163"/>
                  </a:lnTo>
                  <a:lnTo>
                    <a:pt x="151" y="163"/>
                  </a:lnTo>
                  <a:lnTo>
                    <a:pt x="151" y="163"/>
                  </a:lnTo>
                  <a:lnTo>
                    <a:pt x="151" y="163"/>
                  </a:lnTo>
                  <a:lnTo>
                    <a:pt x="153" y="163"/>
                  </a:lnTo>
                  <a:lnTo>
                    <a:pt x="153" y="163"/>
                  </a:lnTo>
                  <a:lnTo>
                    <a:pt x="153" y="163"/>
                  </a:lnTo>
                  <a:lnTo>
                    <a:pt x="153" y="163"/>
                  </a:lnTo>
                  <a:lnTo>
                    <a:pt x="153" y="165"/>
                  </a:lnTo>
                  <a:lnTo>
                    <a:pt x="153" y="165"/>
                  </a:lnTo>
                  <a:lnTo>
                    <a:pt x="151" y="165"/>
                  </a:lnTo>
                  <a:lnTo>
                    <a:pt x="151" y="165"/>
                  </a:lnTo>
                  <a:lnTo>
                    <a:pt x="151" y="167"/>
                  </a:lnTo>
                  <a:lnTo>
                    <a:pt x="151" y="167"/>
                  </a:lnTo>
                  <a:lnTo>
                    <a:pt x="151" y="167"/>
                  </a:lnTo>
                  <a:lnTo>
                    <a:pt x="151" y="167"/>
                  </a:lnTo>
                  <a:lnTo>
                    <a:pt x="151" y="167"/>
                  </a:lnTo>
                  <a:lnTo>
                    <a:pt x="151" y="167"/>
                  </a:lnTo>
                  <a:lnTo>
                    <a:pt x="149" y="167"/>
                  </a:lnTo>
                  <a:lnTo>
                    <a:pt x="149" y="167"/>
                  </a:lnTo>
                  <a:lnTo>
                    <a:pt x="149" y="167"/>
                  </a:lnTo>
                  <a:lnTo>
                    <a:pt x="149" y="167"/>
                  </a:lnTo>
                  <a:lnTo>
                    <a:pt x="149" y="167"/>
                  </a:lnTo>
                  <a:lnTo>
                    <a:pt x="149" y="167"/>
                  </a:lnTo>
                  <a:lnTo>
                    <a:pt x="149" y="170"/>
                  </a:lnTo>
                  <a:lnTo>
                    <a:pt x="149" y="170"/>
                  </a:lnTo>
                  <a:lnTo>
                    <a:pt x="149" y="170"/>
                  </a:lnTo>
                  <a:lnTo>
                    <a:pt x="149" y="170"/>
                  </a:lnTo>
                  <a:lnTo>
                    <a:pt x="149" y="170"/>
                  </a:lnTo>
                  <a:lnTo>
                    <a:pt x="149" y="170"/>
                  </a:lnTo>
                  <a:lnTo>
                    <a:pt x="149" y="170"/>
                  </a:lnTo>
                  <a:lnTo>
                    <a:pt x="149" y="170"/>
                  </a:lnTo>
                  <a:lnTo>
                    <a:pt x="151" y="172"/>
                  </a:lnTo>
                  <a:lnTo>
                    <a:pt x="151" y="172"/>
                  </a:lnTo>
                  <a:lnTo>
                    <a:pt x="153" y="172"/>
                  </a:lnTo>
                  <a:lnTo>
                    <a:pt x="153" y="172"/>
                  </a:lnTo>
                  <a:lnTo>
                    <a:pt x="153" y="172"/>
                  </a:lnTo>
                  <a:lnTo>
                    <a:pt x="153" y="172"/>
                  </a:lnTo>
                  <a:lnTo>
                    <a:pt x="153" y="174"/>
                  </a:lnTo>
                  <a:lnTo>
                    <a:pt x="153" y="174"/>
                  </a:lnTo>
                  <a:lnTo>
                    <a:pt x="153" y="174"/>
                  </a:lnTo>
                  <a:lnTo>
                    <a:pt x="153" y="174"/>
                  </a:lnTo>
                  <a:lnTo>
                    <a:pt x="151" y="177"/>
                  </a:lnTo>
                  <a:lnTo>
                    <a:pt x="151" y="177"/>
                  </a:lnTo>
                  <a:lnTo>
                    <a:pt x="151" y="177"/>
                  </a:lnTo>
                  <a:lnTo>
                    <a:pt x="151" y="177"/>
                  </a:lnTo>
                  <a:lnTo>
                    <a:pt x="151" y="177"/>
                  </a:lnTo>
                  <a:lnTo>
                    <a:pt x="151" y="177"/>
                  </a:lnTo>
                  <a:lnTo>
                    <a:pt x="149" y="177"/>
                  </a:lnTo>
                  <a:lnTo>
                    <a:pt x="149" y="177"/>
                  </a:lnTo>
                  <a:lnTo>
                    <a:pt x="149" y="174"/>
                  </a:lnTo>
                  <a:lnTo>
                    <a:pt x="149" y="174"/>
                  </a:lnTo>
                  <a:lnTo>
                    <a:pt x="149" y="174"/>
                  </a:lnTo>
                  <a:lnTo>
                    <a:pt x="149" y="174"/>
                  </a:lnTo>
                  <a:lnTo>
                    <a:pt x="149" y="172"/>
                  </a:lnTo>
                  <a:lnTo>
                    <a:pt x="149" y="172"/>
                  </a:lnTo>
                  <a:lnTo>
                    <a:pt x="149" y="172"/>
                  </a:lnTo>
                  <a:lnTo>
                    <a:pt x="149" y="172"/>
                  </a:lnTo>
                  <a:lnTo>
                    <a:pt x="146" y="172"/>
                  </a:lnTo>
                  <a:lnTo>
                    <a:pt x="146" y="172"/>
                  </a:lnTo>
                  <a:lnTo>
                    <a:pt x="146" y="172"/>
                  </a:lnTo>
                  <a:lnTo>
                    <a:pt x="146" y="172"/>
                  </a:lnTo>
                  <a:lnTo>
                    <a:pt x="146" y="174"/>
                  </a:lnTo>
                  <a:lnTo>
                    <a:pt x="146" y="174"/>
                  </a:lnTo>
                  <a:lnTo>
                    <a:pt x="146" y="174"/>
                  </a:lnTo>
                  <a:lnTo>
                    <a:pt x="146" y="174"/>
                  </a:lnTo>
                  <a:lnTo>
                    <a:pt x="146" y="177"/>
                  </a:lnTo>
                  <a:lnTo>
                    <a:pt x="146" y="177"/>
                  </a:lnTo>
                  <a:lnTo>
                    <a:pt x="146" y="177"/>
                  </a:lnTo>
                  <a:lnTo>
                    <a:pt x="146" y="177"/>
                  </a:lnTo>
                  <a:lnTo>
                    <a:pt x="146" y="179"/>
                  </a:lnTo>
                  <a:lnTo>
                    <a:pt x="146" y="179"/>
                  </a:lnTo>
                  <a:lnTo>
                    <a:pt x="146" y="179"/>
                  </a:lnTo>
                  <a:lnTo>
                    <a:pt x="146" y="179"/>
                  </a:lnTo>
                  <a:lnTo>
                    <a:pt x="146" y="179"/>
                  </a:lnTo>
                  <a:lnTo>
                    <a:pt x="146" y="179"/>
                  </a:lnTo>
                  <a:lnTo>
                    <a:pt x="146" y="179"/>
                  </a:lnTo>
                  <a:lnTo>
                    <a:pt x="146" y="179"/>
                  </a:lnTo>
                  <a:lnTo>
                    <a:pt x="144" y="179"/>
                  </a:lnTo>
                  <a:lnTo>
                    <a:pt x="144" y="179"/>
                  </a:lnTo>
                  <a:lnTo>
                    <a:pt x="144" y="179"/>
                  </a:lnTo>
                  <a:lnTo>
                    <a:pt x="144" y="179"/>
                  </a:lnTo>
                  <a:lnTo>
                    <a:pt x="144" y="182"/>
                  </a:lnTo>
                  <a:lnTo>
                    <a:pt x="144" y="182"/>
                  </a:lnTo>
                  <a:lnTo>
                    <a:pt x="144" y="182"/>
                  </a:lnTo>
                  <a:lnTo>
                    <a:pt x="144" y="182"/>
                  </a:lnTo>
                  <a:lnTo>
                    <a:pt x="144" y="182"/>
                  </a:lnTo>
                  <a:lnTo>
                    <a:pt x="144" y="182"/>
                  </a:lnTo>
                  <a:lnTo>
                    <a:pt x="144" y="182"/>
                  </a:lnTo>
                  <a:lnTo>
                    <a:pt x="144" y="182"/>
                  </a:lnTo>
                  <a:lnTo>
                    <a:pt x="146" y="182"/>
                  </a:lnTo>
                  <a:lnTo>
                    <a:pt x="146" y="182"/>
                  </a:lnTo>
                  <a:lnTo>
                    <a:pt x="146" y="182"/>
                  </a:lnTo>
                  <a:lnTo>
                    <a:pt x="146" y="182"/>
                  </a:lnTo>
                  <a:lnTo>
                    <a:pt x="146" y="184"/>
                  </a:lnTo>
                  <a:lnTo>
                    <a:pt x="146" y="184"/>
                  </a:lnTo>
                  <a:lnTo>
                    <a:pt x="146" y="184"/>
                  </a:lnTo>
                  <a:lnTo>
                    <a:pt x="146" y="184"/>
                  </a:lnTo>
                  <a:lnTo>
                    <a:pt x="146" y="184"/>
                  </a:lnTo>
                  <a:lnTo>
                    <a:pt x="146" y="184"/>
                  </a:lnTo>
                  <a:lnTo>
                    <a:pt x="146" y="186"/>
                  </a:lnTo>
                  <a:lnTo>
                    <a:pt x="146" y="186"/>
                  </a:lnTo>
                  <a:lnTo>
                    <a:pt x="146" y="186"/>
                  </a:lnTo>
                  <a:lnTo>
                    <a:pt x="146" y="186"/>
                  </a:lnTo>
                  <a:lnTo>
                    <a:pt x="146" y="186"/>
                  </a:lnTo>
                  <a:lnTo>
                    <a:pt x="146" y="186"/>
                  </a:lnTo>
                  <a:lnTo>
                    <a:pt x="146" y="189"/>
                  </a:lnTo>
                  <a:lnTo>
                    <a:pt x="146" y="189"/>
                  </a:lnTo>
                  <a:lnTo>
                    <a:pt x="146" y="189"/>
                  </a:lnTo>
                  <a:lnTo>
                    <a:pt x="146" y="189"/>
                  </a:lnTo>
                  <a:lnTo>
                    <a:pt x="146" y="189"/>
                  </a:lnTo>
                  <a:lnTo>
                    <a:pt x="146" y="189"/>
                  </a:lnTo>
                  <a:lnTo>
                    <a:pt x="149" y="191"/>
                  </a:lnTo>
                  <a:lnTo>
                    <a:pt x="149" y="191"/>
                  </a:lnTo>
                  <a:lnTo>
                    <a:pt x="149" y="191"/>
                  </a:lnTo>
                  <a:lnTo>
                    <a:pt x="149" y="191"/>
                  </a:lnTo>
                  <a:lnTo>
                    <a:pt x="149" y="191"/>
                  </a:lnTo>
                  <a:lnTo>
                    <a:pt x="149" y="191"/>
                  </a:lnTo>
                  <a:lnTo>
                    <a:pt x="149" y="191"/>
                  </a:lnTo>
                  <a:lnTo>
                    <a:pt x="149" y="191"/>
                  </a:lnTo>
                  <a:lnTo>
                    <a:pt x="149" y="193"/>
                  </a:lnTo>
                  <a:lnTo>
                    <a:pt x="149" y="193"/>
                  </a:lnTo>
                  <a:lnTo>
                    <a:pt x="149" y="193"/>
                  </a:lnTo>
                  <a:lnTo>
                    <a:pt x="149" y="193"/>
                  </a:lnTo>
                  <a:lnTo>
                    <a:pt x="146" y="193"/>
                  </a:lnTo>
                  <a:lnTo>
                    <a:pt x="146" y="193"/>
                  </a:lnTo>
                  <a:lnTo>
                    <a:pt x="146" y="193"/>
                  </a:lnTo>
                  <a:lnTo>
                    <a:pt x="146" y="193"/>
                  </a:lnTo>
                  <a:lnTo>
                    <a:pt x="144" y="193"/>
                  </a:lnTo>
                  <a:lnTo>
                    <a:pt x="144" y="193"/>
                  </a:lnTo>
                  <a:lnTo>
                    <a:pt x="144" y="193"/>
                  </a:lnTo>
                  <a:lnTo>
                    <a:pt x="144" y="193"/>
                  </a:lnTo>
                  <a:lnTo>
                    <a:pt x="144" y="193"/>
                  </a:lnTo>
                  <a:lnTo>
                    <a:pt x="144" y="193"/>
                  </a:lnTo>
                  <a:lnTo>
                    <a:pt x="144" y="193"/>
                  </a:lnTo>
                  <a:lnTo>
                    <a:pt x="144" y="193"/>
                  </a:lnTo>
                  <a:lnTo>
                    <a:pt x="144" y="193"/>
                  </a:lnTo>
                  <a:lnTo>
                    <a:pt x="144" y="193"/>
                  </a:lnTo>
                  <a:lnTo>
                    <a:pt x="144" y="196"/>
                  </a:lnTo>
                  <a:lnTo>
                    <a:pt x="144" y="196"/>
                  </a:lnTo>
                  <a:lnTo>
                    <a:pt x="146" y="196"/>
                  </a:lnTo>
                  <a:lnTo>
                    <a:pt x="146" y="196"/>
                  </a:lnTo>
                  <a:lnTo>
                    <a:pt x="146" y="198"/>
                  </a:lnTo>
                  <a:lnTo>
                    <a:pt x="146" y="198"/>
                  </a:lnTo>
                  <a:lnTo>
                    <a:pt x="146" y="198"/>
                  </a:lnTo>
                  <a:lnTo>
                    <a:pt x="146" y="198"/>
                  </a:lnTo>
                  <a:lnTo>
                    <a:pt x="146" y="200"/>
                  </a:lnTo>
                  <a:lnTo>
                    <a:pt x="146" y="200"/>
                  </a:lnTo>
                  <a:lnTo>
                    <a:pt x="146" y="200"/>
                  </a:lnTo>
                  <a:lnTo>
                    <a:pt x="146" y="200"/>
                  </a:lnTo>
                  <a:lnTo>
                    <a:pt x="146" y="203"/>
                  </a:lnTo>
                  <a:lnTo>
                    <a:pt x="146" y="203"/>
                  </a:lnTo>
                  <a:lnTo>
                    <a:pt x="146" y="203"/>
                  </a:lnTo>
                  <a:lnTo>
                    <a:pt x="146" y="203"/>
                  </a:lnTo>
                  <a:lnTo>
                    <a:pt x="146" y="203"/>
                  </a:lnTo>
                  <a:lnTo>
                    <a:pt x="146" y="203"/>
                  </a:lnTo>
                  <a:lnTo>
                    <a:pt x="146" y="205"/>
                  </a:lnTo>
                  <a:lnTo>
                    <a:pt x="146" y="205"/>
                  </a:lnTo>
                  <a:lnTo>
                    <a:pt x="146" y="205"/>
                  </a:lnTo>
                  <a:lnTo>
                    <a:pt x="146" y="205"/>
                  </a:lnTo>
                  <a:lnTo>
                    <a:pt x="149" y="205"/>
                  </a:lnTo>
                  <a:lnTo>
                    <a:pt x="149" y="205"/>
                  </a:lnTo>
                  <a:lnTo>
                    <a:pt x="149" y="205"/>
                  </a:lnTo>
                  <a:lnTo>
                    <a:pt x="149" y="205"/>
                  </a:lnTo>
                  <a:lnTo>
                    <a:pt x="151" y="205"/>
                  </a:lnTo>
                  <a:lnTo>
                    <a:pt x="151" y="205"/>
                  </a:lnTo>
                  <a:lnTo>
                    <a:pt x="151" y="205"/>
                  </a:lnTo>
                  <a:lnTo>
                    <a:pt x="151" y="205"/>
                  </a:lnTo>
                  <a:lnTo>
                    <a:pt x="151" y="205"/>
                  </a:lnTo>
                  <a:lnTo>
                    <a:pt x="151" y="205"/>
                  </a:lnTo>
                  <a:lnTo>
                    <a:pt x="153" y="205"/>
                  </a:lnTo>
                  <a:lnTo>
                    <a:pt x="153" y="205"/>
                  </a:lnTo>
                  <a:lnTo>
                    <a:pt x="153" y="205"/>
                  </a:lnTo>
                  <a:lnTo>
                    <a:pt x="153" y="205"/>
                  </a:lnTo>
                  <a:lnTo>
                    <a:pt x="153" y="205"/>
                  </a:lnTo>
                  <a:lnTo>
                    <a:pt x="153" y="205"/>
                  </a:lnTo>
                  <a:lnTo>
                    <a:pt x="151" y="208"/>
                  </a:lnTo>
                  <a:lnTo>
                    <a:pt x="151" y="208"/>
                  </a:lnTo>
                  <a:lnTo>
                    <a:pt x="151" y="208"/>
                  </a:lnTo>
                  <a:lnTo>
                    <a:pt x="151" y="208"/>
                  </a:lnTo>
                  <a:lnTo>
                    <a:pt x="149" y="208"/>
                  </a:lnTo>
                  <a:lnTo>
                    <a:pt x="149" y="208"/>
                  </a:lnTo>
                  <a:lnTo>
                    <a:pt x="149" y="208"/>
                  </a:lnTo>
                  <a:lnTo>
                    <a:pt x="149" y="208"/>
                  </a:lnTo>
                  <a:lnTo>
                    <a:pt x="149" y="208"/>
                  </a:lnTo>
                  <a:lnTo>
                    <a:pt x="149" y="208"/>
                  </a:lnTo>
                  <a:lnTo>
                    <a:pt x="149" y="208"/>
                  </a:lnTo>
                  <a:lnTo>
                    <a:pt x="149" y="208"/>
                  </a:lnTo>
                  <a:lnTo>
                    <a:pt x="149" y="208"/>
                  </a:lnTo>
                  <a:lnTo>
                    <a:pt x="149" y="208"/>
                  </a:lnTo>
                  <a:lnTo>
                    <a:pt x="149" y="210"/>
                  </a:lnTo>
                  <a:lnTo>
                    <a:pt x="149" y="210"/>
                  </a:lnTo>
                  <a:lnTo>
                    <a:pt x="151" y="210"/>
                  </a:lnTo>
                  <a:lnTo>
                    <a:pt x="151" y="210"/>
                  </a:lnTo>
                  <a:lnTo>
                    <a:pt x="151" y="210"/>
                  </a:lnTo>
                  <a:lnTo>
                    <a:pt x="151" y="210"/>
                  </a:lnTo>
                  <a:lnTo>
                    <a:pt x="153" y="210"/>
                  </a:lnTo>
                  <a:lnTo>
                    <a:pt x="153" y="210"/>
                  </a:lnTo>
                  <a:lnTo>
                    <a:pt x="153" y="212"/>
                  </a:lnTo>
                  <a:lnTo>
                    <a:pt x="153" y="212"/>
                  </a:lnTo>
                  <a:lnTo>
                    <a:pt x="153" y="212"/>
                  </a:lnTo>
                  <a:lnTo>
                    <a:pt x="153" y="212"/>
                  </a:lnTo>
                  <a:lnTo>
                    <a:pt x="156" y="212"/>
                  </a:lnTo>
                  <a:lnTo>
                    <a:pt x="156" y="212"/>
                  </a:lnTo>
                  <a:lnTo>
                    <a:pt x="158" y="215"/>
                  </a:lnTo>
                  <a:lnTo>
                    <a:pt x="158" y="215"/>
                  </a:lnTo>
                  <a:lnTo>
                    <a:pt x="160" y="215"/>
                  </a:lnTo>
                  <a:lnTo>
                    <a:pt x="160" y="215"/>
                  </a:lnTo>
                  <a:lnTo>
                    <a:pt x="160" y="215"/>
                  </a:lnTo>
                  <a:lnTo>
                    <a:pt x="160" y="215"/>
                  </a:lnTo>
                  <a:lnTo>
                    <a:pt x="160" y="215"/>
                  </a:lnTo>
                  <a:lnTo>
                    <a:pt x="160" y="215"/>
                  </a:lnTo>
                  <a:lnTo>
                    <a:pt x="163" y="215"/>
                  </a:lnTo>
                  <a:lnTo>
                    <a:pt x="163" y="215"/>
                  </a:lnTo>
                  <a:lnTo>
                    <a:pt x="163" y="215"/>
                  </a:lnTo>
                  <a:lnTo>
                    <a:pt x="163" y="215"/>
                  </a:lnTo>
                  <a:lnTo>
                    <a:pt x="165" y="215"/>
                  </a:lnTo>
                  <a:lnTo>
                    <a:pt x="165" y="215"/>
                  </a:lnTo>
                  <a:lnTo>
                    <a:pt x="165" y="217"/>
                  </a:lnTo>
                  <a:lnTo>
                    <a:pt x="165" y="217"/>
                  </a:lnTo>
                  <a:lnTo>
                    <a:pt x="165" y="217"/>
                  </a:lnTo>
                  <a:lnTo>
                    <a:pt x="165" y="217"/>
                  </a:lnTo>
                  <a:lnTo>
                    <a:pt x="165" y="217"/>
                  </a:lnTo>
                  <a:lnTo>
                    <a:pt x="165" y="217"/>
                  </a:lnTo>
                  <a:lnTo>
                    <a:pt x="165" y="219"/>
                  </a:lnTo>
                  <a:lnTo>
                    <a:pt x="165" y="219"/>
                  </a:lnTo>
                  <a:lnTo>
                    <a:pt x="165" y="219"/>
                  </a:lnTo>
                  <a:lnTo>
                    <a:pt x="165" y="219"/>
                  </a:lnTo>
                  <a:lnTo>
                    <a:pt x="165" y="219"/>
                  </a:lnTo>
                  <a:lnTo>
                    <a:pt x="165" y="219"/>
                  </a:lnTo>
                  <a:lnTo>
                    <a:pt x="165" y="222"/>
                  </a:lnTo>
                  <a:lnTo>
                    <a:pt x="165" y="222"/>
                  </a:lnTo>
                  <a:lnTo>
                    <a:pt x="167" y="222"/>
                  </a:lnTo>
                  <a:lnTo>
                    <a:pt x="167" y="222"/>
                  </a:lnTo>
                  <a:lnTo>
                    <a:pt x="167" y="222"/>
                  </a:lnTo>
                  <a:lnTo>
                    <a:pt x="167" y="222"/>
                  </a:lnTo>
                  <a:lnTo>
                    <a:pt x="167" y="222"/>
                  </a:lnTo>
                  <a:lnTo>
                    <a:pt x="167" y="222"/>
                  </a:lnTo>
                  <a:lnTo>
                    <a:pt x="167" y="222"/>
                  </a:lnTo>
                  <a:lnTo>
                    <a:pt x="167" y="222"/>
                  </a:lnTo>
                  <a:lnTo>
                    <a:pt x="167" y="224"/>
                  </a:lnTo>
                  <a:lnTo>
                    <a:pt x="167" y="224"/>
                  </a:lnTo>
                  <a:lnTo>
                    <a:pt x="165" y="224"/>
                  </a:lnTo>
                  <a:lnTo>
                    <a:pt x="165" y="224"/>
                  </a:lnTo>
                  <a:lnTo>
                    <a:pt x="165" y="226"/>
                  </a:lnTo>
                  <a:lnTo>
                    <a:pt x="165" y="226"/>
                  </a:lnTo>
                  <a:lnTo>
                    <a:pt x="165" y="226"/>
                  </a:lnTo>
                  <a:lnTo>
                    <a:pt x="165" y="226"/>
                  </a:lnTo>
                  <a:lnTo>
                    <a:pt x="167" y="226"/>
                  </a:lnTo>
                  <a:lnTo>
                    <a:pt x="167" y="226"/>
                  </a:lnTo>
                  <a:lnTo>
                    <a:pt x="167" y="226"/>
                  </a:lnTo>
                  <a:lnTo>
                    <a:pt x="167" y="226"/>
                  </a:lnTo>
                  <a:lnTo>
                    <a:pt x="170" y="226"/>
                  </a:lnTo>
                  <a:lnTo>
                    <a:pt x="170" y="226"/>
                  </a:lnTo>
                  <a:lnTo>
                    <a:pt x="170" y="226"/>
                  </a:lnTo>
                  <a:lnTo>
                    <a:pt x="170" y="226"/>
                  </a:lnTo>
                  <a:lnTo>
                    <a:pt x="170" y="229"/>
                  </a:lnTo>
                  <a:lnTo>
                    <a:pt x="170" y="229"/>
                  </a:lnTo>
                  <a:lnTo>
                    <a:pt x="170" y="229"/>
                  </a:lnTo>
                  <a:lnTo>
                    <a:pt x="170" y="229"/>
                  </a:lnTo>
                  <a:lnTo>
                    <a:pt x="170" y="229"/>
                  </a:lnTo>
                  <a:lnTo>
                    <a:pt x="170" y="229"/>
                  </a:lnTo>
                  <a:lnTo>
                    <a:pt x="167" y="231"/>
                  </a:lnTo>
                  <a:lnTo>
                    <a:pt x="167" y="231"/>
                  </a:lnTo>
                  <a:lnTo>
                    <a:pt x="167" y="231"/>
                  </a:lnTo>
                  <a:lnTo>
                    <a:pt x="167" y="231"/>
                  </a:lnTo>
                  <a:lnTo>
                    <a:pt x="167" y="231"/>
                  </a:lnTo>
                  <a:lnTo>
                    <a:pt x="167" y="231"/>
                  </a:lnTo>
                  <a:lnTo>
                    <a:pt x="167" y="234"/>
                  </a:lnTo>
                  <a:lnTo>
                    <a:pt x="167" y="234"/>
                  </a:lnTo>
                  <a:lnTo>
                    <a:pt x="172" y="236"/>
                  </a:lnTo>
                  <a:lnTo>
                    <a:pt x="172" y="236"/>
                  </a:lnTo>
                  <a:lnTo>
                    <a:pt x="172" y="236"/>
                  </a:lnTo>
                  <a:lnTo>
                    <a:pt x="172" y="236"/>
                  </a:lnTo>
                  <a:lnTo>
                    <a:pt x="175" y="236"/>
                  </a:lnTo>
                  <a:lnTo>
                    <a:pt x="175" y="236"/>
                  </a:lnTo>
                  <a:lnTo>
                    <a:pt x="175" y="236"/>
                  </a:lnTo>
                  <a:lnTo>
                    <a:pt x="175" y="236"/>
                  </a:lnTo>
                  <a:lnTo>
                    <a:pt x="175" y="236"/>
                  </a:lnTo>
                  <a:lnTo>
                    <a:pt x="175" y="236"/>
                  </a:lnTo>
                  <a:lnTo>
                    <a:pt x="177" y="236"/>
                  </a:lnTo>
                  <a:lnTo>
                    <a:pt x="177" y="236"/>
                  </a:lnTo>
                  <a:lnTo>
                    <a:pt x="175" y="236"/>
                  </a:lnTo>
                  <a:lnTo>
                    <a:pt x="175" y="236"/>
                  </a:lnTo>
                  <a:lnTo>
                    <a:pt x="175" y="238"/>
                  </a:lnTo>
                  <a:lnTo>
                    <a:pt x="175" y="238"/>
                  </a:lnTo>
                  <a:lnTo>
                    <a:pt x="172" y="238"/>
                  </a:lnTo>
                  <a:lnTo>
                    <a:pt x="172" y="238"/>
                  </a:lnTo>
                  <a:lnTo>
                    <a:pt x="172" y="238"/>
                  </a:lnTo>
                  <a:lnTo>
                    <a:pt x="172" y="238"/>
                  </a:lnTo>
                  <a:lnTo>
                    <a:pt x="172" y="241"/>
                  </a:lnTo>
                  <a:lnTo>
                    <a:pt x="172" y="241"/>
                  </a:lnTo>
                  <a:lnTo>
                    <a:pt x="170" y="241"/>
                  </a:lnTo>
                  <a:lnTo>
                    <a:pt x="170" y="241"/>
                  </a:lnTo>
                  <a:lnTo>
                    <a:pt x="172" y="241"/>
                  </a:lnTo>
                  <a:lnTo>
                    <a:pt x="172" y="241"/>
                  </a:lnTo>
                  <a:lnTo>
                    <a:pt x="172" y="243"/>
                  </a:lnTo>
                  <a:lnTo>
                    <a:pt x="172" y="243"/>
                  </a:lnTo>
                  <a:lnTo>
                    <a:pt x="172" y="243"/>
                  </a:lnTo>
                  <a:lnTo>
                    <a:pt x="172" y="243"/>
                  </a:lnTo>
                  <a:lnTo>
                    <a:pt x="172" y="243"/>
                  </a:lnTo>
                  <a:lnTo>
                    <a:pt x="172" y="243"/>
                  </a:lnTo>
                  <a:lnTo>
                    <a:pt x="172" y="243"/>
                  </a:lnTo>
                  <a:lnTo>
                    <a:pt x="172" y="243"/>
                  </a:lnTo>
                  <a:lnTo>
                    <a:pt x="172" y="245"/>
                  </a:lnTo>
                  <a:lnTo>
                    <a:pt x="172" y="245"/>
                  </a:lnTo>
                  <a:lnTo>
                    <a:pt x="172" y="248"/>
                  </a:lnTo>
                  <a:lnTo>
                    <a:pt x="172" y="248"/>
                  </a:lnTo>
                  <a:lnTo>
                    <a:pt x="172" y="248"/>
                  </a:lnTo>
                  <a:lnTo>
                    <a:pt x="172" y="248"/>
                  </a:lnTo>
                  <a:lnTo>
                    <a:pt x="172" y="250"/>
                  </a:lnTo>
                  <a:lnTo>
                    <a:pt x="172" y="250"/>
                  </a:lnTo>
                  <a:lnTo>
                    <a:pt x="172" y="250"/>
                  </a:lnTo>
                  <a:lnTo>
                    <a:pt x="172" y="250"/>
                  </a:lnTo>
                  <a:lnTo>
                    <a:pt x="172" y="252"/>
                  </a:lnTo>
                  <a:lnTo>
                    <a:pt x="172" y="252"/>
                  </a:lnTo>
                  <a:lnTo>
                    <a:pt x="172" y="252"/>
                  </a:lnTo>
                  <a:lnTo>
                    <a:pt x="172" y="252"/>
                  </a:lnTo>
                  <a:lnTo>
                    <a:pt x="172" y="252"/>
                  </a:lnTo>
                  <a:lnTo>
                    <a:pt x="172" y="252"/>
                  </a:lnTo>
                  <a:lnTo>
                    <a:pt x="172" y="252"/>
                  </a:lnTo>
                  <a:lnTo>
                    <a:pt x="172" y="252"/>
                  </a:lnTo>
                  <a:lnTo>
                    <a:pt x="172" y="252"/>
                  </a:lnTo>
                  <a:lnTo>
                    <a:pt x="172" y="252"/>
                  </a:lnTo>
                  <a:lnTo>
                    <a:pt x="170" y="252"/>
                  </a:lnTo>
                  <a:lnTo>
                    <a:pt x="170" y="252"/>
                  </a:lnTo>
                  <a:lnTo>
                    <a:pt x="170" y="252"/>
                  </a:lnTo>
                  <a:lnTo>
                    <a:pt x="170" y="252"/>
                  </a:lnTo>
                  <a:lnTo>
                    <a:pt x="170" y="250"/>
                  </a:lnTo>
                  <a:lnTo>
                    <a:pt x="170" y="250"/>
                  </a:lnTo>
                  <a:lnTo>
                    <a:pt x="170" y="250"/>
                  </a:lnTo>
                  <a:lnTo>
                    <a:pt x="170" y="250"/>
                  </a:lnTo>
                  <a:lnTo>
                    <a:pt x="170" y="250"/>
                  </a:lnTo>
                  <a:lnTo>
                    <a:pt x="170" y="250"/>
                  </a:lnTo>
                  <a:lnTo>
                    <a:pt x="167" y="250"/>
                  </a:lnTo>
                  <a:lnTo>
                    <a:pt x="167" y="250"/>
                  </a:lnTo>
                  <a:lnTo>
                    <a:pt x="167" y="250"/>
                  </a:lnTo>
                  <a:lnTo>
                    <a:pt x="167" y="250"/>
                  </a:lnTo>
                  <a:lnTo>
                    <a:pt x="167" y="250"/>
                  </a:lnTo>
                  <a:lnTo>
                    <a:pt x="167" y="250"/>
                  </a:lnTo>
                  <a:lnTo>
                    <a:pt x="165" y="250"/>
                  </a:lnTo>
                  <a:lnTo>
                    <a:pt x="165" y="250"/>
                  </a:lnTo>
                  <a:lnTo>
                    <a:pt x="165" y="250"/>
                  </a:lnTo>
                  <a:lnTo>
                    <a:pt x="165" y="250"/>
                  </a:lnTo>
                  <a:lnTo>
                    <a:pt x="165" y="252"/>
                  </a:lnTo>
                  <a:lnTo>
                    <a:pt x="165" y="252"/>
                  </a:lnTo>
                  <a:lnTo>
                    <a:pt x="163" y="252"/>
                  </a:lnTo>
                  <a:lnTo>
                    <a:pt x="163" y="252"/>
                  </a:lnTo>
                  <a:lnTo>
                    <a:pt x="163" y="250"/>
                  </a:lnTo>
                  <a:lnTo>
                    <a:pt x="163" y="250"/>
                  </a:lnTo>
                  <a:lnTo>
                    <a:pt x="160" y="250"/>
                  </a:lnTo>
                  <a:lnTo>
                    <a:pt x="160" y="250"/>
                  </a:lnTo>
                  <a:lnTo>
                    <a:pt x="160" y="252"/>
                  </a:lnTo>
                  <a:lnTo>
                    <a:pt x="160" y="252"/>
                  </a:lnTo>
                  <a:lnTo>
                    <a:pt x="160" y="252"/>
                  </a:lnTo>
                  <a:lnTo>
                    <a:pt x="160" y="252"/>
                  </a:lnTo>
                  <a:lnTo>
                    <a:pt x="158" y="252"/>
                  </a:lnTo>
                  <a:lnTo>
                    <a:pt x="158" y="252"/>
                  </a:lnTo>
                  <a:lnTo>
                    <a:pt x="158" y="252"/>
                  </a:lnTo>
                  <a:lnTo>
                    <a:pt x="158" y="252"/>
                  </a:lnTo>
                  <a:lnTo>
                    <a:pt x="158" y="252"/>
                  </a:lnTo>
                  <a:lnTo>
                    <a:pt x="158" y="252"/>
                  </a:lnTo>
                  <a:lnTo>
                    <a:pt x="158" y="255"/>
                  </a:lnTo>
                  <a:lnTo>
                    <a:pt x="158" y="255"/>
                  </a:lnTo>
                  <a:lnTo>
                    <a:pt x="156" y="255"/>
                  </a:lnTo>
                  <a:lnTo>
                    <a:pt x="156" y="255"/>
                  </a:lnTo>
                  <a:lnTo>
                    <a:pt x="158" y="257"/>
                  </a:lnTo>
                  <a:lnTo>
                    <a:pt x="158" y="257"/>
                  </a:lnTo>
                  <a:lnTo>
                    <a:pt x="158" y="257"/>
                  </a:lnTo>
                  <a:lnTo>
                    <a:pt x="158" y="257"/>
                  </a:lnTo>
                  <a:lnTo>
                    <a:pt x="158" y="257"/>
                  </a:lnTo>
                  <a:lnTo>
                    <a:pt x="158" y="257"/>
                  </a:lnTo>
                  <a:lnTo>
                    <a:pt x="158" y="260"/>
                  </a:lnTo>
                  <a:lnTo>
                    <a:pt x="158" y="260"/>
                  </a:lnTo>
                  <a:lnTo>
                    <a:pt x="153" y="260"/>
                  </a:lnTo>
                  <a:lnTo>
                    <a:pt x="153" y="260"/>
                  </a:lnTo>
                  <a:lnTo>
                    <a:pt x="127" y="260"/>
                  </a:lnTo>
                  <a:lnTo>
                    <a:pt x="127" y="260"/>
                  </a:lnTo>
                  <a:lnTo>
                    <a:pt x="123" y="260"/>
                  </a:lnTo>
                  <a:lnTo>
                    <a:pt x="123" y="260"/>
                  </a:lnTo>
                  <a:lnTo>
                    <a:pt x="92" y="260"/>
                  </a:lnTo>
                  <a:lnTo>
                    <a:pt x="92" y="260"/>
                  </a:lnTo>
                  <a:lnTo>
                    <a:pt x="92" y="257"/>
                  </a:lnTo>
                  <a:lnTo>
                    <a:pt x="92" y="257"/>
                  </a:lnTo>
                  <a:lnTo>
                    <a:pt x="92" y="255"/>
                  </a:lnTo>
                  <a:lnTo>
                    <a:pt x="92" y="255"/>
                  </a:lnTo>
                  <a:lnTo>
                    <a:pt x="92" y="255"/>
                  </a:lnTo>
                  <a:lnTo>
                    <a:pt x="92" y="255"/>
                  </a:lnTo>
                  <a:lnTo>
                    <a:pt x="92" y="255"/>
                  </a:lnTo>
                  <a:lnTo>
                    <a:pt x="92" y="255"/>
                  </a:lnTo>
                  <a:lnTo>
                    <a:pt x="92" y="250"/>
                  </a:lnTo>
                  <a:lnTo>
                    <a:pt x="92" y="250"/>
                  </a:lnTo>
                  <a:lnTo>
                    <a:pt x="92" y="250"/>
                  </a:lnTo>
                  <a:lnTo>
                    <a:pt x="92" y="250"/>
                  </a:lnTo>
                  <a:lnTo>
                    <a:pt x="94" y="248"/>
                  </a:lnTo>
                  <a:lnTo>
                    <a:pt x="94" y="248"/>
                  </a:lnTo>
                  <a:lnTo>
                    <a:pt x="94" y="248"/>
                  </a:lnTo>
                  <a:lnTo>
                    <a:pt x="94" y="248"/>
                  </a:lnTo>
                  <a:lnTo>
                    <a:pt x="94" y="245"/>
                  </a:lnTo>
                  <a:lnTo>
                    <a:pt x="94" y="245"/>
                  </a:lnTo>
                  <a:lnTo>
                    <a:pt x="94" y="245"/>
                  </a:lnTo>
                  <a:lnTo>
                    <a:pt x="94" y="245"/>
                  </a:lnTo>
                  <a:lnTo>
                    <a:pt x="94" y="243"/>
                  </a:lnTo>
                  <a:lnTo>
                    <a:pt x="94" y="243"/>
                  </a:lnTo>
                  <a:lnTo>
                    <a:pt x="94" y="243"/>
                  </a:lnTo>
                  <a:lnTo>
                    <a:pt x="94" y="243"/>
                  </a:lnTo>
                  <a:lnTo>
                    <a:pt x="92" y="241"/>
                  </a:lnTo>
                  <a:lnTo>
                    <a:pt x="92" y="241"/>
                  </a:lnTo>
                  <a:lnTo>
                    <a:pt x="92" y="241"/>
                  </a:lnTo>
                  <a:lnTo>
                    <a:pt x="92" y="241"/>
                  </a:lnTo>
                  <a:lnTo>
                    <a:pt x="92" y="241"/>
                  </a:lnTo>
                  <a:lnTo>
                    <a:pt x="92" y="241"/>
                  </a:lnTo>
                  <a:lnTo>
                    <a:pt x="90" y="241"/>
                  </a:lnTo>
                  <a:lnTo>
                    <a:pt x="90" y="241"/>
                  </a:lnTo>
                  <a:lnTo>
                    <a:pt x="87" y="238"/>
                  </a:lnTo>
                  <a:lnTo>
                    <a:pt x="87" y="238"/>
                  </a:lnTo>
                  <a:lnTo>
                    <a:pt x="87" y="238"/>
                  </a:lnTo>
                  <a:lnTo>
                    <a:pt x="87" y="238"/>
                  </a:lnTo>
                  <a:lnTo>
                    <a:pt x="85" y="238"/>
                  </a:lnTo>
                  <a:lnTo>
                    <a:pt x="85" y="238"/>
                  </a:lnTo>
                  <a:lnTo>
                    <a:pt x="85" y="236"/>
                  </a:lnTo>
                  <a:lnTo>
                    <a:pt x="85" y="236"/>
                  </a:lnTo>
                  <a:lnTo>
                    <a:pt x="85" y="236"/>
                  </a:lnTo>
                  <a:lnTo>
                    <a:pt x="85" y="236"/>
                  </a:lnTo>
                  <a:lnTo>
                    <a:pt x="82" y="236"/>
                  </a:lnTo>
                  <a:lnTo>
                    <a:pt x="82" y="236"/>
                  </a:lnTo>
                  <a:lnTo>
                    <a:pt x="82" y="236"/>
                  </a:lnTo>
                  <a:lnTo>
                    <a:pt x="82" y="236"/>
                  </a:lnTo>
                  <a:lnTo>
                    <a:pt x="82" y="234"/>
                  </a:lnTo>
                  <a:lnTo>
                    <a:pt x="82" y="234"/>
                  </a:lnTo>
                  <a:lnTo>
                    <a:pt x="80" y="234"/>
                  </a:lnTo>
                  <a:lnTo>
                    <a:pt x="80" y="234"/>
                  </a:lnTo>
                  <a:lnTo>
                    <a:pt x="80" y="234"/>
                  </a:lnTo>
                  <a:lnTo>
                    <a:pt x="80" y="234"/>
                  </a:lnTo>
                  <a:lnTo>
                    <a:pt x="80" y="231"/>
                  </a:lnTo>
                  <a:lnTo>
                    <a:pt x="80" y="231"/>
                  </a:lnTo>
                  <a:lnTo>
                    <a:pt x="78" y="229"/>
                  </a:lnTo>
                  <a:lnTo>
                    <a:pt x="78" y="229"/>
                  </a:lnTo>
                  <a:lnTo>
                    <a:pt x="78" y="229"/>
                  </a:lnTo>
                  <a:lnTo>
                    <a:pt x="78" y="229"/>
                  </a:lnTo>
                  <a:lnTo>
                    <a:pt x="78" y="229"/>
                  </a:lnTo>
                  <a:lnTo>
                    <a:pt x="78" y="229"/>
                  </a:lnTo>
                  <a:lnTo>
                    <a:pt x="75" y="229"/>
                  </a:lnTo>
                  <a:lnTo>
                    <a:pt x="75" y="229"/>
                  </a:lnTo>
                  <a:lnTo>
                    <a:pt x="73" y="226"/>
                  </a:lnTo>
                  <a:lnTo>
                    <a:pt x="73" y="226"/>
                  </a:lnTo>
                  <a:lnTo>
                    <a:pt x="71" y="226"/>
                  </a:lnTo>
                  <a:lnTo>
                    <a:pt x="71" y="226"/>
                  </a:lnTo>
                  <a:lnTo>
                    <a:pt x="68" y="226"/>
                  </a:lnTo>
                  <a:lnTo>
                    <a:pt x="68" y="226"/>
                  </a:lnTo>
                  <a:lnTo>
                    <a:pt x="66" y="224"/>
                  </a:lnTo>
                  <a:lnTo>
                    <a:pt x="66" y="224"/>
                  </a:lnTo>
                  <a:lnTo>
                    <a:pt x="66" y="224"/>
                  </a:lnTo>
                  <a:lnTo>
                    <a:pt x="66" y="224"/>
                  </a:lnTo>
                  <a:lnTo>
                    <a:pt x="66" y="224"/>
                  </a:lnTo>
                  <a:lnTo>
                    <a:pt x="66" y="224"/>
                  </a:lnTo>
                  <a:lnTo>
                    <a:pt x="64" y="224"/>
                  </a:lnTo>
                  <a:lnTo>
                    <a:pt x="64" y="224"/>
                  </a:lnTo>
                  <a:lnTo>
                    <a:pt x="64" y="222"/>
                  </a:lnTo>
                  <a:lnTo>
                    <a:pt x="64" y="222"/>
                  </a:lnTo>
                  <a:lnTo>
                    <a:pt x="61" y="222"/>
                  </a:lnTo>
                  <a:lnTo>
                    <a:pt x="61" y="222"/>
                  </a:lnTo>
                  <a:lnTo>
                    <a:pt x="61" y="222"/>
                  </a:lnTo>
                  <a:lnTo>
                    <a:pt x="61" y="222"/>
                  </a:lnTo>
                  <a:lnTo>
                    <a:pt x="59" y="222"/>
                  </a:lnTo>
                  <a:lnTo>
                    <a:pt x="59" y="222"/>
                  </a:lnTo>
                  <a:lnTo>
                    <a:pt x="56" y="219"/>
                  </a:lnTo>
                  <a:lnTo>
                    <a:pt x="56" y="219"/>
                  </a:lnTo>
                  <a:lnTo>
                    <a:pt x="56" y="219"/>
                  </a:lnTo>
                  <a:lnTo>
                    <a:pt x="56" y="219"/>
                  </a:lnTo>
                  <a:lnTo>
                    <a:pt x="54" y="217"/>
                  </a:lnTo>
                  <a:lnTo>
                    <a:pt x="54" y="217"/>
                  </a:lnTo>
                  <a:lnTo>
                    <a:pt x="52" y="215"/>
                  </a:lnTo>
                  <a:lnTo>
                    <a:pt x="52" y="215"/>
                  </a:lnTo>
                  <a:lnTo>
                    <a:pt x="49" y="215"/>
                  </a:lnTo>
                  <a:lnTo>
                    <a:pt x="49" y="215"/>
                  </a:lnTo>
                  <a:lnTo>
                    <a:pt x="49" y="215"/>
                  </a:lnTo>
                  <a:lnTo>
                    <a:pt x="49" y="215"/>
                  </a:lnTo>
                  <a:lnTo>
                    <a:pt x="47" y="215"/>
                  </a:lnTo>
                  <a:lnTo>
                    <a:pt x="47" y="215"/>
                  </a:lnTo>
                  <a:lnTo>
                    <a:pt x="47" y="215"/>
                  </a:lnTo>
                  <a:lnTo>
                    <a:pt x="47" y="215"/>
                  </a:lnTo>
                  <a:lnTo>
                    <a:pt x="45" y="215"/>
                  </a:lnTo>
                  <a:lnTo>
                    <a:pt x="45" y="215"/>
                  </a:lnTo>
                  <a:lnTo>
                    <a:pt x="45" y="212"/>
                  </a:lnTo>
                  <a:lnTo>
                    <a:pt x="45" y="212"/>
                  </a:lnTo>
                  <a:lnTo>
                    <a:pt x="42" y="212"/>
                  </a:lnTo>
                  <a:lnTo>
                    <a:pt x="42" y="212"/>
                  </a:lnTo>
                  <a:lnTo>
                    <a:pt x="40" y="212"/>
                  </a:lnTo>
                  <a:lnTo>
                    <a:pt x="40" y="212"/>
                  </a:lnTo>
                  <a:lnTo>
                    <a:pt x="40" y="212"/>
                  </a:lnTo>
                  <a:lnTo>
                    <a:pt x="40" y="212"/>
                  </a:lnTo>
                  <a:lnTo>
                    <a:pt x="40" y="212"/>
                  </a:lnTo>
                  <a:lnTo>
                    <a:pt x="40" y="212"/>
                  </a:lnTo>
                  <a:lnTo>
                    <a:pt x="38" y="212"/>
                  </a:lnTo>
                  <a:lnTo>
                    <a:pt x="38" y="212"/>
                  </a:lnTo>
                  <a:lnTo>
                    <a:pt x="38" y="212"/>
                  </a:lnTo>
                  <a:lnTo>
                    <a:pt x="38" y="212"/>
                  </a:lnTo>
                  <a:lnTo>
                    <a:pt x="38" y="212"/>
                  </a:lnTo>
                  <a:lnTo>
                    <a:pt x="38" y="212"/>
                  </a:lnTo>
                  <a:lnTo>
                    <a:pt x="35" y="215"/>
                  </a:lnTo>
                  <a:lnTo>
                    <a:pt x="35" y="215"/>
                  </a:lnTo>
                  <a:lnTo>
                    <a:pt x="35" y="215"/>
                  </a:lnTo>
                  <a:lnTo>
                    <a:pt x="35" y="215"/>
                  </a:lnTo>
                  <a:lnTo>
                    <a:pt x="35" y="215"/>
                  </a:lnTo>
                  <a:lnTo>
                    <a:pt x="35" y="215"/>
                  </a:lnTo>
                  <a:lnTo>
                    <a:pt x="35" y="215"/>
                  </a:lnTo>
                  <a:lnTo>
                    <a:pt x="35" y="215"/>
                  </a:lnTo>
                  <a:lnTo>
                    <a:pt x="33" y="215"/>
                  </a:lnTo>
                  <a:lnTo>
                    <a:pt x="33" y="215"/>
                  </a:lnTo>
                  <a:lnTo>
                    <a:pt x="33" y="215"/>
                  </a:lnTo>
                  <a:lnTo>
                    <a:pt x="33" y="215"/>
                  </a:lnTo>
                  <a:lnTo>
                    <a:pt x="33" y="215"/>
                  </a:lnTo>
                  <a:lnTo>
                    <a:pt x="33" y="215"/>
                  </a:lnTo>
                  <a:lnTo>
                    <a:pt x="33" y="212"/>
                  </a:lnTo>
                  <a:lnTo>
                    <a:pt x="33" y="212"/>
                  </a:lnTo>
                  <a:lnTo>
                    <a:pt x="33" y="212"/>
                  </a:lnTo>
                  <a:lnTo>
                    <a:pt x="33" y="212"/>
                  </a:lnTo>
                  <a:lnTo>
                    <a:pt x="33" y="212"/>
                  </a:lnTo>
                  <a:lnTo>
                    <a:pt x="33" y="212"/>
                  </a:lnTo>
                  <a:lnTo>
                    <a:pt x="30" y="212"/>
                  </a:lnTo>
                  <a:lnTo>
                    <a:pt x="30" y="212"/>
                  </a:lnTo>
                  <a:lnTo>
                    <a:pt x="30" y="212"/>
                  </a:lnTo>
                  <a:lnTo>
                    <a:pt x="30" y="212"/>
                  </a:lnTo>
                  <a:lnTo>
                    <a:pt x="30" y="212"/>
                  </a:lnTo>
                  <a:lnTo>
                    <a:pt x="30" y="212"/>
                  </a:lnTo>
                  <a:lnTo>
                    <a:pt x="30" y="212"/>
                  </a:lnTo>
                  <a:lnTo>
                    <a:pt x="30" y="212"/>
                  </a:lnTo>
                  <a:lnTo>
                    <a:pt x="28" y="212"/>
                  </a:lnTo>
                  <a:lnTo>
                    <a:pt x="28" y="212"/>
                  </a:lnTo>
                  <a:lnTo>
                    <a:pt x="28" y="212"/>
                  </a:lnTo>
                  <a:lnTo>
                    <a:pt x="28" y="212"/>
                  </a:lnTo>
                  <a:lnTo>
                    <a:pt x="26" y="212"/>
                  </a:lnTo>
                  <a:lnTo>
                    <a:pt x="26" y="212"/>
                  </a:lnTo>
                  <a:lnTo>
                    <a:pt x="23" y="212"/>
                  </a:lnTo>
                  <a:lnTo>
                    <a:pt x="23" y="212"/>
                  </a:lnTo>
                  <a:lnTo>
                    <a:pt x="23" y="212"/>
                  </a:lnTo>
                  <a:lnTo>
                    <a:pt x="23" y="212"/>
                  </a:lnTo>
                  <a:lnTo>
                    <a:pt x="23" y="212"/>
                  </a:lnTo>
                  <a:lnTo>
                    <a:pt x="23" y="212"/>
                  </a:lnTo>
                  <a:lnTo>
                    <a:pt x="23" y="212"/>
                  </a:lnTo>
                  <a:lnTo>
                    <a:pt x="23" y="212"/>
                  </a:lnTo>
                  <a:lnTo>
                    <a:pt x="21" y="215"/>
                  </a:lnTo>
                  <a:lnTo>
                    <a:pt x="21" y="215"/>
                  </a:lnTo>
                  <a:lnTo>
                    <a:pt x="21" y="215"/>
                  </a:lnTo>
                  <a:lnTo>
                    <a:pt x="21" y="215"/>
                  </a:lnTo>
                  <a:lnTo>
                    <a:pt x="21" y="215"/>
                  </a:lnTo>
                  <a:lnTo>
                    <a:pt x="21" y="215"/>
                  </a:lnTo>
                  <a:lnTo>
                    <a:pt x="21" y="215"/>
                  </a:lnTo>
                  <a:lnTo>
                    <a:pt x="21" y="215"/>
                  </a:lnTo>
                  <a:lnTo>
                    <a:pt x="19" y="212"/>
                  </a:lnTo>
                  <a:lnTo>
                    <a:pt x="19" y="212"/>
                  </a:lnTo>
                  <a:lnTo>
                    <a:pt x="16" y="212"/>
                  </a:lnTo>
                  <a:lnTo>
                    <a:pt x="16" y="212"/>
                  </a:lnTo>
                  <a:lnTo>
                    <a:pt x="16" y="212"/>
                  </a:lnTo>
                  <a:lnTo>
                    <a:pt x="16" y="212"/>
                  </a:lnTo>
                  <a:lnTo>
                    <a:pt x="14" y="212"/>
                  </a:lnTo>
                  <a:lnTo>
                    <a:pt x="14" y="212"/>
                  </a:lnTo>
                  <a:lnTo>
                    <a:pt x="14" y="215"/>
                  </a:lnTo>
                  <a:lnTo>
                    <a:pt x="14" y="215"/>
                  </a:lnTo>
                  <a:lnTo>
                    <a:pt x="12" y="212"/>
                  </a:lnTo>
                  <a:lnTo>
                    <a:pt x="12" y="212"/>
                  </a:lnTo>
                  <a:lnTo>
                    <a:pt x="12" y="212"/>
                  </a:lnTo>
                  <a:lnTo>
                    <a:pt x="12" y="212"/>
                  </a:lnTo>
                  <a:lnTo>
                    <a:pt x="12" y="212"/>
                  </a:lnTo>
                  <a:lnTo>
                    <a:pt x="12" y="212"/>
                  </a:lnTo>
                  <a:lnTo>
                    <a:pt x="12" y="212"/>
                  </a:lnTo>
                  <a:lnTo>
                    <a:pt x="12" y="212"/>
                  </a:lnTo>
                  <a:lnTo>
                    <a:pt x="12" y="210"/>
                  </a:lnTo>
                  <a:lnTo>
                    <a:pt x="12" y="210"/>
                  </a:lnTo>
                  <a:lnTo>
                    <a:pt x="9" y="210"/>
                  </a:lnTo>
                  <a:lnTo>
                    <a:pt x="9" y="210"/>
                  </a:lnTo>
                  <a:lnTo>
                    <a:pt x="9" y="210"/>
                  </a:lnTo>
                  <a:lnTo>
                    <a:pt x="9" y="210"/>
                  </a:lnTo>
                  <a:lnTo>
                    <a:pt x="7" y="210"/>
                  </a:lnTo>
                  <a:lnTo>
                    <a:pt x="7" y="210"/>
                  </a:lnTo>
                  <a:lnTo>
                    <a:pt x="7" y="210"/>
                  </a:lnTo>
                  <a:lnTo>
                    <a:pt x="7" y="210"/>
                  </a:lnTo>
                  <a:lnTo>
                    <a:pt x="7" y="210"/>
                  </a:lnTo>
                  <a:lnTo>
                    <a:pt x="7" y="210"/>
                  </a:lnTo>
                  <a:lnTo>
                    <a:pt x="4" y="208"/>
                  </a:lnTo>
                  <a:lnTo>
                    <a:pt x="4" y="208"/>
                  </a:lnTo>
                  <a:lnTo>
                    <a:pt x="4" y="208"/>
                  </a:lnTo>
                  <a:lnTo>
                    <a:pt x="4" y="208"/>
                  </a:lnTo>
                  <a:lnTo>
                    <a:pt x="4" y="208"/>
                  </a:lnTo>
                  <a:lnTo>
                    <a:pt x="4" y="208"/>
                  </a:lnTo>
                  <a:lnTo>
                    <a:pt x="2" y="208"/>
                  </a:lnTo>
                  <a:lnTo>
                    <a:pt x="2" y="208"/>
                  </a:lnTo>
                  <a:lnTo>
                    <a:pt x="2" y="205"/>
                  </a:lnTo>
                  <a:lnTo>
                    <a:pt x="2" y="205"/>
                  </a:lnTo>
                  <a:lnTo>
                    <a:pt x="2" y="205"/>
                  </a:lnTo>
                  <a:lnTo>
                    <a:pt x="2" y="205"/>
                  </a:lnTo>
                  <a:lnTo>
                    <a:pt x="2" y="203"/>
                  </a:lnTo>
                  <a:lnTo>
                    <a:pt x="2" y="203"/>
                  </a:lnTo>
                  <a:lnTo>
                    <a:pt x="2" y="203"/>
                  </a:lnTo>
                  <a:lnTo>
                    <a:pt x="2" y="203"/>
                  </a:lnTo>
                  <a:lnTo>
                    <a:pt x="2" y="203"/>
                  </a:lnTo>
                  <a:lnTo>
                    <a:pt x="2" y="203"/>
                  </a:lnTo>
                  <a:lnTo>
                    <a:pt x="2" y="200"/>
                  </a:lnTo>
                  <a:lnTo>
                    <a:pt x="2" y="200"/>
                  </a:lnTo>
                  <a:lnTo>
                    <a:pt x="2" y="200"/>
                  </a:lnTo>
                  <a:lnTo>
                    <a:pt x="2" y="200"/>
                  </a:lnTo>
                  <a:lnTo>
                    <a:pt x="2" y="200"/>
                  </a:lnTo>
                  <a:lnTo>
                    <a:pt x="2" y="200"/>
                  </a:lnTo>
                  <a:lnTo>
                    <a:pt x="2" y="198"/>
                  </a:lnTo>
                  <a:lnTo>
                    <a:pt x="2" y="198"/>
                  </a:lnTo>
                  <a:lnTo>
                    <a:pt x="2" y="198"/>
                  </a:lnTo>
                  <a:lnTo>
                    <a:pt x="2" y="198"/>
                  </a:lnTo>
                  <a:lnTo>
                    <a:pt x="2" y="198"/>
                  </a:lnTo>
                  <a:lnTo>
                    <a:pt x="2" y="198"/>
                  </a:lnTo>
                  <a:lnTo>
                    <a:pt x="2" y="196"/>
                  </a:lnTo>
                  <a:lnTo>
                    <a:pt x="2" y="196"/>
                  </a:lnTo>
                  <a:lnTo>
                    <a:pt x="2" y="196"/>
                  </a:lnTo>
                  <a:lnTo>
                    <a:pt x="2" y="196"/>
                  </a:lnTo>
                  <a:lnTo>
                    <a:pt x="2" y="193"/>
                  </a:lnTo>
                  <a:lnTo>
                    <a:pt x="2" y="193"/>
                  </a:lnTo>
                  <a:lnTo>
                    <a:pt x="2" y="193"/>
                  </a:lnTo>
                  <a:lnTo>
                    <a:pt x="2" y="193"/>
                  </a:lnTo>
                  <a:lnTo>
                    <a:pt x="2" y="191"/>
                  </a:lnTo>
                  <a:lnTo>
                    <a:pt x="2" y="191"/>
                  </a:lnTo>
                  <a:lnTo>
                    <a:pt x="2" y="189"/>
                  </a:lnTo>
                  <a:lnTo>
                    <a:pt x="2" y="189"/>
                  </a:lnTo>
                  <a:lnTo>
                    <a:pt x="4" y="186"/>
                  </a:lnTo>
                  <a:lnTo>
                    <a:pt x="4" y="186"/>
                  </a:lnTo>
                  <a:lnTo>
                    <a:pt x="4" y="186"/>
                  </a:lnTo>
                  <a:lnTo>
                    <a:pt x="4" y="186"/>
                  </a:lnTo>
                  <a:lnTo>
                    <a:pt x="4" y="186"/>
                  </a:lnTo>
                  <a:lnTo>
                    <a:pt x="4" y="186"/>
                  </a:lnTo>
                  <a:lnTo>
                    <a:pt x="4" y="186"/>
                  </a:lnTo>
                  <a:lnTo>
                    <a:pt x="4" y="186"/>
                  </a:lnTo>
                  <a:lnTo>
                    <a:pt x="2" y="184"/>
                  </a:lnTo>
                  <a:lnTo>
                    <a:pt x="2" y="184"/>
                  </a:lnTo>
                  <a:lnTo>
                    <a:pt x="2" y="184"/>
                  </a:lnTo>
                  <a:lnTo>
                    <a:pt x="2" y="184"/>
                  </a:lnTo>
                  <a:lnTo>
                    <a:pt x="2" y="184"/>
                  </a:lnTo>
                  <a:lnTo>
                    <a:pt x="2" y="184"/>
                  </a:lnTo>
                  <a:lnTo>
                    <a:pt x="4" y="182"/>
                  </a:lnTo>
                  <a:lnTo>
                    <a:pt x="4" y="182"/>
                  </a:lnTo>
                  <a:lnTo>
                    <a:pt x="4" y="182"/>
                  </a:lnTo>
                  <a:lnTo>
                    <a:pt x="4" y="182"/>
                  </a:lnTo>
                  <a:lnTo>
                    <a:pt x="4" y="182"/>
                  </a:lnTo>
                  <a:lnTo>
                    <a:pt x="4" y="182"/>
                  </a:lnTo>
                  <a:lnTo>
                    <a:pt x="4" y="179"/>
                  </a:lnTo>
                  <a:lnTo>
                    <a:pt x="4" y="179"/>
                  </a:lnTo>
                  <a:lnTo>
                    <a:pt x="4" y="179"/>
                  </a:lnTo>
                  <a:lnTo>
                    <a:pt x="4" y="179"/>
                  </a:lnTo>
                  <a:lnTo>
                    <a:pt x="2" y="179"/>
                  </a:lnTo>
                  <a:lnTo>
                    <a:pt x="2" y="179"/>
                  </a:lnTo>
                  <a:lnTo>
                    <a:pt x="0" y="179"/>
                  </a:lnTo>
                  <a:lnTo>
                    <a:pt x="0" y="179"/>
                  </a:lnTo>
                  <a:lnTo>
                    <a:pt x="0" y="179"/>
                  </a:lnTo>
                  <a:lnTo>
                    <a:pt x="0" y="179"/>
                  </a:lnTo>
                  <a:lnTo>
                    <a:pt x="0" y="179"/>
                  </a:lnTo>
                  <a:lnTo>
                    <a:pt x="0" y="179"/>
                  </a:lnTo>
                  <a:lnTo>
                    <a:pt x="0" y="179"/>
                  </a:lnTo>
                  <a:lnTo>
                    <a:pt x="0" y="179"/>
                  </a:lnTo>
                  <a:lnTo>
                    <a:pt x="0" y="177"/>
                  </a:lnTo>
                  <a:lnTo>
                    <a:pt x="0" y="177"/>
                  </a:lnTo>
                  <a:lnTo>
                    <a:pt x="2" y="177"/>
                  </a:lnTo>
                  <a:lnTo>
                    <a:pt x="2" y="177"/>
                  </a:lnTo>
                  <a:lnTo>
                    <a:pt x="2" y="177"/>
                  </a:lnTo>
                  <a:lnTo>
                    <a:pt x="2" y="177"/>
                  </a:lnTo>
                  <a:lnTo>
                    <a:pt x="2" y="177"/>
                  </a:lnTo>
                  <a:lnTo>
                    <a:pt x="2" y="177"/>
                  </a:lnTo>
                  <a:lnTo>
                    <a:pt x="4" y="174"/>
                  </a:lnTo>
                  <a:lnTo>
                    <a:pt x="4" y="174"/>
                  </a:lnTo>
                  <a:lnTo>
                    <a:pt x="4" y="172"/>
                  </a:lnTo>
                  <a:lnTo>
                    <a:pt x="4" y="172"/>
                  </a:lnTo>
                  <a:lnTo>
                    <a:pt x="7" y="170"/>
                  </a:lnTo>
                  <a:lnTo>
                    <a:pt x="7" y="170"/>
                  </a:lnTo>
                  <a:lnTo>
                    <a:pt x="9" y="170"/>
                  </a:lnTo>
                  <a:lnTo>
                    <a:pt x="9" y="170"/>
                  </a:lnTo>
                  <a:lnTo>
                    <a:pt x="9" y="172"/>
                  </a:lnTo>
                  <a:lnTo>
                    <a:pt x="9" y="172"/>
                  </a:lnTo>
                  <a:lnTo>
                    <a:pt x="12" y="172"/>
                  </a:lnTo>
                  <a:lnTo>
                    <a:pt x="12" y="172"/>
                  </a:lnTo>
                  <a:lnTo>
                    <a:pt x="12" y="172"/>
                  </a:lnTo>
                  <a:lnTo>
                    <a:pt x="12" y="172"/>
                  </a:lnTo>
                  <a:lnTo>
                    <a:pt x="12" y="172"/>
                  </a:lnTo>
                  <a:lnTo>
                    <a:pt x="12" y="172"/>
                  </a:lnTo>
                  <a:lnTo>
                    <a:pt x="14" y="167"/>
                  </a:lnTo>
                  <a:lnTo>
                    <a:pt x="14" y="167"/>
                  </a:lnTo>
                  <a:lnTo>
                    <a:pt x="14" y="167"/>
                  </a:lnTo>
                  <a:lnTo>
                    <a:pt x="14" y="167"/>
                  </a:lnTo>
                  <a:lnTo>
                    <a:pt x="14" y="165"/>
                  </a:lnTo>
                  <a:lnTo>
                    <a:pt x="14" y="165"/>
                  </a:lnTo>
                  <a:lnTo>
                    <a:pt x="16" y="165"/>
                  </a:lnTo>
                  <a:lnTo>
                    <a:pt x="16" y="165"/>
                  </a:lnTo>
                  <a:lnTo>
                    <a:pt x="16" y="165"/>
                  </a:lnTo>
                  <a:lnTo>
                    <a:pt x="16" y="165"/>
                  </a:lnTo>
                  <a:lnTo>
                    <a:pt x="16" y="165"/>
                  </a:lnTo>
                  <a:lnTo>
                    <a:pt x="16" y="165"/>
                  </a:lnTo>
                  <a:lnTo>
                    <a:pt x="16" y="167"/>
                  </a:lnTo>
                  <a:lnTo>
                    <a:pt x="16" y="167"/>
                  </a:lnTo>
                  <a:lnTo>
                    <a:pt x="16" y="167"/>
                  </a:lnTo>
                  <a:lnTo>
                    <a:pt x="16" y="167"/>
                  </a:lnTo>
                  <a:lnTo>
                    <a:pt x="16" y="170"/>
                  </a:lnTo>
                  <a:lnTo>
                    <a:pt x="16" y="170"/>
                  </a:lnTo>
                  <a:lnTo>
                    <a:pt x="16" y="170"/>
                  </a:lnTo>
                  <a:lnTo>
                    <a:pt x="16" y="170"/>
                  </a:lnTo>
                  <a:lnTo>
                    <a:pt x="16" y="170"/>
                  </a:lnTo>
                  <a:lnTo>
                    <a:pt x="16" y="170"/>
                  </a:lnTo>
                  <a:lnTo>
                    <a:pt x="16" y="172"/>
                  </a:lnTo>
                  <a:lnTo>
                    <a:pt x="16" y="172"/>
                  </a:lnTo>
                  <a:lnTo>
                    <a:pt x="19" y="172"/>
                  </a:lnTo>
                  <a:lnTo>
                    <a:pt x="19" y="172"/>
                  </a:lnTo>
                  <a:lnTo>
                    <a:pt x="19" y="172"/>
                  </a:lnTo>
                  <a:lnTo>
                    <a:pt x="19" y="172"/>
                  </a:lnTo>
                  <a:lnTo>
                    <a:pt x="21" y="172"/>
                  </a:lnTo>
                  <a:lnTo>
                    <a:pt x="21" y="172"/>
                  </a:lnTo>
                  <a:lnTo>
                    <a:pt x="23" y="170"/>
                  </a:lnTo>
                  <a:lnTo>
                    <a:pt x="23" y="170"/>
                  </a:lnTo>
                  <a:lnTo>
                    <a:pt x="23" y="170"/>
                  </a:lnTo>
                  <a:lnTo>
                    <a:pt x="23" y="170"/>
                  </a:lnTo>
                  <a:lnTo>
                    <a:pt x="23" y="167"/>
                  </a:lnTo>
                  <a:lnTo>
                    <a:pt x="23" y="167"/>
                  </a:lnTo>
                  <a:lnTo>
                    <a:pt x="26" y="165"/>
                  </a:lnTo>
                  <a:lnTo>
                    <a:pt x="26" y="165"/>
                  </a:lnTo>
                  <a:lnTo>
                    <a:pt x="26" y="165"/>
                  </a:lnTo>
                  <a:lnTo>
                    <a:pt x="26" y="165"/>
                  </a:lnTo>
                  <a:lnTo>
                    <a:pt x="26" y="163"/>
                  </a:lnTo>
                  <a:lnTo>
                    <a:pt x="26" y="163"/>
                  </a:lnTo>
                  <a:lnTo>
                    <a:pt x="26" y="163"/>
                  </a:lnTo>
                  <a:lnTo>
                    <a:pt x="26" y="163"/>
                  </a:lnTo>
                  <a:lnTo>
                    <a:pt x="26" y="163"/>
                  </a:lnTo>
                  <a:lnTo>
                    <a:pt x="26" y="163"/>
                  </a:lnTo>
                  <a:lnTo>
                    <a:pt x="26" y="163"/>
                  </a:lnTo>
                  <a:lnTo>
                    <a:pt x="26" y="163"/>
                  </a:lnTo>
                  <a:lnTo>
                    <a:pt x="23" y="160"/>
                  </a:lnTo>
                  <a:lnTo>
                    <a:pt x="23" y="160"/>
                  </a:lnTo>
                  <a:lnTo>
                    <a:pt x="23" y="160"/>
                  </a:lnTo>
                  <a:lnTo>
                    <a:pt x="23" y="160"/>
                  </a:lnTo>
                  <a:lnTo>
                    <a:pt x="23" y="160"/>
                  </a:lnTo>
                  <a:lnTo>
                    <a:pt x="23" y="160"/>
                  </a:lnTo>
                  <a:lnTo>
                    <a:pt x="23" y="160"/>
                  </a:lnTo>
                  <a:lnTo>
                    <a:pt x="23" y="160"/>
                  </a:lnTo>
                  <a:lnTo>
                    <a:pt x="28" y="160"/>
                  </a:lnTo>
                  <a:lnTo>
                    <a:pt x="28" y="160"/>
                  </a:lnTo>
                  <a:lnTo>
                    <a:pt x="28" y="160"/>
                  </a:lnTo>
                  <a:lnTo>
                    <a:pt x="28" y="160"/>
                  </a:lnTo>
                  <a:lnTo>
                    <a:pt x="30" y="160"/>
                  </a:lnTo>
                  <a:lnTo>
                    <a:pt x="30" y="160"/>
                  </a:lnTo>
                  <a:lnTo>
                    <a:pt x="30" y="160"/>
                  </a:lnTo>
                  <a:lnTo>
                    <a:pt x="30" y="160"/>
                  </a:lnTo>
                  <a:lnTo>
                    <a:pt x="30" y="160"/>
                  </a:lnTo>
                  <a:lnTo>
                    <a:pt x="30" y="160"/>
                  </a:lnTo>
                  <a:lnTo>
                    <a:pt x="30" y="158"/>
                  </a:lnTo>
                  <a:lnTo>
                    <a:pt x="30" y="158"/>
                  </a:lnTo>
                  <a:lnTo>
                    <a:pt x="30" y="158"/>
                  </a:lnTo>
                  <a:lnTo>
                    <a:pt x="30" y="158"/>
                  </a:lnTo>
                  <a:lnTo>
                    <a:pt x="28" y="158"/>
                  </a:lnTo>
                  <a:lnTo>
                    <a:pt x="28" y="158"/>
                  </a:lnTo>
                  <a:lnTo>
                    <a:pt x="28" y="156"/>
                  </a:lnTo>
                  <a:lnTo>
                    <a:pt x="28" y="156"/>
                  </a:lnTo>
                  <a:lnTo>
                    <a:pt x="28" y="156"/>
                  </a:lnTo>
                  <a:lnTo>
                    <a:pt x="28" y="156"/>
                  </a:lnTo>
                  <a:lnTo>
                    <a:pt x="28" y="156"/>
                  </a:lnTo>
                  <a:lnTo>
                    <a:pt x="28" y="156"/>
                  </a:lnTo>
                  <a:lnTo>
                    <a:pt x="30" y="156"/>
                  </a:lnTo>
                  <a:lnTo>
                    <a:pt x="30" y="156"/>
                  </a:lnTo>
                  <a:lnTo>
                    <a:pt x="30" y="156"/>
                  </a:lnTo>
                  <a:lnTo>
                    <a:pt x="30" y="156"/>
                  </a:lnTo>
                  <a:lnTo>
                    <a:pt x="33" y="156"/>
                  </a:lnTo>
                  <a:lnTo>
                    <a:pt x="33" y="156"/>
                  </a:lnTo>
                  <a:lnTo>
                    <a:pt x="33" y="153"/>
                  </a:lnTo>
                  <a:lnTo>
                    <a:pt x="33" y="153"/>
                  </a:lnTo>
                  <a:lnTo>
                    <a:pt x="33" y="151"/>
                  </a:lnTo>
                  <a:lnTo>
                    <a:pt x="33" y="151"/>
                  </a:lnTo>
                  <a:lnTo>
                    <a:pt x="33" y="151"/>
                  </a:lnTo>
                  <a:lnTo>
                    <a:pt x="33" y="151"/>
                  </a:lnTo>
                  <a:lnTo>
                    <a:pt x="35" y="151"/>
                  </a:lnTo>
                  <a:lnTo>
                    <a:pt x="35" y="151"/>
                  </a:lnTo>
                  <a:lnTo>
                    <a:pt x="35" y="151"/>
                  </a:lnTo>
                  <a:lnTo>
                    <a:pt x="35" y="151"/>
                  </a:lnTo>
                  <a:lnTo>
                    <a:pt x="38" y="151"/>
                  </a:lnTo>
                  <a:lnTo>
                    <a:pt x="38" y="151"/>
                  </a:lnTo>
                  <a:lnTo>
                    <a:pt x="38" y="149"/>
                  </a:lnTo>
                  <a:lnTo>
                    <a:pt x="38" y="149"/>
                  </a:lnTo>
                  <a:lnTo>
                    <a:pt x="38" y="149"/>
                  </a:lnTo>
                  <a:lnTo>
                    <a:pt x="38" y="149"/>
                  </a:lnTo>
                  <a:lnTo>
                    <a:pt x="40" y="149"/>
                  </a:lnTo>
                  <a:lnTo>
                    <a:pt x="40" y="149"/>
                  </a:lnTo>
                  <a:lnTo>
                    <a:pt x="40" y="149"/>
                  </a:lnTo>
                  <a:lnTo>
                    <a:pt x="40" y="149"/>
                  </a:lnTo>
                  <a:lnTo>
                    <a:pt x="40" y="146"/>
                  </a:lnTo>
                  <a:lnTo>
                    <a:pt x="40" y="146"/>
                  </a:lnTo>
                  <a:lnTo>
                    <a:pt x="40" y="144"/>
                  </a:lnTo>
                  <a:lnTo>
                    <a:pt x="40" y="144"/>
                  </a:lnTo>
                  <a:lnTo>
                    <a:pt x="42" y="144"/>
                  </a:lnTo>
                  <a:lnTo>
                    <a:pt x="42" y="144"/>
                  </a:lnTo>
                  <a:lnTo>
                    <a:pt x="42" y="141"/>
                  </a:lnTo>
                  <a:lnTo>
                    <a:pt x="42" y="141"/>
                  </a:lnTo>
                  <a:lnTo>
                    <a:pt x="45" y="139"/>
                  </a:lnTo>
                  <a:lnTo>
                    <a:pt x="45" y="139"/>
                  </a:lnTo>
                  <a:lnTo>
                    <a:pt x="45" y="139"/>
                  </a:lnTo>
                  <a:lnTo>
                    <a:pt x="45" y="139"/>
                  </a:lnTo>
                  <a:lnTo>
                    <a:pt x="45" y="139"/>
                  </a:lnTo>
                  <a:lnTo>
                    <a:pt x="45" y="139"/>
                  </a:lnTo>
                  <a:lnTo>
                    <a:pt x="45" y="137"/>
                  </a:lnTo>
                  <a:lnTo>
                    <a:pt x="45" y="137"/>
                  </a:lnTo>
                  <a:lnTo>
                    <a:pt x="45" y="137"/>
                  </a:lnTo>
                  <a:lnTo>
                    <a:pt x="45" y="137"/>
                  </a:lnTo>
                  <a:lnTo>
                    <a:pt x="47" y="139"/>
                  </a:lnTo>
                  <a:lnTo>
                    <a:pt x="47" y="139"/>
                  </a:lnTo>
                  <a:lnTo>
                    <a:pt x="47" y="139"/>
                  </a:lnTo>
                  <a:lnTo>
                    <a:pt x="47" y="139"/>
                  </a:lnTo>
                  <a:lnTo>
                    <a:pt x="49" y="139"/>
                  </a:lnTo>
                  <a:lnTo>
                    <a:pt x="49" y="139"/>
                  </a:lnTo>
                  <a:lnTo>
                    <a:pt x="49" y="139"/>
                  </a:lnTo>
                  <a:lnTo>
                    <a:pt x="49" y="139"/>
                  </a:lnTo>
                  <a:lnTo>
                    <a:pt x="49" y="137"/>
                  </a:lnTo>
                  <a:lnTo>
                    <a:pt x="49" y="137"/>
                  </a:lnTo>
                  <a:lnTo>
                    <a:pt x="49" y="137"/>
                  </a:lnTo>
                  <a:lnTo>
                    <a:pt x="49" y="137"/>
                  </a:lnTo>
                  <a:lnTo>
                    <a:pt x="49" y="137"/>
                  </a:lnTo>
                  <a:lnTo>
                    <a:pt x="49" y="137"/>
                  </a:lnTo>
                  <a:lnTo>
                    <a:pt x="49" y="137"/>
                  </a:lnTo>
                  <a:lnTo>
                    <a:pt x="49" y="137"/>
                  </a:lnTo>
                  <a:lnTo>
                    <a:pt x="49" y="134"/>
                  </a:lnTo>
                  <a:lnTo>
                    <a:pt x="49" y="134"/>
                  </a:lnTo>
                  <a:lnTo>
                    <a:pt x="49" y="134"/>
                  </a:lnTo>
                  <a:lnTo>
                    <a:pt x="49" y="134"/>
                  </a:lnTo>
                  <a:lnTo>
                    <a:pt x="49" y="132"/>
                  </a:lnTo>
                  <a:lnTo>
                    <a:pt x="49" y="132"/>
                  </a:lnTo>
                  <a:lnTo>
                    <a:pt x="49" y="132"/>
                  </a:lnTo>
                  <a:lnTo>
                    <a:pt x="49" y="132"/>
                  </a:lnTo>
                  <a:lnTo>
                    <a:pt x="49" y="130"/>
                  </a:lnTo>
                  <a:lnTo>
                    <a:pt x="49" y="130"/>
                  </a:lnTo>
                  <a:lnTo>
                    <a:pt x="52" y="127"/>
                  </a:lnTo>
                  <a:lnTo>
                    <a:pt x="52" y="127"/>
                  </a:lnTo>
                  <a:lnTo>
                    <a:pt x="52" y="127"/>
                  </a:lnTo>
                  <a:lnTo>
                    <a:pt x="52" y="127"/>
                  </a:lnTo>
                  <a:lnTo>
                    <a:pt x="52" y="125"/>
                  </a:lnTo>
                  <a:lnTo>
                    <a:pt x="52" y="125"/>
                  </a:lnTo>
                  <a:lnTo>
                    <a:pt x="52" y="123"/>
                  </a:lnTo>
                  <a:lnTo>
                    <a:pt x="52" y="123"/>
                  </a:lnTo>
                  <a:lnTo>
                    <a:pt x="52" y="123"/>
                  </a:lnTo>
                  <a:lnTo>
                    <a:pt x="52" y="123"/>
                  </a:lnTo>
                  <a:lnTo>
                    <a:pt x="54" y="123"/>
                  </a:lnTo>
                  <a:lnTo>
                    <a:pt x="54" y="123"/>
                  </a:lnTo>
                  <a:lnTo>
                    <a:pt x="54" y="123"/>
                  </a:lnTo>
                  <a:lnTo>
                    <a:pt x="54" y="123"/>
                  </a:lnTo>
                  <a:lnTo>
                    <a:pt x="54" y="123"/>
                  </a:lnTo>
                  <a:lnTo>
                    <a:pt x="54" y="123"/>
                  </a:lnTo>
                  <a:lnTo>
                    <a:pt x="54" y="120"/>
                  </a:lnTo>
                  <a:lnTo>
                    <a:pt x="54" y="120"/>
                  </a:lnTo>
                  <a:lnTo>
                    <a:pt x="54" y="120"/>
                  </a:lnTo>
                  <a:lnTo>
                    <a:pt x="54" y="120"/>
                  </a:lnTo>
                  <a:lnTo>
                    <a:pt x="54" y="120"/>
                  </a:lnTo>
                  <a:lnTo>
                    <a:pt x="54" y="120"/>
                  </a:lnTo>
                  <a:lnTo>
                    <a:pt x="52" y="120"/>
                  </a:lnTo>
                  <a:lnTo>
                    <a:pt x="52" y="120"/>
                  </a:lnTo>
                  <a:lnTo>
                    <a:pt x="52" y="118"/>
                  </a:lnTo>
                  <a:lnTo>
                    <a:pt x="52" y="118"/>
                  </a:lnTo>
                  <a:lnTo>
                    <a:pt x="52" y="118"/>
                  </a:lnTo>
                  <a:lnTo>
                    <a:pt x="52" y="118"/>
                  </a:lnTo>
                  <a:lnTo>
                    <a:pt x="49" y="118"/>
                  </a:lnTo>
                  <a:lnTo>
                    <a:pt x="49" y="118"/>
                  </a:lnTo>
                  <a:lnTo>
                    <a:pt x="49" y="115"/>
                  </a:lnTo>
                  <a:lnTo>
                    <a:pt x="49" y="115"/>
                  </a:lnTo>
                  <a:lnTo>
                    <a:pt x="49" y="115"/>
                  </a:lnTo>
                  <a:lnTo>
                    <a:pt x="49" y="115"/>
                  </a:lnTo>
                  <a:lnTo>
                    <a:pt x="52" y="113"/>
                  </a:lnTo>
                  <a:lnTo>
                    <a:pt x="52" y="113"/>
                  </a:lnTo>
                  <a:lnTo>
                    <a:pt x="52" y="111"/>
                  </a:lnTo>
                  <a:lnTo>
                    <a:pt x="52" y="111"/>
                  </a:lnTo>
                  <a:lnTo>
                    <a:pt x="52" y="111"/>
                  </a:lnTo>
                  <a:lnTo>
                    <a:pt x="52" y="111"/>
                  </a:lnTo>
                  <a:lnTo>
                    <a:pt x="52" y="108"/>
                  </a:lnTo>
                  <a:lnTo>
                    <a:pt x="52" y="108"/>
                  </a:lnTo>
                  <a:lnTo>
                    <a:pt x="54" y="108"/>
                  </a:lnTo>
                  <a:lnTo>
                    <a:pt x="54" y="108"/>
                  </a:lnTo>
                  <a:lnTo>
                    <a:pt x="54" y="108"/>
                  </a:lnTo>
                  <a:lnTo>
                    <a:pt x="54" y="108"/>
                  </a:lnTo>
                  <a:lnTo>
                    <a:pt x="56" y="108"/>
                  </a:lnTo>
                  <a:lnTo>
                    <a:pt x="56" y="108"/>
                  </a:lnTo>
                  <a:lnTo>
                    <a:pt x="56" y="108"/>
                  </a:lnTo>
                  <a:lnTo>
                    <a:pt x="56" y="108"/>
                  </a:lnTo>
                  <a:lnTo>
                    <a:pt x="56" y="108"/>
                  </a:lnTo>
                  <a:lnTo>
                    <a:pt x="56" y="108"/>
                  </a:lnTo>
                  <a:lnTo>
                    <a:pt x="59" y="106"/>
                  </a:lnTo>
                  <a:lnTo>
                    <a:pt x="59" y="106"/>
                  </a:lnTo>
                  <a:lnTo>
                    <a:pt x="59" y="106"/>
                  </a:lnTo>
                  <a:lnTo>
                    <a:pt x="59" y="106"/>
                  </a:lnTo>
                  <a:lnTo>
                    <a:pt x="59" y="104"/>
                  </a:lnTo>
                  <a:lnTo>
                    <a:pt x="59" y="104"/>
                  </a:lnTo>
                  <a:lnTo>
                    <a:pt x="59" y="101"/>
                  </a:lnTo>
                  <a:lnTo>
                    <a:pt x="59" y="101"/>
                  </a:lnTo>
                  <a:lnTo>
                    <a:pt x="59" y="101"/>
                  </a:lnTo>
                  <a:lnTo>
                    <a:pt x="59" y="101"/>
                  </a:lnTo>
                  <a:lnTo>
                    <a:pt x="59" y="99"/>
                  </a:lnTo>
                  <a:lnTo>
                    <a:pt x="59" y="99"/>
                  </a:lnTo>
                  <a:lnTo>
                    <a:pt x="59" y="99"/>
                  </a:lnTo>
                  <a:lnTo>
                    <a:pt x="59" y="99"/>
                  </a:lnTo>
                  <a:lnTo>
                    <a:pt x="59" y="97"/>
                  </a:lnTo>
                  <a:lnTo>
                    <a:pt x="59" y="97"/>
                  </a:lnTo>
                  <a:lnTo>
                    <a:pt x="59" y="97"/>
                  </a:lnTo>
                  <a:lnTo>
                    <a:pt x="59" y="97"/>
                  </a:lnTo>
                  <a:lnTo>
                    <a:pt x="59" y="97"/>
                  </a:lnTo>
                  <a:lnTo>
                    <a:pt x="59" y="97"/>
                  </a:lnTo>
                  <a:lnTo>
                    <a:pt x="59" y="94"/>
                  </a:lnTo>
                  <a:lnTo>
                    <a:pt x="59" y="94"/>
                  </a:lnTo>
                  <a:lnTo>
                    <a:pt x="59" y="94"/>
                  </a:lnTo>
                  <a:lnTo>
                    <a:pt x="59" y="94"/>
                  </a:lnTo>
                  <a:lnTo>
                    <a:pt x="59" y="94"/>
                  </a:lnTo>
                  <a:lnTo>
                    <a:pt x="59" y="94"/>
                  </a:lnTo>
                  <a:lnTo>
                    <a:pt x="59" y="92"/>
                  </a:lnTo>
                  <a:lnTo>
                    <a:pt x="59" y="92"/>
                  </a:lnTo>
                  <a:lnTo>
                    <a:pt x="59" y="92"/>
                  </a:lnTo>
                  <a:lnTo>
                    <a:pt x="59" y="92"/>
                  </a:lnTo>
                  <a:lnTo>
                    <a:pt x="59" y="92"/>
                  </a:lnTo>
                  <a:lnTo>
                    <a:pt x="59" y="92"/>
                  </a:lnTo>
                  <a:lnTo>
                    <a:pt x="59" y="92"/>
                  </a:lnTo>
                  <a:lnTo>
                    <a:pt x="59" y="92"/>
                  </a:lnTo>
                  <a:lnTo>
                    <a:pt x="61" y="89"/>
                  </a:lnTo>
                  <a:lnTo>
                    <a:pt x="61" y="89"/>
                  </a:lnTo>
                  <a:lnTo>
                    <a:pt x="61" y="89"/>
                  </a:lnTo>
                  <a:lnTo>
                    <a:pt x="61" y="89"/>
                  </a:lnTo>
                  <a:lnTo>
                    <a:pt x="61" y="89"/>
                  </a:lnTo>
                  <a:lnTo>
                    <a:pt x="61" y="89"/>
                  </a:lnTo>
                  <a:lnTo>
                    <a:pt x="61" y="87"/>
                  </a:lnTo>
                  <a:lnTo>
                    <a:pt x="61" y="87"/>
                  </a:lnTo>
                  <a:lnTo>
                    <a:pt x="61" y="87"/>
                  </a:lnTo>
                  <a:lnTo>
                    <a:pt x="61" y="87"/>
                  </a:lnTo>
                  <a:lnTo>
                    <a:pt x="59" y="87"/>
                  </a:lnTo>
                  <a:lnTo>
                    <a:pt x="59" y="87"/>
                  </a:lnTo>
                  <a:lnTo>
                    <a:pt x="56" y="85"/>
                  </a:lnTo>
                  <a:lnTo>
                    <a:pt x="56" y="85"/>
                  </a:lnTo>
                  <a:lnTo>
                    <a:pt x="54" y="85"/>
                  </a:lnTo>
                  <a:lnTo>
                    <a:pt x="54" y="85"/>
                  </a:lnTo>
                  <a:lnTo>
                    <a:pt x="52" y="82"/>
                  </a:lnTo>
                  <a:lnTo>
                    <a:pt x="52" y="82"/>
                  </a:lnTo>
                  <a:lnTo>
                    <a:pt x="52" y="82"/>
                  </a:lnTo>
                  <a:lnTo>
                    <a:pt x="52" y="82"/>
                  </a:lnTo>
                  <a:lnTo>
                    <a:pt x="49" y="82"/>
                  </a:lnTo>
                  <a:lnTo>
                    <a:pt x="49" y="82"/>
                  </a:lnTo>
                  <a:lnTo>
                    <a:pt x="49" y="82"/>
                  </a:lnTo>
                  <a:lnTo>
                    <a:pt x="49" y="82"/>
                  </a:lnTo>
                  <a:lnTo>
                    <a:pt x="47" y="82"/>
                  </a:lnTo>
                  <a:lnTo>
                    <a:pt x="47" y="82"/>
                  </a:lnTo>
                  <a:lnTo>
                    <a:pt x="47" y="82"/>
                  </a:lnTo>
                  <a:lnTo>
                    <a:pt x="47" y="82"/>
                  </a:lnTo>
                  <a:lnTo>
                    <a:pt x="45" y="82"/>
                  </a:lnTo>
                  <a:lnTo>
                    <a:pt x="45" y="82"/>
                  </a:lnTo>
                  <a:lnTo>
                    <a:pt x="45" y="82"/>
                  </a:lnTo>
                  <a:lnTo>
                    <a:pt x="45" y="82"/>
                  </a:lnTo>
                  <a:lnTo>
                    <a:pt x="45" y="82"/>
                  </a:lnTo>
                  <a:lnTo>
                    <a:pt x="45" y="82"/>
                  </a:lnTo>
                  <a:lnTo>
                    <a:pt x="45" y="80"/>
                  </a:lnTo>
                  <a:lnTo>
                    <a:pt x="45" y="80"/>
                  </a:lnTo>
                  <a:lnTo>
                    <a:pt x="45" y="78"/>
                  </a:lnTo>
                  <a:lnTo>
                    <a:pt x="45" y="78"/>
                  </a:lnTo>
                  <a:lnTo>
                    <a:pt x="42" y="78"/>
                  </a:lnTo>
                  <a:lnTo>
                    <a:pt x="42" y="78"/>
                  </a:lnTo>
                  <a:lnTo>
                    <a:pt x="42" y="78"/>
                  </a:lnTo>
                  <a:lnTo>
                    <a:pt x="42" y="78"/>
                  </a:lnTo>
                  <a:lnTo>
                    <a:pt x="40" y="75"/>
                  </a:lnTo>
                  <a:lnTo>
                    <a:pt x="40" y="75"/>
                  </a:lnTo>
                  <a:lnTo>
                    <a:pt x="40" y="75"/>
                  </a:lnTo>
                  <a:lnTo>
                    <a:pt x="40" y="75"/>
                  </a:lnTo>
                  <a:lnTo>
                    <a:pt x="40" y="75"/>
                  </a:lnTo>
                  <a:lnTo>
                    <a:pt x="40" y="75"/>
                  </a:lnTo>
                  <a:lnTo>
                    <a:pt x="40" y="73"/>
                  </a:lnTo>
                  <a:lnTo>
                    <a:pt x="40" y="73"/>
                  </a:lnTo>
                  <a:lnTo>
                    <a:pt x="38" y="71"/>
                  </a:lnTo>
                  <a:lnTo>
                    <a:pt x="38" y="71"/>
                  </a:lnTo>
                  <a:lnTo>
                    <a:pt x="38" y="68"/>
                  </a:lnTo>
                  <a:lnTo>
                    <a:pt x="38" y="68"/>
                  </a:lnTo>
                  <a:lnTo>
                    <a:pt x="38" y="66"/>
                  </a:lnTo>
                  <a:lnTo>
                    <a:pt x="38" y="66"/>
                  </a:lnTo>
                  <a:lnTo>
                    <a:pt x="38" y="63"/>
                  </a:lnTo>
                  <a:lnTo>
                    <a:pt x="38" y="63"/>
                  </a:lnTo>
                  <a:lnTo>
                    <a:pt x="40" y="63"/>
                  </a:lnTo>
                  <a:lnTo>
                    <a:pt x="40" y="63"/>
                  </a:lnTo>
                  <a:lnTo>
                    <a:pt x="40" y="61"/>
                  </a:lnTo>
                  <a:lnTo>
                    <a:pt x="40" y="61"/>
                  </a:lnTo>
                  <a:lnTo>
                    <a:pt x="40" y="59"/>
                  </a:lnTo>
                  <a:lnTo>
                    <a:pt x="40" y="59"/>
                  </a:lnTo>
                  <a:lnTo>
                    <a:pt x="40" y="59"/>
                  </a:lnTo>
                  <a:lnTo>
                    <a:pt x="40" y="59"/>
                  </a:lnTo>
                  <a:lnTo>
                    <a:pt x="40" y="56"/>
                  </a:lnTo>
                  <a:lnTo>
                    <a:pt x="40" y="56"/>
                  </a:lnTo>
                  <a:lnTo>
                    <a:pt x="40" y="56"/>
                  </a:lnTo>
                  <a:lnTo>
                    <a:pt x="40" y="56"/>
                  </a:lnTo>
                  <a:lnTo>
                    <a:pt x="40" y="54"/>
                  </a:lnTo>
                  <a:lnTo>
                    <a:pt x="40" y="54"/>
                  </a:lnTo>
                  <a:lnTo>
                    <a:pt x="38" y="54"/>
                  </a:lnTo>
                  <a:lnTo>
                    <a:pt x="38" y="54"/>
                  </a:lnTo>
                  <a:lnTo>
                    <a:pt x="38" y="52"/>
                  </a:lnTo>
                  <a:lnTo>
                    <a:pt x="38" y="52"/>
                  </a:lnTo>
                  <a:lnTo>
                    <a:pt x="35" y="52"/>
                  </a:lnTo>
                  <a:lnTo>
                    <a:pt x="35" y="52"/>
                  </a:lnTo>
                  <a:lnTo>
                    <a:pt x="35" y="52"/>
                  </a:lnTo>
                  <a:lnTo>
                    <a:pt x="35" y="52"/>
                  </a:lnTo>
                  <a:lnTo>
                    <a:pt x="38" y="49"/>
                  </a:lnTo>
                  <a:lnTo>
                    <a:pt x="38" y="49"/>
                  </a:lnTo>
                  <a:lnTo>
                    <a:pt x="38" y="49"/>
                  </a:lnTo>
                  <a:lnTo>
                    <a:pt x="38" y="49"/>
                  </a:lnTo>
                  <a:lnTo>
                    <a:pt x="38" y="47"/>
                  </a:lnTo>
                  <a:lnTo>
                    <a:pt x="38" y="47"/>
                  </a:lnTo>
                  <a:lnTo>
                    <a:pt x="38" y="47"/>
                  </a:lnTo>
                  <a:lnTo>
                    <a:pt x="38" y="47"/>
                  </a:lnTo>
                  <a:lnTo>
                    <a:pt x="38" y="47"/>
                  </a:lnTo>
                  <a:lnTo>
                    <a:pt x="38" y="47"/>
                  </a:lnTo>
                  <a:lnTo>
                    <a:pt x="38" y="45"/>
                  </a:lnTo>
                  <a:lnTo>
                    <a:pt x="38" y="45"/>
                  </a:lnTo>
                  <a:lnTo>
                    <a:pt x="38" y="45"/>
                  </a:lnTo>
                  <a:lnTo>
                    <a:pt x="38" y="45"/>
                  </a:lnTo>
                  <a:lnTo>
                    <a:pt x="38" y="45"/>
                  </a:lnTo>
                  <a:lnTo>
                    <a:pt x="38" y="45"/>
                  </a:lnTo>
                  <a:lnTo>
                    <a:pt x="35" y="40"/>
                  </a:lnTo>
                  <a:lnTo>
                    <a:pt x="35" y="40"/>
                  </a:lnTo>
                  <a:lnTo>
                    <a:pt x="35" y="37"/>
                  </a:lnTo>
                  <a:lnTo>
                    <a:pt x="35" y="37"/>
                  </a:lnTo>
                  <a:lnTo>
                    <a:pt x="35" y="37"/>
                  </a:lnTo>
                  <a:lnTo>
                    <a:pt x="35" y="37"/>
                  </a:lnTo>
                  <a:lnTo>
                    <a:pt x="38" y="37"/>
                  </a:lnTo>
                  <a:lnTo>
                    <a:pt x="38" y="37"/>
                  </a:lnTo>
                  <a:lnTo>
                    <a:pt x="40" y="35"/>
                  </a:lnTo>
                  <a:lnTo>
                    <a:pt x="40" y="35"/>
                  </a:lnTo>
                  <a:lnTo>
                    <a:pt x="42" y="35"/>
                  </a:lnTo>
                  <a:lnTo>
                    <a:pt x="42" y="35"/>
                  </a:lnTo>
                  <a:lnTo>
                    <a:pt x="42" y="33"/>
                  </a:lnTo>
                  <a:lnTo>
                    <a:pt x="42" y="33"/>
                  </a:lnTo>
                  <a:lnTo>
                    <a:pt x="45" y="33"/>
                  </a:lnTo>
                  <a:lnTo>
                    <a:pt x="45" y="33"/>
                  </a:lnTo>
                  <a:lnTo>
                    <a:pt x="45" y="30"/>
                  </a:lnTo>
                  <a:lnTo>
                    <a:pt x="45" y="30"/>
                  </a:lnTo>
                  <a:lnTo>
                    <a:pt x="47" y="30"/>
                  </a:lnTo>
                  <a:lnTo>
                    <a:pt x="47" y="30"/>
                  </a:lnTo>
                  <a:lnTo>
                    <a:pt x="49" y="28"/>
                  </a:lnTo>
                  <a:lnTo>
                    <a:pt x="49" y="28"/>
                  </a:lnTo>
                  <a:lnTo>
                    <a:pt x="52" y="26"/>
                  </a:lnTo>
                  <a:lnTo>
                    <a:pt x="52" y="26"/>
                  </a:lnTo>
                  <a:lnTo>
                    <a:pt x="54" y="23"/>
                  </a:lnTo>
                  <a:lnTo>
                    <a:pt x="54" y="23"/>
                  </a:lnTo>
                  <a:lnTo>
                    <a:pt x="59" y="23"/>
                  </a:lnTo>
                  <a:lnTo>
                    <a:pt x="59" y="23"/>
                  </a:lnTo>
                  <a:lnTo>
                    <a:pt x="66" y="21"/>
                  </a:lnTo>
                  <a:lnTo>
                    <a:pt x="66" y="21"/>
                  </a:lnTo>
                  <a:lnTo>
                    <a:pt x="71" y="19"/>
                  </a:lnTo>
                  <a:lnTo>
                    <a:pt x="71" y="19"/>
                  </a:lnTo>
                  <a:lnTo>
                    <a:pt x="78" y="16"/>
                  </a:lnTo>
                  <a:lnTo>
                    <a:pt x="78" y="16"/>
                  </a:lnTo>
                  <a:lnTo>
                    <a:pt x="80" y="16"/>
                  </a:lnTo>
                  <a:lnTo>
                    <a:pt x="80" y="16"/>
                  </a:lnTo>
                  <a:lnTo>
                    <a:pt x="82" y="14"/>
                  </a:lnTo>
                  <a:lnTo>
                    <a:pt x="82" y="14"/>
                  </a:lnTo>
                  <a:lnTo>
                    <a:pt x="85" y="14"/>
                  </a:lnTo>
                  <a:lnTo>
                    <a:pt x="85" y="14"/>
                  </a:lnTo>
                  <a:lnTo>
                    <a:pt x="90" y="11"/>
                  </a:lnTo>
                  <a:lnTo>
                    <a:pt x="90" y="11"/>
                  </a:lnTo>
                  <a:lnTo>
                    <a:pt x="92" y="11"/>
                  </a:lnTo>
                  <a:lnTo>
                    <a:pt x="92" y="11"/>
                  </a:lnTo>
                  <a:lnTo>
                    <a:pt x="94" y="11"/>
                  </a:lnTo>
                  <a:lnTo>
                    <a:pt x="94" y="11"/>
                  </a:lnTo>
                  <a:lnTo>
                    <a:pt x="97" y="9"/>
                  </a:lnTo>
                  <a:lnTo>
                    <a:pt x="97" y="9"/>
                  </a:lnTo>
                  <a:lnTo>
                    <a:pt x="99" y="9"/>
                  </a:lnTo>
                  <a:lnTo>
                    <a:pt x="99" y="9"/>
                  </a:lnTo>
                  <a:lnTo>
                    <a:pt x="101" y="9"/>
                  </a:lnTo>
                  <a:lnTo>
                    <a:pt x="101" y="9"/>
                  </a:lnTo>
                  <a:lnTo>
                    <a:pt x="104" y="7"/>
                  </a:lnTo>
                  <a:lnTo>
                    <a:pt x="104" y="7"/>
                  </a:lnTo>
                  <a:lnTo>
                    <a:pt x="104" y="7"/>
                  </a:lnTo>
                  <a:lnTo>
                    <a:pt x="104" y="7"/>
                  </a:lnTo>
                  <a:lnTo>
                    <a:pt x="106" y="4"/>
                  </a:lnTo>
                  <a:lnTo>
                    <a:pt x="106" y="4"/>
                  </a:lnTo>
                  <a:lnTo>
                    <a:pt x="108" y="2"/>
                  </a:lnTo>
                  <a:lnTo>
                    <a:pt x="108" y="2"/>
                  </a:lnTo>
                  <a:lnTo>
                    <a:pt x="111" y="0"/>
                  </a:lnTo>
                  <a:lnTo>
                    <a:pt x="111" y="0"/>
                  </a:lnTo>
                  <a:lnTo>
                    <a:pt x="113" y="0"/>
                  </a:lnTo>
                  <a:lnTo>
                    <a:pt x="113" y="0"/>
                  </a:lnTo>
                  <a:lnTo>
                    <a:pt x="113" y="0"/>
                  </a:lnTo>
                  <a:lnTo>
                    <a:pt x="113"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24" name="Freeform 830"/>
            <p:cNvSpPr>
              <a:spLocks/>
            </p:cNvSpPr>
            <p:nvPr/>
          </p:nvSpPr>
          <p:spPr bwMode="auto">
            <a:xfrm>
              <a:off x="1490" y="1192"/>
              <a:ext cx="584" cy="202"/>
            </a:xfrm>
            <a:custGeom>
              <a:avLst/>
              <a:gdLst/>
              <a:ahLst/>
              <a:cxnLst>
                <a:cxn ang="0">
                  <a:pos x="48" y="0"/>
                </a:cxn>
                <a:cxn ang="0">
                  <a:pos x="45" y="19"/>
                </a:cxn>
                <a:cxn ang="0">
                  <a:pos x="50" y="29"/>
                </a:cxn>
                <a:cxn ang="0">
                  <a:pos x="43" y="36"/>
                </a:cxn>
                <a:cxn ang="0">
                  <a:pos x="41" y="41"/>
                </a:cxn>
                <a:cxn ang="0">
                  <a:pos x="45" y="50"/>
                </a:cxn>
                <a:cxn ang="0">
                  <a:pos x="43" y="41"/>
                </a:cxn>
                <a:cxn ang="0">
                  <a:pos x="43" y="36"/>
                </a:cxn>
                <a:cxn ang="0">
                  <a:pos x="45" y="38"/>
                </a:cxn>
                <a:cxn ang="0">
                  <a:pos x="48" y="33"/>
                </a:cxn>
                <a:cxn ang="0">
                  <a:pos x="50" y="29"/>
                </a:cxn>
                <a:cxn ang="0">
                  <a:pos x="57" y="36"/>
                </a:cxn>
                <a:cxn ang="0">
                  <a:pos x="74" y="48"/>
                </a:cxn>
                <a:cxn ang="0">
                  <a:pos x="90" y="50"/>
                </a:cxn>
                <a:cxn ang="0">
                  <a:pos x="104" y="52"/>
                </a:cxn>
                <a:cxn ang="0">
                  <a:pos x="126" y="64"/>
                </a:cxn>
                <a:cxn ang="0">
                  <a:pos x="142" y="67"/>
                </a:cxn>
                <a:cxn ang="0">
                  <a:pos x="156" y="64"/>
                </a:cxn>
                <a:cxn ang="0">
                  <a:pos x="163" y="62"/>
                </a:cxn>
                <a:cxn ang="0">
                  <a:pos x="170" y="64"/>
                </a:cxn>
                <a:cxn ang="0">
                  <a:pos x="175" y="69"/>
                </a:cxn>
                <a:cxn ang="0">
                  <a:pos x="192" y="74"/>
                </a:cxn>
                <a:cxn ang="0">
                  <a:pos x="204" y="74"/>
                </a:cxn>
                <a:cxn ang="0">
                  <a:pos x="222" y="64"/>
                </a:cxn>
                <a:cxn ang="0">
                  <a:pos x="227" y="67"/>
                </a:cxn>
                <a:cxn ang="0">
                  <a:pos x="220" y="69"/>
                </a:cxn>
                <a:cxn ang="0">
                  <a:pos x="225" y="69"/>
                </a:cxn>
                <a:cxn ang="0">
                  <a:pos x="232" y="62"/>
                </a:cxn>
                <a:cxn ang="0">
                  <a:pos x="237" y="59"/>
                </a:cxn>
                <a:cxn ang="0">
                  <a:pos x="260" y="52"/>
                </a:cxn>
                <a:cxn ang="0">
                  <a:pos x="272" y="48"/>
                </a:cxn>
                <a:cxn ang="0">
                  <a:pos x="279" y="45"/>
                </a:cxn>
                <a:cxn ang="0">
                  <a:pos x="289" y="41"/>
                </a:cxn>
                <a:cxn ang="0">
                  <a:pos x="296" y="36"/>
                </a:cxn>
                <a:cxn ang="0">
                  <a:pos x="300" y="36"/>
                </a:cxn>
                <a:cxn ang="0">
                  <a:pos x="303" y="31"/>
                </a:cxn>
                <a:cxn ang="0">
                  <a:pos x="305" y="38"/>
                </a:cxn>
                <a:cxn ang="0">
                  <a:pos x="305" y="45"/>
                </a:cxn>
                <a:cxn ang="0">
                  <a:pos x="310" y="50"/>
                </a:cxn>
                <a:cxn ang="0">
                  <a:pos x="307" y="57"/>
                </a:cxn>
                <a:cxn ang="0">
                  <a:pos x="310" y="57"/>
                </a:cxn>
                <a:cxn ang="0">
                  <a:pos x="307" y="62"/>
                </a:cxn>
                <a:cxn ang="0">
                  <a:pos x="310" y="67"/>
                </a:cxn>
                <a:cxn ang="0">
                  <a:pos x="310" y="69"/>
                </a:cxn>
                <a:cxn ang="0">
                  <a:pos x="307" y="71"/>
                </a:cxn>
                <a:cxn ang="0">
                  <a:pos x="307" y="78"/>
                </a:cxn>
                <a:cxn ang="0">
                  <a:pos x="312" y="83"/>
                </a:cxn>
                <a:cxn ang="0">
                  <a:pos x="317" y="85"/>
                </a:cxn>
                <a:cxn ang="0">
                  <a:pos x="322" y="83"/>
                </a:cxn>
                <a:cxn ang="0">
                  <a:pos x="324" y="90"/>
                </a:cxn>
                <a:cxn ang="0">
                  <a:pos x="324" y="93"/>
                </a:cxn>
                <a:cxn ang="0">
                  <a:pos x="329" y="97"/>
                </a:cxn>
                <a:cxn ang="0">
                  <a:pos x="331" y="100"/>
                </a:cxn>
                <a:cxn ang="0">
                  <a:pos x="281" y="104"/>
                </a:cxn>
                <a:cxn ang="0">
                  <a:pos x="90" y="104"/>
                </a:cxn>
                <a:cxn ang="0">
                  <a:pos x="83" y="109"/>
                </a:cxn>
                <a:cxn ang="0">
                  <a:pos x="85" y="114"/>
                </a:cxn>
                <a:cxn ang="0">
                  <a:pos x="50" y="83"/>
                </a:cxn>
                <a:cxn ang="0">
                  <a:pos x="43" y="71"/>
                </a:cxn>
                <a:cxn ang="0">
                  <a:pos x="31" y="59"/>
                </a:cxn>
                <a:cxn ang="0">
                  <a:pos x="19" y="52"/>
                </a:cxn>
                <a:cxn ang="0">
                  <a:pos x="7" y="41"/>
                </a:cxn>
                <a:cxn ang="0">
                  <a:pos x="0" y="3"/>
                </a:cxn>
              </a:cxnLst>
              <a:rect l="0" t="0" r="r" b="b"/>
              <a:pathLst>
                <a:path w="336" h="116">
                  <a:moveTo>
                    <a:pt x="0" y="3"/>
                  </a:moveTo>
                  <a:lnTo>
                    <a:pt x="43" y="3"/>
                  </a:lnTo>
                  <a:lnTo>
                    <a:pt x="43" y="3"/>
                  </a:lnTo>
                  <a:lnTo>
                    <a:pt x="45" y="0"/>
                  </a:lnTo>
                  <a:lnTo>
                    <a:pt x="45" y="0"/>
                  </a:lnTo>
                  <a:lnTo>
                    <a:pt x="48" y="0"/>
                  </a:lnTo>
                  <a:lnTo>
                    <a:pt x="48" y="0"/>
                  </a:lnTo>
                  <a:lnTo>
                    <a:pt x="48" y="3"/>
                  </a:lnTo>
                  <a:lnTo>
                    <a:pt x="48" y="3"/>
                  </a:lnTo>
                  <a:lnTo>
                    <a:pt x="48" y="10"/>
                  </a:lnTo>
                  <a:lnTo>
                    <a:pt x="48" y="10"/>
                  </a:lnTo>
                  <a:lnTo>
                    <a:pt x="45" y="15"/>
                  </a:lnTo>
                  <a:lnTo>
                    <a:pt x="45" y="15"/>
                  </a:lnTo>
                  <a:lnTo>
                    <a:pt x="45" y="19"/>
                  </a:lnTo>
                  <a:lnTo>
                    <a:pt x="45" y="19"/>
                  </a:lnTo>
                  <a:lnTo>
                    <a:pt x="45" y="22"/>
                  </a:lnTo>
                  <a:lnTo>
                    <a:pt x="45" y="22"/>
                  </a:lnTo>
                  <a:lnTo>
                    <a:pt x="48" y="26"/>
                  </a:lnTo>
                  <a:lnTo>
                    <a:pt x="48" y="26"/>
                  </a:lnTo>
                  <a:lnTo>
                    <a:pt x="50" y="29"/>
                  </a:lnTo>
                  <a:lnTo>
                    <a:pt x="50" y="29"/>
                  </a:lnTo>
                  <a:lnTo>
                    <a:pt x="48" y="31"/>
                  </a:lnTo>
                  <a:lnTo>
                    <a:pt x="48" y="31"/>
                  </a:lnTo>
                  <a:lnTo>
                    <a:pt x="45" y="33"/>
                  </a:lnTo>
                  <a:lnTo>
                    <a:pt x="45" y="33"/>
                  </a:lnTo>
                  <a:lnTo>
                    <a:pt x="43" y="33"/>
                  </a:lnTo>
                  <a:lnTo>
                    <a:pt x="43" y="33"/>
                  </a:lnTo>
                  <a:lnTo>
                    <a:pt x="43" y="36"/>
                  </a:lnTo>
                  <a:lnTo>
                    <a:pt x="43" y="36"/>
                  </a:lnTo>
                  <a:lnTo>
                    <a:pt x="41" y="36"/>
                  </a:lnTo>
                  <a:lnTo>
                    <a:pt x="41" y="36"/>
                  </a:lnTo>
                  <a:lnTo>
                    <a:pt x="41" y="38"/>
                  </a:lnTo>
                  <a:lnTo>
                    <a:pt x="41" y="38"/>
                  </a:lnTo>
                  <a:lnTo>
                    <a:pt x="41" y="41"/>
                  </a:lnTo>
                  <a:lnTo>
                    <a:pt x="41" y="41"/>
                  </a:lnTo>
                  <a:lnTo>
                    <a:pt x="41" y="41"/>
                  </a:lnTo>
                  <a:lnTo>
                    <a:pt x="41" y="41"/>
                  </a:lnTo>
                  <a:lnTo>
                    <a:pt x="41" y="43"/>
                  </a:lnTo>
                  <a:lnTo>
                    <a:pt x="41" y="43"/>
                  </a:lnTo>
                  <a:lnTo>
                    <a:pt x="43" y="48"/>
                  </a:lnTo>
                  <a:lnTo>
                    <a:pt x="43" y="48"/>
                  </a:lnTo>
                  <a:lnTo>
                    <a:pt x="45" y="50"/>
                  </a:lnTo>
                  <a:lnTo>
                    <a:pt x="45" y="50"/>
                  </a:lnTo>
                  <a:lnTo>
                    <a:pt x="45" y="45"/>
                  </a:lnTo>
                  <a:lnTo>
                    <a:pt x="45" y="45"/>
                  </a:lnTo>
                  <a:lnTo>
                    <a:pt x="43" y="43"/>
                  </a:lnTo>
                  <a:lnTo>
                    <a:pt x="43" y="43"/>
                  </a:lnTo>
                  <a:lnTo>
                    <a:pt x="43" y="41"/>
                  </a:lnTo>
                  <a:lnTo>
                    <a:pt x="43" y="41"/>
                  </a:lnTo>
                  <a:lnTo>
                    <a:pt x="43" y="41"/>
                  </a:lnTo>
                  <a:lnTo>
                    <a:pt x="43" y="41"/>
                  </a:lnTo>
                  <a:lnTo>
                    <a:pt x="43" y="38"/>
                  </a:lnTo>
                  <a:lnTo>
                    <a:pt x="43" y="38"/>
                  </a:lnTo>
                  <a:lnTo>
                    <a:pt x="43" y="36"/>
                  </a:lnTo>
                  <a:lnTo>
                    <a:pt x="43" y="36"/>
                  </a:lnTo>
                  <a:lnTo>
                    <a:pt x="43" y="36"/>
                  </a:lnTo>
                  <a:lnTo>
                    <a:pt x="43" y="36"/>
                  </a:lnTo>
                  <a:lnTo>
                    <a:pt x="45" y="36"/>
                  </a:lnTo>
                  <a:lnTo>
                    <a:pt x="45" y="36"/>
                  </a:lnTo>
                  <a:lnTo>
                    <a:pt x="43" y="38"/>
                  </a:lnTo>
                  <a:lnTo>
                    <a:pt x="43" y="38"/>
                  </a:lnTo>
                  <a:lnTo>
                    <a:pt x="45" y="38"/>
                  </a:lnTo>
                  <a:lnTo>
                    <a:pt x="45" y="38"/>
                  </a:lnTo>
                  <a:lnTo>
                    <a:pt x="45" y="36"/>
                  </a:lnTo>
                  <a:lnTo>
                    <a:pt x="45" y="36"/>
                  </a:lnTo>
                  <a:lnTo>
                    <a:pt x="45" y="36"/>
                  </a:lnTo>
                  <a:lnTo>
                    <a:pt x="45" y="36"/>
                  </a:lnTo>
                  <a:lnTo>
                    <a:pt x="45" y="33"/>
                  </a:lnTo>
                  <a:lnTo>
                    <a:pt x="45" y="33"/>
                  </a:lnTo>
                  <a:lnTo>
                    <a:pt x="48" y="33"/>
                  </a:lnTo>
                  <a:lnTo>
                    <a:pt x="48" y="33"/>
                  </a:lnTo>
                  <a:lnTo>
                    <a:pt x="50" y="33"/>
                  </a:lnTo>
                  <a:lnTo>
                    <a:pt x="50" y="33"/>
                  </a:lnTo>
                  <a:lnTo>
                    <a:pt x="50" y="31"/>
                  </a:lnTo>
                  <a:lnTo>
                    <a:pt x="50" y="31"/>
                  </a:lnTo>
                  <a:lnTo>
                    <a:pt x="50" y="29"/>
                  </a:lnTo>
                  <a:lnTo>
                    <a:pt x="50" y="29"/>
                  </a:lnTo>
                  <a:lnTo>
                    <a:pt x="50" y="31"/>
                  </a:lnTo>
                  <a:lnTo>
                    <a:pt x="50" y="31"/>
                  </a:lnTo>
                  <a:lnTo>
                    <a:pt x="52" y="31"/>
                  </a:lnTo>
                  <a:lnTo>
                    <a:pt x="52" y="31"/>
                  </a:lnTo>
                  <a:lnTo>
                    <a:pt x="55" y="33"/>
                  </a:lnTo>
                  <a:lnTo>
                    <a:pt x="55" y="33"/>
                  </a:lnTo>
                  <a:lnTo>
                    <a:pt x="57" y="36"/>
                  </a:lnTo>
                  <a:lnTo>
                    <a:pt x="57" y="36"/>
                  </a:lnTo>
                  <a:lnTo>
                    <a:pt x="64" y="43"/>
                  </a:lnTo>
                  <a:lnTo>
                    <a:pt x="64" y="43"/>
                  </a:lnTo>
                  <a:lnTo>
                    <a:pt x="69" y="45"/>
                  </a:lnTo>
                  <a:lnTo>
                    <a:pt x="69" y="45"/>
                  </a:lnTo>
                  <a:lnTo>
                    <a:pt x="74" y="48"/>
                  </a:lnTo>
                  <a:lnTo>
                    <a:pt x="74" y="48"/>
                  </a:lnTo>
                  <a:lnTo>
                    <a:pt x="81" y="50"/>
                  </a:lnTo>
                  <a:lnTo>
                    <a:pt x="81" y="50"/>
                  </a:lnTo>
                  <a:lnTo>
                    <a:pt x="81" y="50"/>
                  </a:lnTo>
                  <a:lnTo>
                    <a:pt x="81" y="50"/>
                  </a:lnTo>
                  <a:lnTo>
                    <a:pt x="83" y="50"/>
                  </a:lnTo>
                  <a:lnTo>
                    <a:pt x="83" y="50"/>
                  </a:lnTo>
                  <a:lnTo>
                    <a:pt x="90" y="50"/>
                  </a:lnTo>
                  <a:lnTo>
                    <a:pt x="90" y="50"/>
                  </a:lnTo>
                  <a:lnTo>
                    <a:pt x="95" y="50"/>
                  </a:lnTo>
                  <a:lnTo>
                    <a:pt x="95" y="50"/>
                  </a:lnTo>
                  <a:lnTo>
                    <a:pt x="100" y="50"/>
                  </a:lnTo>
                  <a:lnTo>
                    <a:pt x="100" y="50"/>
                  </a:lnTo>
                  <a:lnTo>
                    <a:pt x="104" y="52"/>
                  </a:lnTo>
                  <a:lnTo>
                    <a:pt x="104" y="52"/>
                  </a:lnTo>
                  <a:lnTo>
                    <a:pt x="114" y="59"/>
                  </a:lnTo>
                  <a:lnTo>
                    <a:pt x="114" y="59"/>
                  </a:lnTo>
                  <a:lnTo>
                    <a:pt x="118" y="62"/>
                  </a:lnTo>
                  <a:lnTo>
                    <a:pt x="118" y="62"/>
                  </a:lnTo>
                  <a:lnTo>
                    <a:pt x="121" y="64"/>
                  </a:lnTo>
                  <a:lnTo>
                    <a:pt x="121" y="64"/>
                  </a:lnTo>
                  <a:lnTo>
                    <a:pt x="126" y="64"/>
                  </a:lnTo>
                  <a:lnTo>
                    <a:pt x="126" y="64"/>
                  </a:lnTo>
                  <a:lnTo>
                    <a:pt x="130" y="67"/>
                  </a:lnTo>
                  <a:lnTo>
                    <a:pt x="130" y="67"/>
                  </a:lnTo>
                  <a:lnTo>
                    <a:pt x="137" y="67"/>
                  </a:lnTo>
                  <a:lnTo>
                    <a:pt x="137" y="67"/>
                  </a:lnTo>
                  <a:lnTo>
                    <a:pt x="142" y="67"/>
                  </a:lnTo>
                  <a:lnTo>
                    <a:pt x="142" y="67"/>
                  </a:lnTo>
                  <a:lnTo>
                    <a:pt x="147" y="67"/>
                  </a:lnTo>
                  <a:lnTo>
                    <a:pt x="147" y="67"/>
                  </a:lnTo>
                  <a:lnTo>
                    <a:pt x="149" y="64"/>
                  </a:lnTo>
                  <a:lnTo>
                    <a:pt x="149" y="64"/>
                  </a:lnTo>
                  <a:lnTo>
                    <a:pt x="154" y="64"/>
                  </a:lnTo>
                  <a:lnTo>
                    <a:pt x="154" y="64"/>
                  </a:lnTo>
                  <a:lnTo>
                    <a:pt x="156" y="64"/>
                  </a:lnTo>
                  <a:lnTo>
                    <a:pt x="156" y="64"/>
                  </a:lnTo>
                  <a:lnTo>
                    <a:pt x="159" y="64"/>
                  </a:lnTo>
                  <a:lnTo>
                    <a:pt x="159" y="64"/>
                  </a:lnTo>
                  <a:lnTo>
                    <a:pt x="159" y="64"/>
                  </a:lnTo>
                  <a:lnTo>
                    <a:pt x="159" y="64"/>
                  </a:lnTo>
                  <a:lnTo>
                    <a:pt x="163" y="62"/>
                  </a:lnTo>
                  <a:lnTo>
                    <a:pt x="163" y="62"/>
                  </a:lnTo>
                  <a:lnTo>
                    <a:pt x="166" y="62"/>
                  </a:lnTo>
                  <a:lnTo>
                    <a:pt x="166" y="62"/>
                  </a:lnTo>
                  <a:lnTo>
                    <a:pt x="168" y="62"/>
                  </a:lnTo>
                  <a:lnTo>
                    <a:pt x="168" y="62"/>
                  </a:lnTo>
                  <a:lnTo>
                    <a:pt x="170" y="64"/>
                  </a:lnTo>
                  <a:lnTo>
                    <a:pt x="170" y="64"/>
                  </a:lnTo>
                  <a:lnTo>
                    <a:pt x="170" y="64"/>
                  </a:lnTo>
                  <a:lnTo>
                    <a:pt x="170" y="64"/>
                  </a:lnTo>
                  <a:lnTo>
                    <a:pt x="173" y="64"/>
                  </a:lnTo>
                  <a:lnTo>
                    <a:pt x="173" y="64"/>
                  </a:lnTo>
                  <a:lnTo>
                    <a:pt x="173" y="67"/>
                  </a:lnTo>
                  <a:lnTo>
                    <a:pt x="173" y="67"/>
                  </a:lnTo>
                  <a:lnTo>
                    <a:pt x="175" y="69"/>
                  </a:lnTo>
                  <a:lnTo>
                    <a:pt x="175" y="69"/>
                  </a:lnTo>
                  <a:lnTo>
                    <a:pt x="182" y="74"/>
                  </a:lnTo>
                  <a:lnTo>
                    <a:pt x="182" y="74"/>
                  </a:lnTo>
                  <a:lnTo>
                    <a:pt x="182" y="76"/>
                  </a:lnTo>
                  <a:lnTo>
                    <a:pt x="182" y="76"/>
                  </a:lnTo>
                  <a:lnTo>
                    <a:pt x="187" y="74"/>
                  </a:lnTo>
                  <a:lnTo>
                    <a:pt x="187" y="74"/>
                  </a:lnTo>
                  <a:lnTo>
                    <a:pt x="192" y="74"/>
                  </a:lnTo>
                  <a:lnTo>
                    <a:pt x="192" y="74"/>
                  </a:lnTo>
                  <a:lnTo>
                    <a:pt x="194" y="74"/>
                  </a:lnTo>
                  <a:lnTo>
                    <a:pt x="194" y="74"/>
                  </a:lnTo>
                  <a:lnTo>
                    <a:pt x="199" y="74"/>
                  </a:lnTo>
                  <a:lnTo>
                    <a:pt x="199" y="74"/>
                  </a:lnTo>
                  <a:lnTo>
                    <a:pt x="204" y="74"/>
                  </a:lnTo>
                  <a:lnTo>
                    <a:pt x="204" y="74"/>
                  </a:lnTo>
                  <a:lnTo>
                    <a:pt x="206" y="71"/>
                  </a:lnTo>
                  <a:lnTo>
                    <a:pt x="206" y="71"/>
                  </a:lnTo>
                  <a:lnTo>
                    <a:pt x="211" y="71"/>
                  </a:lnTo>
                  <a:lnTo>
                    <a:pt x="211" y="71"/>
                  </a:lnTo>
                  <a:lnTo>
                    <a:pt x="215" y="69"/>
                  </a:lnTo>
                  <a:lnTo>
                    <a:pt x="215" y="69"/>
                  </a:lnTo>
                  <a:lnTo>
                    <a:pt x="222" y="64"/>
                  </a:lnTo>
                  <a:lnTo>
                    <a:pt x="222" y="64"/>
                  </a:lnTo>
                  <a:lnTo>
                    <a:pt x="227" y="62"/>
                  </a:lnTo>
                  <a:lnTo>
                    <a:pt x="227" y="62"/>
                  </a:lnTo>
                  <a:lnTo>
                    <a:pt x="227" y="64"/>
                  </a:lnTo>
                  <a:lnTo>
                    <a:pt x="227" y="64"/>
                  </a:lnTo>
                  <a:lnTo>
                    <a:pt x="227" y="67"/>
                  </a:lnTo>
                  <a:lnTo>
                    <a:pt x="227" y="67"/>
                  </a:lnTo>
                  <a:lnTo>
                    <a:pt x="225" y="67"/>
                  </a:lnTo>
                  <a:lnTo>
                    <a:pt x="225" y="67"/>
                  </a:lnTo>
                  <a:lnTo>
                    <a:pt x="220" y="69"/>
                  </a:lnTo>
                  <a:lnTo>
                    <a:pt x="220" y="69"/>
                  </a:lnTo>
                  <a:lnTo>
                    <a:pt x="220" y="69"/>
                  </a:lnTo>
                  <a:lnTo>
                    <a:pt x="220" y="69"/>
                  </a:lnTo>
                  <a:lnTo>
                    <a:pt x="220" y="69"/>
                  </a:lnTo>
                  <a:lnTo>
                    <a:pt x="220" y="69"/>
                  </a:lnTo>
                  <a:lnTo>
                    <a:pt x="222" y="69"/>
                  </a:lnTo>
                  <a:lnTo>
                    <a:pt x="222" y="69"/>
                  </a:lnTo>
                  <a:lnTo>
                    <a:pt x="225" y="69"/>
                  </a:lnTo>
                  <a:lnTo>
                    <a:pt x="225" y="69"/>
                  </a:lnTo>
                  <a:lnTo>
                    <a:pt x="225" y="69"/>
                  </a:lnTo>
                  <a:lnTo>
                    <a:pt x="225" y="69"/>
                  </a:lnTo>
                  <a:lnTo>
                    <a:pt x="227" y="67"/>
                  </a:lnTo>
                  <a:lnTo>
                    <a:pt x="227" y="67"/>
                  </a:lnTo>
                  <a:lnTo>
                    <a:pt x="230" y="67"/>
                  </a:lnTo>
                  <a:lnTo>
                    <a:pt x="230" y="67"/>
                  </a:lnTo>
                  <a:lnTo>
                    <a:pt x="230" y="64"/>
                  </a:lnTo>
                  <a:lnTo>
                    <a:pt x="230" y="64"/>
                  </a:lnTo>
                  <a:lnTo>
                    <a:pt x="232" y="62"/>
                  </a:lnTo>
                  <a:lnTo>
                    <a:pt x="232" y="62"/>
                  </a:lnTo>
                  <a:lnTo>
                    <a:pt x="232" y="62"/>
                  </a:lnTo>
                  <a:lnTo>
                    <a:pt x="232" y="62"/>
                  </a:lnTo>
                  <a:lnTo>
                    <a:pt x="234" y="62"/>
                  </a:lnTo>
                  <a:lnTo>
                    <a:pt x="234" y="62"/>
                  </a:lnTo>
                  <a:lnTo>
                    <a:pt x="237" y="59"/>
                  </a:lnTo>
                  <a:lnTo>
                    <a:pt x="237" y="59"/>
                  </a:lnTo>
                  <a:lnTo>
                    <a:pt x="241" y="59"/>
                  </a:lnTo>
                  <a:lnTo>
                    <a:pt x="241" y="59"/>
                  </a:lnTo>
                  <a:lnTo>
                    <a:pt x="253" y="57"/>
                  </a:lnTo>
                  <a:lnTo>
                    <a:pt x="253" y="57"/>
                  </a:lnTo>
                  <a:lnTo>
                    <a:pt x="258" y="55"/>
                  </a:lnTo>
                  <a:lnTo>
                    <a:pt x="258" y="55"/>
                  </a:lnTo>
                  <a:lnTo>
                    <a:pt x="260" y="52"/>
                  </a:lnTo>
                  <a:lnTo>
                    <a:pt x="260" y="52"/>
                  </a:lnTo>
                  <a:lnTo>
                    <a:pt x="260" y="52"/>
                  </a:lnTo>
                  <a:lnTo>
                    <a:pt x="260" y="52"/>
                  </a:lnTo>
                  <a:lnTo>
                    <a:pt x="263" y="52"/>
                  </a:lnTo>
                  <a:lnTo>
                    <a:pt x="263" y="52"/>
                  </a:lnTo>
                  <a:lnTo>
                    <a:pt x="272" y="48"/>
                  </a:lnTo>
                  <a:lnTo>
                    <a:pt x="272" y="48"/>
                  </a:lnTo>
                  <a:lnTo>
                    <a:pt x="274" y="48"/>
                  </a:lnTo>
                  <a:lnTo>
                    <a:pt x="274" y="48"/>
                  </a:lnTo>
                  <a:lnTo>
                    <a:pt x="277" y="45"/>
                  </a:lnTo>
                  <a:lnTo>
                    <a:pt x="277" y="45"/>
                  </a:lnTo>
                  <a:lnTo>
                    <a:pt x="277" y="45"/>
                  </a:lnTo>
                  <a:lnTo>
                    <a:pt x="277" y="45"/>
                  </a:lnTo>
                  <a:lnTo>
                    <a:pt x="279" y="45"/>
                  </a:lnTo>
                  <a:lnTo>
                    <a:pt x="279" y="45"/>
                  </a:lnTo>
                  <a:lnTo>
                    <a:pt x="286" y="43"/>
                  </a:lnTo>
                  <a:lnTo>
                    <a:pt x="286" y="43"/>
                  </a:lnTo>
                  <a:lnTo>
                    <a:pt x="286" y="43"/>
                  </a:lnTo>
                  <a:lnTo>
                    <a:pt x="286" y="43"/>
                  </a:lnTo>
                  <a:lnTo>
                    <a:pt x="289" y="41"/>
                  </a:lnTo>
                  <a:lnTo>
                    <a:pt x="289" y="41"/>
                  </a:lnTo>
                  <a:lnTo>
                    <a:pt x="291" y="38"/>
                  </a:lnTo>
                  <a:lnTo>
                    <a:pt x="291" y="38"/>
                  </a:lnTo>
                  <a:lnTo>
                    <a:pt x="293" y="38"/>
                  </a:lnTo>
                  <a:lnTo>
                    <a:pt x="293" y="38"/>
                  </a:lnTo>
                  <a:lnTo>
                    <a:pt x="296" y="36"/>
                  </a:lnTo>
                  <a:lnTo>
                    <a:pt x="296" y="36"/>
                  </a:lnTo>
                  <a:lnTo>
                    <a:pt x="296" y="36"/>
                  </a:lnTo>
                  <a:lnTo>
                    <a:pt x="296" y="36"/>
                  </a:lnTo>
                  <a:lnTo>
                    <a:pt x="298" y="36"/>
                  </a:lnTo>
                  <a:lnTo>
                    <a:pt x="298" y="36"/>
                  </a:lnTo>
                  <a:lnTo>
                    <a:pt x="300" y="36"/>
                  </a:lnTo>
                  <a:lnTo>
                    <a:pt x="300" y="36"/>
                  </a:lnTo>
                  <a:lnTo>
                    <a:pt x="300" y="36"/>
                  </a:lnTo>
                  <a:lnTo>
                    <a:pt x="300" y="36"/>
                  </a:lnTo>
                  <a:lnTo>
                    <a:pt x="300" y="33"/>
                  </a:lnTo>
                  <a:lnTo>
                    <a:pt x="300" y="33"/>
                  </a:lnTo>
                  <a:lnTo>
                    <a:pt x="300" y="31"/>
                  </a:lnTo>
                  <a:lnTo>
                    <a:pt x="300" y="31"/>
                  </a:lnTo>
                  <a:lnTo>
                    <a:pt x="303" y="31"/>
                  </a:lnTo>
                  <a:lnTo>
                    <a:pt x="303" y="31"/>
                  </a:lnTo>
                  <a:lnTo>
                    <a:pt x="303" y="31"/>
                  </a:lnTo>
                  <a:lnTo>
                    <a:pt x="303" y="31"/>
                  </a:lnTo>
                  <a:lnTo>
                    <a:pt x="305" y="31"/>
                  </a:lnTo>
                  <a:lnTo>
                    <a:pt x="305" y="31"/>
                  </a:lnTo>
                  <a:lnTo>
                    <a:pt x="305" y="33"/>
                  </a:lnTo>
                  <a:lnTo>
                    <a:pt x="305" y="33"/>
                  </a:lnTo>
                  <a:lnTo>
                    <a:pt x="305" y="38"/>
                  </a:lnTo>
                  <a:lnTo>
                    <a:pt x="305" y="38"/>
                  </a:lnTo>
                  <a:lnTo>
                    <a:pt x="305" y="41"/>
                  </a:lnTo>
                  <a:lnTo>
                    <a:pt x="305" y="41"/>
                  </a:lnTo>
                  <a:lnTo>
                    <a:pt x="305" y="43"/>
                  </a:lnTo>
                  <a:lnTo>
                    <a:pt x="305" y="43"/>
                  </a:lnTo>
                  <a:lnTo>
                    <a:pt x="305" y="45"/>
                  </a:lnTo>
                  <a:lnTo>
                    <a:pt x="305" y="45"/>
                  </a:lnTo>
                  <a:lnTo>
                    <a:pt x="305" y="45"/>
                  </a:lnTo>
                  <a:lnTo>
                    <a:pt x="305" y="45"/>
                  </a:lnTo>
                  <a:lnTo>
                    <a:pt x="307" y="48"/>
                  </a:lnTo>
                  <a:lnTo>
                    <a:pt x="307" y="48"/>
                  </a:lnTo>
                  <a:lnTo>
                    <a:pt x="307" y="48"/>
                  </a:lnTo>
                  <a:lnTo>
                    <a:pt x="307" y="48"/>
                  </a:lnTo>
                  <a:lnTo>
                    <a:pt x="310" y="50"/>
                  </a:lnTo>
                  <a:lnTo>
                    <a:pt x="310" y="50"/>
                  </a:lnTo>
                  <a:lnTo>
                    <a:pt x="310" y="50"/>
                  </a:lnTo>
                  <a:lnTo>
                    <a:pt x="310" y="50"/>
                  </a:lnTo>
                  <a:lnTo>
                    <a:pt x="307" y="52"/>
                  </a:lnTo>
                  <a:lnTo>
                    <a:pt x="307" y="52"/>
                  </a:lnTo>
                  <a:lnTo>
                    <a:pt x="307" y="55"/>
                  </a:lnTo>
                  <a:lnTo>
                    <a:pt x="307" y="55"/>
                  </a:lnTo>
                  <a:lnTo>
                    <a:pt x="307" y="57"/>
                  </a:lnTo>
                  <a:lnTo>
                    <a:pt x="307" y="57"/>
                  </a:lnTo>
                  <a:lnTo>
                    <a:pt x="307" y="57"/>
                  </a:lnTo>
                  <a:lnTo>
                    <a:pt x="307" y="57"/>
                  </a:lnTo>
                  <a:lnTo>
                    <a:pt x="307" y="57"/>
                  </a:lnTo>
                  <a:lnTo>
                    <a:pt x="307" y="57"/>
                  </a:lnTo>
                  <a:lnTo>
                    <a:pt x="310" y="57"/>
                  </a:lnTo>
                  <a:lnTo>
                    <a:pt x="310" y="57"/>
                  </a:lnTo>
                  <a:lnTo>
                    <a:pt x="310" y="57"/>
                  </a:lnTo>
                  <a:lnTo>
                    <a:pt x="310" y="57"/>
                  </a:lnTo>
                  <a:lnTo>
                    <a:pt x="307" y="59"/>
                  </a:lnTo>
                  <a:lnTo>
                    <a:pt x="307" y="59"/>
                  </a:lnTo>
                  <a:lnTo>
                    <a:pt x="307" y="62"/>
                  </a:lnTo>
                  <a:lnTo>
                    <a:pt x="307" y="62"/>
                  </a:lnTo>
                  <a:lnTo>
                    <a:pt x="307" y="62"/>
                  </a:lnTo>
                  <a:lnTo>
                    <a:pt x="307" y="62"/>
                  </a:lnTo>
                  <a:lnTo>
                    <a:pt x="310" y="64"/>
                  </a:lnTo>
                  <a:lnTo>
                    <a:pt x="310" y="64"/>
                  </a:lnTo>
                  <a:lnTo>
                    <a:pt x="310" y="64"/>
                  </a:lnTo>
                  <a:lnTo>
                    <a:pt x="310" y="64"/>
                  </a:lnTo>
                  <a:lnTo>
                    <a:pt x="310" y="67"/>
                  </a:lnTo>
                  <a:lnTo>
                    <a:pt x="310" y="67"/>
                  </a:lnTo>
                  <a:lnTo>
                    <a:pt x="310" y="69"/>
                  </a:lnTo>
                  <a:lnTo>
                    <a:pt x="310" y="69"/>
                  </a:lnTo>
                  <a:lnTo>
                    <a:pt x="310" y="69"/>
                  </a:lnTo>
                  <a:lnTo>
                    <a:pt x="310" y="69"/>
                  </a:lnTo>
                  <a:lnTo>
                    <a:pt x="310" y="69"/>
                  </a:lnTo>
                  <a:lnTo>
                    <a:pt x="310" y="69"/>
                  </a:lnTo>
                  <a:lnTo>
                    <a:pt x="310" y="69"/>
                  </a:lnTo>
                  <a:lnTo>
                    <a:pt x="310" y="69"/>
                  </a:lnTo>
                  <a:lnTo>
                    <a:pt x="307" y="71"/>
                  </a:lnTo>
                  <a:lnTo>
                    <a:pt x="307" y="71"/>
                  </a:lnTo>
                  <a:lnTo>
                    <a:pt x="307" y="71"/>
                  </a:lnTo>
                  <a:lnTo>
                    <a:pt x="307" y="71"/>
                  </a:lnTo>
                  <a:lnTo>
                    <a:pt x="307" y="71"/>
                  </a:lnTo>
                  <a:lnTo>
                    <a:pt x="307" y="71"/>
                  </a:lnTo>
                  <a:lnTo>
                    <a:pt x="307" y="74"/>
                  </a:lnTo>
                  <a:lnTo>
                    <a:pt x="307" y="74"/>
                  </a:lnTo>
                  <a:lnTo>
                    <a:pt x="307" y="76"/>
                  </a:lnTo>
                  <a:lnTo>
                    <a:pt x="307" y="76"/>
                  </a:lnTo>
                  <a:lnTo>
                    <a:pt x="307" y="76"/>
                  </a:lnTo>
                  <a:lnTo>
                    <a:pt x="307" y="76"/>
                  </a:lnTo>
                  <a:lnTo>
                    <a:pt x="307" y="78"/>
                  </a:lnTo>
                  <a:lnTo>
                    <a:pt x="307" y="78"/>
                  </a:lnTo>
                  <a:lnTo>
                    <a:pt x="310" y="81"/>
                  </a:lnTo>
                  <a:lnTo>
                    <a:pt x="310" y="81"/>
                  </a:lnTo>
                  <a:lnTo>
                    <a:pt x="310" y="81"/>
                  </a:lnTo>
                  <a:lnTo>
                    <a:pt x="310" y="81"/>
                  </a:lnTo>
                  <a:lnTo>
                    <a:pt x="312" y="83"/>
                  </a:lnTo>
                  <a:lnTo>
                    <a:pt x="312" y="83"/>
                  </a:lnTo>
                  <a:lnTo>
                    <a:pt x="315" y="85"/>
                  </a:lnTo>
                  <a:lnTo>
                    <a:pt x="315" y="85"/>
                  </a:lnTo>
                  <a:lnTo>
                    <a:pt x="315" y="85"/>
                  </a:lnTo>
                  <a:lnTo>
                    <a:pt x="315" y="85"/>
                  </a:lnTo>
                  <a:lnTo>
                    <a:pt x="317" y="85"/>
                  </a:lnTo>
                  <a:lnTo>
                    <a:pt x="317" y="85"/>
                  </a:lnTo>
                  <a:lnTo>
                    <a:pt x="317" y="85"/>
                  </a:lnTo>
                  <a:lnTo>
                    <a:pt x="317" y="85"/>
                  </a:lnTo>
                  <a:lnTo>
                    <a:pt x="319" y="83"/>
                  </a:lnTo>
                  <a:lnTo>
                    <a:pt x="319" y="83"/>
                  </a:lnTo>
                  <a:lnTo>
                    <a:pt x="319" y="83"/>
                  </a:lnTo>
                  <a:lnTo>
                    <a:pt x="319" y="83"/>
                  </a:lnTo>
                  <a:lnTo>
                    <a:pt x="322" y="83"/>
                  </a:lnTo>
                  <a:lnTo>
                    <a:pt x="322" y="83"/>
                  </a:lnTo>
                  <a:lnTo>
                    <a:pt x="322" y="85"/>
                  </a:lnTo>
                  <a:lnTo>
                    <a:pt x="322" y="85"/>
                  </a:lnTo>
                  <a:lnTo>
                    <a:pt x="324" y="88"/>
                  </a:lnTo>
                  <a:lnTo>
                    <a:pt x="324" y="88"/>
                  </a:lnTo>
                  <a:lnTo>
                    <a:pt x="324" y="88"/>
                  </a:lnTo>
                  <a:lnTo>
                    <a:pt x="324" y="88"/>
                  </a:lnTo>
                  <a:lnTo>
                    <a:pt x="324" y="90"/>
                  </a:lnTo>
                  <a:lnTo>
                    <a:pt x="324" y="90"/>
                  </a:lnTo>
                  <a:lnTo>
                    <a:pt x="324" y="90"/>
                  </a:lnTo>
                  <a:lnTo>
                    <a:pt x="324" y="90"/>
                  </a:lnTo>
                  <a:lnTo>
                    <a:pt x="324" y="93"/>
                  </a:lnTo>
                  <a:lnTo>
                    <a:pt x="324" y="93"/>
                  </a:lnTo>
                  <a:lnTo>
                    <a:pt x="324" y="93"/>
                  </a:lnTo>
                  <a:lnTo>
                    <a:pt x="324" y="93"/>
                  </a:lnTo>
                  <a:lnTo>
                    <a:pt x="324" y="95"/>
                  </a:lnTo>
                  <a:lnTo>
                    <a:pt x="324" y="95"/>
                  </a:lnTo>
                  <a:lnTo>
                    <a:pt x="326" y="95"/>
                  </a:lnTo>
                  <a:lnTo>
                    <a:pt x="326" y="95"/>
                  </a:lnTo>
                  <a:lnTo>
                    <a:pt x="326" y="97"/>
                  </a:lnTo>
                  <a:lnTo>
                    <a:pt x="326" y="97"/>
                  </a:lnTo>
                  <a:lnTo>
                    <a:pt x="329" y="97"/>
                  </a:lnTo>
                  <a:lnTo>
                    <a:pt x="329" y="97"/>
                  </a:lnTo>
                  <a:lnTo>
                    <a:pt x="329" y="100"/>
                  </a:lnTo>
                  <a:lnTo>
                    <a:pt x="329" y="100"/>
                  </a:lnTo>
                  <a:lnTo>
                    <a:pt x="331" y="100"/>
                  </a:lnTo>
                  <a:lnTo>
                    <a:pt x="331" y="100"/>
                  </a:lnTo>
                  <a:lnTo>
                    <a:pt x="331" y="100"/>
                  </a:lnTo>
                  <a:lnTo>
                    <a:pt x="331" y="100"/>
                  </a:lnTo>
                  <a:lnTo>
                    <a:pt x="333" y="102"/>
                  </a:lnTo>
                  <a:lnTo>
                    <a:pt x="333" y="102"/>
                  </a:lnTo>
                  <a:lnTo>
                    <a:pt x="336" y="104"/>
                  </a:lnTo>
                  <a:lnTo>
                    <a:pt x="336" y="104"/>
                  </a:lnTo>
                  <a:lnTo>
                    <a:pt x="281" y="104"/>
                  </a:lnTo>
                  <a:lnTo>
                    <a:pt x="281" y="104"/>
                  </a:lnTo>
                  <a:lnTo>
                    <a:pt x="281" y="104"/>
                  </a:lnTo>
                  <a:lnTo>
                    <a:pt x="281" y="104"/>
                  </a:lnTo>
                  <a:lnTo>
                    <a:pt x="170" y="104"/>
                  </a:lnTo>
                  <a:lnTo>
                    <a:pt x="170" y="104"/>
                  </a:lnTo>
                  <a:lnTo>
                    <a:pt x="133" y="104"/>
                  </a:lnTo>
                  <a:lnTo>
                    <a:pt x="133" y="104"/>
                  </a:lnTo>
                  <a:lnTo>
                    <a:pt x="90" y="104"/>
                  </a:lnTo>
                  <a:lnTo>
                    <a:pt x="90" y="104"/>
                  </a:lnTo>
                  <a:lnTo>
                    <a:pt x="83" y="107"/>
                  </a:lnTo>
                  <a:lnTo>
                    <a:pt x="83" y="107"/>
                  </a:lnTo>
                  <a:lnTo>
                    <a:pt x="81" y="107"/>
                  </a:lnTo>
                  <a:lnTo>
                    <a:pt x="81" y="107"/>
                  </a:lnTo>
                  <a:lnTo>
                    <a:pt x="83" y="107"/>
                  </a:lnTo>
                  <a:lnTo>
                    <a:pt x="83" y="107"/>
                  </a:lnTo>
                  <a:lnTo>
                    <a:pt x="83" y="109"/>
                  </a:lnTo>
                  <a:lnTo>
                    <a:pt x="83" y="109"/>
                  </a:lnTo>
                  <a:lnTo>
                    <a:pt x="83" y="111"/>
                  </a:lnTo>
                  <a:lnTo>
                    <a:pt x="83" y="111"/>
                  </a:lnTo>
                  <a:lnTo>
                    <a:pt x="85" y="111"/>
                  </a:lnTo>
                  <a:lnTo>
                    <a:pt x="85" y="111"/>
                  </a:lnTo>
                  <a:lnTo>
                    <a:pt x="85" y="114"/>
                  </a:lnTo>
                  <a:lnTo>
                    <a:pt x="85" y="114"/>
                  </a:lnTo>
                  <a:lnTo>
                    <a:pt x="85" y="116"/>
                  </a:lnTo>
                  <a:lnTo>
                    <a:pt x="85" y="116"/>
                  </a:lnTo>
                  <a:lnTo>
                    <a:pt x="57" y="116"/>
                  </a:lnTo>
                  <a:lnTo>
                    <a:pt x="57" y="116"/>
                  </a:lnTo>
                  <a:lnTo>
                    <a:pt x="57" y="83"/>
                  </a:lnTo>
                  <a:lnTo>
                    <a:pt x="57" y="83"/>
                  </a:lnTo>
                  <a:lnTo>
                    <a:pt x="50" y="83"/>
                  </a:lnTo>
                  <a:lnTo>
                    <a:pt x="50" y="83"/>
                  </a:lnTo>
                  <a:lnTo>
                    <a:pt x="50" y="76"/>
                  </a:lnTo>
                  <a:lnTo>
                    <a:pt x="50" y="76"/>
                  </a:lnTo>
                  <a:lnTo>
                    <a:pt x="45" y="76"/>
                  </a:lnTo>
                  <a:lnTo>
                    <a:pt x="45" y="76"/>
                  </a:lnTo>
                  <a:lnTo>
                    <a:pt x="43" y="71"/>
                  </a:lnTo>
                  <a:lnTo>
                    <a:pt x="43" y="71"/>
                  </a:lnTo>
                  <a:lnTo>
                    <a:pt x="38" y="71"/>
                  </a:lnTo>
                  <a:lnTo>
                    <a:pt x="38" y="71"/>
                  </a:lnTo>
                  <a:lnTo>
                    <a:pt x="38" y="64"/>
                  </a:lnTo>
                  <a:lnTo>
                    <a:pt x="38" y="64"/>
                  </a:lnTo>
                  <a:lnTo>
                    <a:pt x="31" y="64"/>
                  </a:lnTo>
                  <a:lnTo>
                    <a:pt x="31" y="64"/>
                  </a:lnTo>
                  <a:lnTo>
                    <a:pt x="31" y="59"/>
                  </a:lnTo>
                  <a:lnTo>
                    <a:pt x="31" y="59"/>
                  </a:lnTo>
                  <a:lnTo>
                    <a:pt x="26" y="59"/>
                  </a:lnTo>
                  <a:lnTo>
                    <a:pt x="26" y="59"/>
                  </a:lnTo>
                  <a:lnTo>
                    <a:pt x="26" y="52"/>
                  </a:lnTo>
                  <a:lnTo>
                    <a:pt x="26" y="52"/>
                  </a:lnTo>
                  <a:lnTo>
                    <a:pt x="19" y="52"/>
                  </a:lnTo>
                  <a:lnTo>
                    <a:pt x="19" y="52"/>
                  </a:lnTo>
                  <a:lnTo>
                    <a:pt x="19" y="48"/>
                  </a:lnTo>
                  <a:lnTo>
                    <a:pt x="19" y="48"/>
                  </a:lnTo>
                  <a:lnTo>
                    <a:pt x="12" y="48"/>
                  </a:lnTo>
                  <a:lnTo>
                    <a:pt x="12" y="48"/>
                  </a:lnTo>
                  <a:lnTo>
                    <a:pt x="12" y="43"/>
                  </a:lnTo>
                  <a:lnTo>
                    <a:pt x="12" y="43"/>
                  </a:lnTo>
                  <a:lnTo>
                    <a:pt x="7" y="41"/>
                  </a:lnTo>
                  <a:lnTo>
                    <a:pt x="7" y="41"/>
                  </a:lnTo>
                  <a:lnTo>
                    <a:pt x="7" y="36"/>
                  </a:lnTo>
                  <a:lnTo>
                    <a:pt x="7" y="36"/>
                  </a:lnTo>
                  <a:lnTo>
                    <a:pt x="0" y="36"/>
                  </a:lnTo>
                  <a:lnTo>
                    <a:pt x="0" y="36"/>
                  </a:lnTo>
                  <a:lnTo>
                    <a:pt x="0" y="3"/>
                  </a:lnTo>
                  <a:lnTo>
                    <a:pt x="0" y="3"/>
                  </a:lnTo>
                  <a:lnTo>
                    <a:pt x="0" y="3"/>
                  </a:lnTo>
                  <a:lnTo>
                    <a:pt x="0" y="3"/>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25" name="Freeform 831"/>
            <p:cNvSpPr>
              <a:spLocks/>
            </p:cNvSpPr>
            <p:nvPr/>
          </p:nvSpPr>
          <p:spPr bwMode="auto">
            <a:xfrm>
              <a:off x="2021" y="1192"/>
              <a:ext cx="255" cy="326"/>
            </a:xfrm>
            <a:custGeom>
              <a:avLst/>
              <a:gdLst/>
              <a:ahLst/>
              <a:cxnLst>
                <a:cxn ang="0">
                  <a:pos x="135" y="83"/>
                </a:cxn>
                <a:cxn ang="0">
                  <a:pos x="135" y="185"/>
                </a:cxn>
                <a:cxn ang="0">
                  <a:pos x="71" y="185"/>
                </a:cxn>
                <a:cxn ang="0">
                  <a:pos x="73" y="175"/>
                </a:cxn>
                <a:cxn ang="0">
                  <a:pos x="73" y="170"/>
                </a:cxn>
                <a:cxn ang="0">
                  <a:pos x="71" y="163"/>
                </a:cxn>
                <a:cxn ang="0">
                  <a:pos x="69" y="156"/>
                </a:cxn>
                <a:cxn ang="0">
                  <a:pos x="69" y="149"/>
                </a:cxn>
                <a:cxn ang="0">
                  <a:pos x="69" y="145"/>
                </a:cxn>
                <a:cxn ang="0">
                  <a:pos x="69" y="140"/>
                </a:cxn>
                <a:cxn ang="0">
                  <a:pos x="66" y="135"/>
                </a:cxn>
                <a:cxn ang="0">
                  <a:pos x="62" y="133"/>
                </a:cxn>
                <a:cxn ang="0">
                  <a:pos x="54" y="130"/>
                </a:cxn>
                <a:cxn ang="0">
                  <a:pos x="45" y="128"/>
                </a:cxn>
                <a:cxn ang="0">
                  <a:pos x="40" y="126"/>
                </a:cxn>
                <a:cxn ang="0">
                  <a:pos x="40" y="121"/>
                </a:cxn>
                <a:cxn ang="0">
                  <a:pos x="36" y="114"/>
                </a:cxn>
                <a:cxn ang="0">
                  <a:pos x="36" y="107"/>
                </a:cxn>
                <a:cxn ang="0">
                  <a:pos x="31" y="104"/>
                </a:cxn>
                <a:cxn ang="0">
                  <a:pos x="26" y="100"/>
                </a:cxn>
                <a:cxn ang="0">
                  <a:pos x="21" y="97"/>
                </a:cxn>
                <a:cxn ang="0">
                  <a:pos x="19" y="93"/>
                </a:cxn>
                <a:cxn ang="0">
                  <a:pos x="19" y="90"/>
                </a:cxn>
                <a:cxn ang="0">
                  <a:pos x="17" y="85"/>
                </a:cxn>
                <a:cxn ang="0">
                  <a:pos x="14" y="83"/>
                </a:cxn>
                <a:cxn ang="0">
                  <a:pos x="10" y="85"/>
                </a:cxn>
                <a:cxn ang="0">
                  <a:pos x="5" y="81"/>
                </a:cxn>
                <a:cxn ang="0">
                  <a:pos x="2" y="76"/>
                </a:cxn>
                <a:cxn ang="0">
                  <a:pos x="2" y="71"/>
                </a:cxn>
                <a:cxn ang="0">
                  <a:pos x="5" y="69"/>
                </a:cxn>
                <a:cxn ang="0">
                  <a:pos x="5" y="69"/>
                </a:cxn>
                <a:cxn ang="0">
                  <a:pos x="5" y="64"/>
                </a:cxn>
                <a:cxn ang="0">
                  <a:pos x="2" y="59"/>
                </a:cxn>
                <a:cxn ang="0">
                  <a:pos x="2" y="57"/>
                </a:cxn>
                <a:cxn ang="0">
                  <a:pos x="2" y="55"/>
                </a:cxn>
                <a:cxn ang="0">
                  <a:pos x="5" y="50"/>
                </a:cxn>
                <a:cxn ang="0">
                  <a:pos x="0" y="45"/>
                </a:cxn>
                <a:cxn ang="0">
                  <a:pos x="0" y="41"/>
                </a:cxn>
                <a:cxn ang="0">
                  <a:pos x="0" y="31"/>
                </a:cxn>
                <a:cxn ang="0">
                  <a:pos x="2" y="29"/>
                </a:cxn>
                <a:cxn ang="0">
                  <a:pos x="7" y="26"/>
                </a:cxn>
                <a:cxn ang="0">
                  <a:pos x="7" y="19"/>
                </a:cxn>
                <a:cxn ang="0">
                  <a:pos x="14" y="15"/>
                </a:cxn>
                <a:cxn ang="0">
                  <a:pos x="21" y="12"/>
                </a:cxn>
                <a:cxn ang="0">
                  <a:pos x="28" y="7"/>
                </a:cxn>
                <a:cxn ang="0">
                  <a:pos x="38" y="7"/>
                </a:cxn>
                <a:cxn ang="0">
                  <a:pos x="45" y="10"/>
                </a:cxn>
                <a:cxn ang="0">
                  <a:pos x="54" y="10"/>
                </a:cxn>
                <a:cxn ang="0">
                  <a:pos x="64" y="12"/>
                </a:cxn>
                <a:cxn ang="0">
                  <a:pos x="71" y="10"/>
                </a:cxn>
                <a:cxn ang="0">
                  <a:pos x="78" y="7"/>
                </a:cxn>
                <a:cxn ang="0">
                  <a:pos x="83" y="7"/>
                </a:cxn>
                <a:cxn ang="0">
                  <a:pos x="92" y="7"/>
                </a:cxn>
                <a:cxn ang="0">
                  <a:pos x="97" y="5"/>
                </a:cxn>
                <a:cxn ang="0">
                  <a:pos x="106" y="3"/>
                </a:cxn>
                <a:cxn ang="0">
                  <a:pos x="113" y="3"/>
                </a:cxn>
                <a:cxn ang="0">
                  <a:pos x="121" y="0"/>
                </a:cxn>
                <a:cxn ang="0">
                  <a:pos x="132" y="3"/>
                </a:cxn>
                <a:cxn ang="0">
                  <a:pos x="139" y="7"/>
                </a:cxn>
                <a:cxn ang="0">
                  <a:pos x="147" y="10"/>
                </a:cxn>
              </a:cxnLst>
              <a:rect l="0" t="0" r="r" b="b"/>
              <a:pathLst>
                <a:path w="147" h="187">
                  <a:moveTo>
                    <a:pt x="147" y="10"/>
                  </a:moveTo>
                  <a:lnTo>
                    <a:pt x="147" y="33"/>
                  </a:lnTo>
                  <a:lnTo>
                    <a:pt x="147" y="33"/>
                  </a:lnTo>
                  <a:lnTo>
                    <a:pt x="147" y="81"/>
                  </a:lnTo>
                  <a:lnTo>
                    <a:pt x="147" y="81"/>
                  </a:lnTo>
                  <a:lnTo>
                    <a:pt x="135" y="83"/>
                  </a:lnTo>
                  <a:lnTo>
                    <a:pt x="135" y="83"/>
                  </a:lnTo>
                  <a:lnTo>
                    <a:pt x="135" y="116"/>
                  </a:lnTo>
                  <a:lnTo>
                    <a:pt x="135" y="116"/>
                  </a:lnTo>
                  <a:lnTo>
                    <a:pt x="135" y="178"/>
                  </a:lnTo>
                  <a:lnTo>
                    <a:pt x="135" y="178"/>
                  </a:lnTo>
                  <a:lnTo>
                    <a:pt x="135" y="185"/>
                  </a:lnTo>
                  <a:lnTo>
                    <a:pt x="135" y="185"/>
                  </a:lnTo>
                  <a:lnTo>
                    <a:pt x="69" y="187"/>
                  </a:lnTo>
                  <a:lnTo>
                    <a:pt x="69" y="187"/>
                  </a:lnTo>
                  <a:lnTo>
                    <a:pt x="69" y="185"/>
                  </a:lnTo>
                  <a:lnTo>
                    <a:pt x="69" y="185"/>
                  </a:lnTo>
                  <a:lnTo>
                    <a:pt x="71" y="185"/>
                  </a:lnTo>
                  <a:lnTo>
                    <a:pt x="71" y="185"/>
                  </a:lnTo>
                  <a:lnTo>
                    <a:pt x="71" y="182"/>
                  </a:lnTo>
                  <a:lnTo>
                    <a:pt x="71" y="182"/>
                  </a:lnTo>
                  <a:lnTo>
                    <a:pt x="71" y="178"/>
                  </a:lnTo>
                  <a:lnTo>
                    <a:pt x="71" y="178"/>
                  </a:lnTo>
                  <a:lnTo>
                    <a:pt x="73" y="175"/>
                  </a:lnTo>
                  <a:lnTo>
                    <a:pt x="73" y="175"/>
                  </a:lnTo>
                  <a:lnTo>
                    <a:pt x="73" y="175"/>
                  </a:lnTo>
                  <a:lnTo>
                    <a:pt x="73" y="175"/>
                  </a:lnTo>
                  <a:lnTo>
                    <a:pt x="73" y="173"/>
                  </a:lnTo>
                  <a:lnTo>
                    <a:pt x="73" y="173"/>
                  </a:lnTo>
                  <a:lnTo>
                    <a:pt x="73" y="170"/>
                  </a:lnTo>
                  <a:lnTo>
                    <a:pt x="73" y="170"/>
                  </a:lnTo>
                  <a:lnTo>
                    <a:pt x="73" y="170"/>
                  </a:lnTo>
                  <a:lnTo>
                    <a:pt x="73" y="170"/>
                  </a:lnTo>
                  <a:lnTo>
                    <a:pt x="73" y="168"/>
                  </a:lnTo>
                  <a:lnTo>
                    <a:pt x="73" y="168"/>
                  </a:lnTo>
                  <a:lnTo>
                    <a:pt x="71" y="163"/>
                  </a:lnTo>
                  <a:lnTo>
                    <a:pt x="71" y="163"/>
                  </a:lnTo>
                  <a:lnTo>
                    <a:pt x="69" y="161"/>
                  </a:lnTo>
                  <a:lnTo>
                    <a:pt x="69" y="161"/>
                  </a:lnTo>
                  <a:lnTo>
                    <a:pt x="69" y="159"/>
                  </a:lnTo>
                  <a:lnTo>
                    <a:pt x="69" y="159"/>
                  </a:lnTo>
                  <a:lnTo>
                    <a:pt x="69" y="156"/>
                  </a:lnTo>
                  <a:lnTo>
                    <a:pt x="69" y="156"/>
                  </a:lnTo>
                  <a:lnTo>
                    <a:pt x="69" y="154"/>
                  </a:lnTo>
                  <a:lnTo>
                    <a:pt x="69" y="154"/>
                  </a:lnTo>
                  <a:lnTo>
                    <a:pt x="66" y="152"/>
                  </a:lnTo>
                  <a:lnTo>
                    <a:pt x="66" y="152"/>
                  </a:lnTo>
                  <a:lnTo>
                    <a:pt x="69" y="149"/>
                  </a:lnTo>
                  <a:lnTo>
                    <a:pt x="69" y="149"/>
                  </a:lnTo>
                  <a:lnTo>
                    <a:pt x="69" y="147"/>
                  </a:lnTo>
                  <a:lnTo>
                    <a:pt x="69" y="147"/>
                  </a:lnTo>
                  <a:lnTo>
                    <a:pt x="69" y="145"/>
                  </a:lnTo>
                  <a:lnTo>
                    <a:pt x="69" y="145"/>
                  </a:lnTo>
                  <a:lnTo>
                    <a:pt x="69" y="145"/>
                  </a:lnTo>
                  <a:lnTo>
                    <a:pt x="69" y="145"/>
                  </a:lnTo>
                  <a:lnTo>
                    <a:pt x="69" y="142"/>
                  </a:lnTo>
                  <a:lnTo>
                    <a:pt x="69" y="142"/>
                  </a:lnTo>
                  <a:lnTo>
                    <a:pt x="69" y="142"/>
                  </a:lnTo>
                  <a:lnTo>
                    <a:pt x="69" y="142"/>
                  </a:lnTo>
                  <a:lnTo>
                    <a:pt x="69" y="140"/>
                  </a:lnTo>
                  <a:lnTo>
                    <a:pt x="69" y="140"/>
                  </a:lnTo>
                  <a:lnTo>
                    <a:pt x="69" y="137"/>
                  </a:lnTo>
                  <a:lnTo>
                    <a:pt x="69" y="137"/>
                  </a:lnTo>
                  <a:lnTo>
                    <a:pt x="66" y="137"/>
                  </a:lnTo>
                  <a:lnTo>
                    <a:pt x="66" y="137"/>
                  </a:lnTo>
                  <a:lnTo>
                    <a:pt x="66" y="135"/>
                  </a:lnTo>
                  <a:lnTo>
                    <a:pt x="66" y="135"/>
                  </a:lnTo>
                  <a:lnTo>
                    <a:pt x="64" y="135"/>
                  </a:lnTo>
                  <a:lnTo>
                    <a:pt x="64" y="135"/>
                  </a:lnTo>
                  <a:lnTo>
                    <a:pt x="62" y="133"/>
                  </a:lnTo>
                  <a:lnTo>
                    <a:pt x="62" y="133"/>
                  </a:lnTo>
                  <a:lnTo>
                    <a:pt x="62" y="133"/>
                  </a:lnTo>
                  <a:lnTo>
                    <a:pt x="62" y="133"/>
                  </a:lnTo>
                  <a:lnTo>
                    <a:pt x="59" y="133"/>
                  </a:lnTo>
                  <a:lnTo>
                    <a:pt x="59" y="133"/>
                  </a:lnTo>
                  <a:lnTo>
                    <a:pt x="57" y="130"/>
                  </a:lnTo>
                  <a:lnTo>
                    <a:pt x="57" y="130"/>
                  </a:lnTo>
                  <a:lnTo>
                    <a:pt x="54" y="130"/>
                  </a:lnTo>
                  <a:lnTo>
                    <a:pt x="54" y="130"/>
                  </a:lnTo>
                  <a:lnTo>
                    <a:pt x="52" y="130"/>
                  </a:lnTo>
                  <a:lnTo>
                    <a:pt x="52" y="130"/>
                  </a:lnTo>
                  <a:lnTo>
                    <a:pt x="50" y="128"/>
                  </a:lnTo>
                  <a:lnTo>
                    <a:pt x="50" y="128"/>
                  </a:lnTo>
                  <a:lnTo>
                    <a:pt x="45" y="128"/>
                  </a:lnTo>
                  <a:lnTo>
                    <a:pt x="45" y="128"/>
                  </a:lnTo>
                  <a:lnTo>
                    <a:pt x="45" y="128"/>
                  </a:lnTo>
                  <a:lnTo>
                    <a:pt x="45" y="128"/>
                  </a:lnTo>
                  <a:lnTo>
                    <a:pt x="43" y="126"/>
                  </a:lnTo>
                  <a:lnTo>
                    <a:pt x="43" y="126"/>
                  </a:lnTo>
                  <a:lnTo>
                    <a:pt x="40" y="126"/>
                  </a:lnTo>
                  <a:lnTo>
                    <a:pt x="40" y="126"/>
                  </a:lnTo>
                  <a:lnTo>
                    <a:pt x="40" y="123"/>
                  </a:lnTo>
                  <a:lnTo>
                    <a:pt x="40" y="123"/>
                  </a:lnTo>
                  <a:lnTo>
                    <a:pt x="40" y="123"/>
                  </a:lnTo>
                  <a:lnTo>
                    <a:pt x="40" y="123"/>
                  </a:lnTo>
                  <a:lnTo>
                    <a:pt x="40" y="121"/>
                  </a:lnTo>
                  <a:lnTo>
                    <a:pt x="40" y="121"/>
                  </a:lnTo>
                  <a:lnTo>
                    <a:pt x="38" y="119"/>
                  </a:lnTo>
                  <a:lnTo>
                    <a:pt x="38" y="119"/>
                  </a:lnTo>
                  <a:lnTo>
                    <a:pt x="36" y="114"/>
                  </a:lnTo>
                  <a:lnTo>
                    <a:pt x="36" y="114"/>
                  </a:lnTo>
                  <a:lnTo>
                    <a:pt x="36" y="114"/>
                  </a:lnTo>
                  <a:lnTo>
                    <a:pt x="36" y="114"/>
                  </a:lnTo>
                  <a:lnTo>
                    <a:pt x="36" y="109"/>
                  </a:lnTo>
                  <a:lnTo>
                    <a:pt x="36" y="109"/>
                  </a:lnTo>
                  <a:lnTo>
                    <a:pt x="36" y="107"/>
                  </a:lnTo>
                  <a:lnTo>
                    <a:pt x="36" y="107"/>
                  </a:lnTo>
                  <a:lnTo>
                    <a:pt x="36" y="107"/>
                  </a:lnTo>
                  <a:lnTo>
                    <a:pt x="36" y="107"/>
                  </a:lnTo>
                  <a:lnTo>
                    <a:pt x="36" y="107"/>
                  </a:lnTo>
                  <a:lnTo>
                    <a:pt x="36" y="107"/>
                  </a:lnTo>
                  <a:lnTo>
                    <a:pt x="33" y="104"/>
                  </a:lnTo>
                  <a:lnTo>
                    <a:pt x="33" y="104"/>
                  </a:lnTo>
                  <a:lnTo>
                    <a:pt x="31" y="104"/>
                  </a:lnTo>
                  <a:lnTo>
                    <a:pt x="31" y="104"/>
                  </a:lnTo>
                  <a:lnTo>
                    <a:pt x="28" y="102"/>
                  </a:lnTo>
                  <a:lnTo>
                    <a:pt x="28" y="102"/>
                  </a:lnTo>
                  <a:lnTo>
                    <a:pt x="26" y="100"/>
                  </a:lnTo>
                  <a:lnTo>
                    <a:pt x="26" y="100"/>
                  </a:lnTo>
                  <a:lnTo>
                    <a:pt x="26" y="100"/>
                  </a:lnTo>
                  <a:lnTo>
                    <a:pt x="26" y="100"/>
                  </a:lnTo>
                  <a:lnTo>
                    <a:pt x="24" y="100"/>
                  </a:lnTo>
                  <a:lnTo>
                    <a:pt x="24" y="100"/>
                  </a:lnTo>
                  <a:lnTo>
                    <a:pt x="24" y="97"/>
                  </a:lnTo>
                  <a:lnTo>
                    <a:pt x="24" y="97"/>
                  </a:lnTo>
                  <a:lnTo>
                    <a:pt x="21" y="97"/>
                  </a:lnTo>
                  <a:lnTo>
                    <a:pt x="21" y="97"/>
                  </a:lnTo>
                  <a:lnTo>
                    <a:pt x="21" y="95"/>
                  </a:lnTo>
                  <a:lnTo>
                    <a:pt x="21" y="95"/>
                  </a:lnTo>
                  <a:lnTo>
                    <a:pt x="19" y="95"/>
                  </a:lnTo>
                  <a:lnTo>
                    <a:pt x="19" y="95"/>
                  </a:lnTo>
                  <a:lnTo>
                    <a:pt x="19" y="93"/>
                  </a:lnTo>
                  <a:lnTo>
                    <a:pt x="19" y="93"/>
                  </a:lnTo>
                  <a:lnTo>
                    <a:pt x="19" y="93"/>
                  </a:lnTo>
                  <a:lnTo>
                    <a:pt x="19" y="93"/>
                  </a:lnTo>
                  <a:lnTo>
                    <a:pt x="19" y="90"/>
                  </a:lnTo>
                  <a:lnTo>
                    <a:pt x="19" y="90"/>
                  </a:lnTo>
                  <a:lnTo>
                    <a:pt x="19" y="90"/>
                  </a:lnTo>
                  <a:lnTo>
                    <a:pt x="19" y="90"/>
                  </a:lnTo>
                  <a:lnTo>
                    <a:pt x="19" y="88"/>
                  </a:lnTo>
                  <a:lnTo>
                    <a:pt x="19" y="88"/>
                  </a:lnTo>
                  <a:lnTo>
                    <a:pt x="19" y="88"/>
                  </a:lnTo>
                  <a:lnTo>
                    <a:pt x="19" y="88"/>
                  </a:lnTo>
                  <a:lnTo>
                    <a:pt x="17" y="85"/>
                  </a:lnTo>
                  <a:lnTo>
                    <a:pt x="17" y="85"/>
                  </a:lnTo>
                  <a:lnTo>
                    <a:pt x="17" y="83"/>
                  </a:lnTo>
                  <a:lnTo>
                    <a:pt x="17" y="83"/>
                  </a:lnTo>
                  <a:lnTo>
                    <a:pt x="14" y="83"/>
                  </a:lnTo>
                  <a:lnTo>
                    <a:pt x="14" y="83"/>
                  </a:lnTo>
                  <a:lnTo>
                    <a:pt x="14" y="83"/>
                  </a:lnTo>
                  <a:lnTo>
                    <a:pt x="14" y="83"/>
                  </a:lnTo>
                  <a:lnTo>
                    <a:pt x="12" y="85"/>
                  </a:lnTo>
                  <a:lnTo>
                    <a:pt x="12" y="85"/>
                  </a:lnTo>
                  <a:lnTo>
                    <a:pt x="12" y="85"/>
                  </a:lnTo>
                  <a:lnTo>
                    <a:pt x="12" y="85"/>
                  </a:lnTo>
                  <a:lnTo>
                    <a:pt x="10" y="85"/>
                  </a:lnTo>
                  <a:lnTo>
                    <a:pt x="10" y="85"/>
                  </a:lnTo>
                  <a:lnTo>
                    <a:pt x="10" y="85"/>
                  </a:lnTo>
                  <a:lnTo>
                    <a:pt x="10" y="85"/>
                  </a:lnTo>
                  <a:lnTo>
                    <a:pt x="7" y="83"/>
                  </a:lnTo>
                  <a:lnTo>
                    <a:pt x="7" y="83"/>
                  </a:lnTo>
                  <a:lnTo>
                    <a:pt x="5" y="81"/>
                  </a:lnTo>
                  <a:lnTo>
                    <a:pt x="5" y="81"/>
                  </a:lnTo>
                  <a:lnTo>
                    <a:pt x="5" y="81"/>
                  </a:lnTo>
                  <a:lnTo>
                    <a:pt x="5" y="81"/>
                  </a:lnTo>
                  <a:lnTo>
                    <a:pt x="2" y="78"/>
                  </a:lnTo>
                  <a:lnTo>
                    <a:pt x="2" y="78"/>
                  </a:lnTo>
                  <a:lnTo>
                    <a:pt x="2" y="76"/>
                  </a:lnTo>
                  <a:lnTo>
                    <a:pt x="2" y="76"/>
                  </a:lnTo>
                  <a:lnTo>
                    <a:pt x="2" y="76"/>
                  </a:lnTo>
                  <a:lnTo>
                    <a:pt x="2" y="76"/>
                  </a:lnTo>
                  <a:lnTo>
                    <a:pt x="2" y="74"/>
                  </a:lnTo>
                  <a:lnTo>
                    <a:pt x="2" y="74"/>
                  </a:lnTo>
                  <a:lnTo>
                    <a:pt x="2" y="71"/>
                  </a:lnTo>
                  <a:lnTo>
                    <a:pt x="2" y="71"/>
                  </a:lnTo>
                  <a:lnTo>
                    <a:pt x="2" y="71"/>
                  </a:lnTo>
                  <a:lnTo>
                    <a:pt x="2" y="71"/>
                  </a:lnTo>
                  <a:lnTo>
                    <a:pt x="2" y="71"/>
                  </a:lnTo>
                  <a:lnTo>
                    <a:pt x="2" y="71"/>
                  </a:lnTo>
                  <a:lnTo>
                    <a:pt x="5" y="69"/>
                  </a:lnTo>
                  <a:lnTo>
                    <a:pt x="5" y="69"/>
                  </a:lnTo>
                  <a:lnTo>
                    <a:pt x="5" y="69"/>
                  </a:lnTo>
                  <a:lnTo>
                    <a:pt x="5" y="69"/>
                  </a:lnTo>
                  <a:lnTo>
                    <a:pt x="5" y="69"/>
                  </a:lnTo>
                  <a:lnTo>
                    <a:pt x="5" y="69"/>
                  </a:lnTo>
                  <a:lnTo>
                    <a:pt x="5" y="69"/>
                  </a:lnTo>
                  <a:lnTo>
                    <a:pt x="5" y="69"/>
                  </a:lnTo>
                  <a:lnTo>
                    <a:pt x="5" y="67"/>
                  </a:lnTo>
                  <a:lnTo>
                    <a:pt x="5" y="67"/>
                  </a:lnTo>
                  <a:lnTo>
                    <a:pt x="5" y="64"/>
                  </a:lnTo>
                  <a:lnTo>
                    <a:pt x="5" y="64"/>
                  </a:lnTo>
                  <a:lnTo>
                    <a:pt x="5" y="64"/>
                  </a:lnTo>
                  <a:lnTo>
                    <a:pt x="5" y="64"/>
                  </a:lnTo>
                  <a:lnTo>
                    <a:pt x="2" y="62"/>
                  </a:lnTo>
                  <a:lnTo>
                    <a:pt x="2" y="62"/>
                  </a:lnTo>
                  <a:lnTo>
                    <a:pt x="2" y="62"/>
                  </a:lnTo>
                  <a:lnTo>
                    <a:pt x="2" y="62"/>
                  </a:lnTo>
                  <a:lnTo>
                    <a:pt x="2" y="59"/>
                  </a:lnTo>
                  <a:lnTo>
                    <a:pt x="2" y="59"/>
                  </a:lnTo>
                  <a:lnTo>
                    <a:pt x="5" y="57"/>
                  </a:lnTo>
                  <a:lnTo>
                    <a:pt x="5" y="57"/>
                  </a:lnTo>
                  <a:lnTo>
                    <a:pt x="5" y="57"/>
                  </a:lnTo>
                  <a:lnTo>
                    <a:pt x="5" y="57"/>
                  </a:lnTo>
                  <a:lnTo>
                    <a:pt x="2" y="57"/>
                  </a:lnTo>
                  <a:lnTo>
                    <a:pt x="2" y="57"/>
                  </a:lnTo>
                  <a:lnTo>
                    <a:pt x="2" y="57"/>
                  </a:lnTo>
                  <a:lnTo>
                    <a:pt x="2" y="57"/>
                  </a:lnTo>
                  <a:lnTo>
                    <a:pt x="2" y="57"/>
                  </a:lnTo>
                  <a:lnTo>
                    <a:pt x="2" y="57"/>
                  </a:lnTo>
                  <a:lnTo>
                    <a:pt x="2" y="55"/>
                  </a:lnTo>
                  <a:lnTo>
                    <a:pt x="2" y="55"/>
                  </a:lnTo>
                  <a:lnTo>
                    <a:pt x="2" y="52"/>
                  </a:lnTo>
                  <a:lnTo>
                    <a:pt x="2" y="52"/>
                  </a:lnTo>
                  <a:lnTo>
                    <a:pt x="5" y="50"/>
                  </a:lnTo>
                  <a:lnTo>
                    <a:pt x="5" y="50"/>
                  </a:lnTo>
                  <a:lnTo>
                    <a:pt x="5" y="50"/>
                  </a:lnTo>
                  <a:lnTo>
                    <a:pt x="5" y="50"/>
                  </a:lnTo>
                  <a:lnTo>
                    <a:pt x="2" y="48"/>
                  </a:lnTo>
                  <a:lnTo>
                    <a:pt x="2" y="48"/>
                  </a:lnTo>
                  <a:lnTo>
                    <a:pt x="2" y="48"/>
                  </a:lnTo>
                  <a:lnTo>
                    <a:pt x="2" y="48"/>
                  </a:lnTo>
                  <a:lnTo>
                    <a:pt x="0" y="45"/>
                  </a:lnTo>
                  <a:lnTo>
                    <a:pt x="0" y="45"/>
                  </a:lnTo>
                  <a:lnTo>
                    <a:pt x="0" y="45"/>
                  </a:lnTo>
                  <a:lnTo>
                    <a:pt x="0" y="45"/>
                  </a:lnTo>
                  <a:lnTo>
                    <a:pt x="0" y="43"/>
                  </a:lnTo>
                  <a:lnTo>
                    <a:pt x="0" y="43"/>
                  </a:lnTo>
                  <a:lnTo>
                    <a:pt x="0" y="41"/>
                  </a:lnTo>
                  <a:lnTo>
                    <a:pt x="0" y="41"/>
                  </a:lnTo>
                  <a:lnTo>
                    <a:pt x="0" y="38"/>
                  </a:lnTo>
                  <a:lnTo>
                    <a:pt x="0" y="38"/>
                  </a:lnTo>
                  <a:lnTo>
                    <a:pt x="0" y="33"/>
                  </a:lnTo>
                  <a:lnTo>
                    <a:pt x="0" y="33"/>
                  </a:lnTo>
                  <a:lnTo>
                    <a:pt x="0" y="31"/>
                  </a:lnTo>
                  <a:lnTo>
                    <a:pt x="0" y="31"/>
                  </a:lnTo>
                  <a:lnTo>
                    <a:pt x="0" y="29"/>
                  </a:lnTo>
                  <a:lnTo>
                    <a:pt x="0" y="29"/>
                  </a:lnTo>
                  <a:lnTo>
                    <a:pt x="2" y="29"/>
                  </a:lnTo>
                  <a:lnTo>
                    <a:pt x="2" y="29"/>
                  </a:lnTo>
                  <a:lnTo>
                    <a:pt x="2" y="29"/>
                  </a:lnTo>
                  <a:lnTo>
                    <a:pt x="2" y="29"/>
                  </a:lnTo>
                  <a:lnTo>
                    <a:pt x="5" y="29"/>
                  </a:lnTo>
                  <a:lnTo>
                    <a:pt x="5" y="29"/>
                  </a:lnTo>
                  <a:lnTo>
                    <a:pt x="7" y="26"/>
                  </a:lnTo>
                  <a:lnTo>
                    <a:pt x="7" y="26"/>
                  </a:lnTo>
                  <a:lnTo>
                    <a:pt x="7" y="26"/>
                  </a:lnTo>
                  <a:lnTo>
                    <a:pt x="7" y="26"/>
                  </a:lnTo>
                  <a:lnTo>
                    <a:pt x="7" y="24"/>
                  </a:lnTo>
                  <a:lnTo>
                    <a:pt x="7" y="24"/>
                  </a:lnTo>
                  <a:lnTo>
                    <a:pt x="7" y="22"/>
                  </a:lnTo>
                  <a:lnTo>
                    <a:pt x="7" y="22"/>
                  </a:lnTo>
                  <a:lnTo>
                    <a:pt x="7" y="19"/>
                  </a:lnTo>
                  <a:lnTo>
                    <a:pt x="7" y="19"/>
                  </a:lnTo>
                  <a:lnTo>
                    <a:pt x="12" y="17"/>
                  </a:lnTo>
                  <a:lnTo>
                    <a:pt x="12" y="17"/>
                  </a:lnTo>
                  <a:lnTo>
                    <a:pt x="12" y="17"/>
                  </a:lnTo>
                  <a:lnTo>
                    <a:pt x="12" y="17"/>
                  </a:lnTo>
                  <a:lnTo>
                    <a:pt x="14" y="15"/>
                  </a:lnTo>
                  <a:lnTo>
                    <a:pt x="14" y="15"/>
                  </a:lnTo>
                  <a:lnTo>
                    <a:pt x="17" y="12"/>
                  </a:lnTo>
                  <a:lnTo>
                    <a:pt x="17" y="12"/>
                  </a:lnTo>
                  <a:lnTo>
                    <a:pt x="19" y="12"/>
                  </a:lnTo>
                  <a:lnTo>
                    <a:pt x="19" y="12"/>
                  </a:lnTo>
                  <a:lnTo>
                    <a:pt x="21" y="12"/>
                  </a:lnTo>
                  <a:lnTo>
                    <a:pt x="21" y="12"/>
                  </a:lnTo>
                  <a:lnTo>
                    <a:pt x="24" y="10"/>
                  </a:lnTo>
                  <a:lnTo>
                    <a:pt x="24" y="10"/>
                  </a:lnTo>
                  <a:lnTo>
                    <a:pt x="26" y="10"/>
                  </a:lnTo>
                  <a:lnTo>
                    <a:pt x="26" y="10"/>
                  </a:lnTo>
                  <a:lnTo>
                    <a:pt x="28" y="7"/>
                  </a:lnTo>
                  <a:lnTo>
                    <a:pt x="28" y="7"/>
                  </a:lnTo>
                  <a:lnTo>
                    <a:pt x="31" y="7"/>
                  </a:lnTo>
                  <a:lnTo>
                    <a:pt x="31" y="7"/>
                  </a:lnTo>
                  <a:lnTo>
                    <a:pt x="36" y="7"/>
                  </a:lnTo>
                  <a:lnTo>
                    <a:pt x="36" y="7"/>
                  </a:lnTo>
                  <a:lnTo>
                    <a:pt x="38" y="7"/>
                  </a:lnTo>
                  <a:lnTo>
                    <a:pt x="38" y="7"/>
                  </a:lnTo>
                  <a:lnTo>
                    <a:pt x="40" y="7"/>
                  </a:lnTo>
                  <a:lnTo>
                    <a:pt x="40" y="7"/>
                  </a:lnTo>
                  <a:lnTo>
                    <a:pt x="43" y="7"/>
                  </a:lnTo>
                  <a:lnTo>
                    <a:pt x="43" y="7"/>
                  </a:lnTo>
                  <a:lnTo>
                    <a:pt x="45" y="10"/>
                  </a:lnTo>
                  <a:lnTo>
                    <a:pt x="45" y="10"/>
                  </a:lnTo>
                  <a:lnTo>
                    <a:pt x="50" y="10"/>
                  </a:lnTo>
                  <a:lnTo>
                    <a:pt x="50" y="10"/>
                  </a:lnTo>
                  <a:lnTo>
                    <a:pt x="52" y="10"/>
                  </a:lnTo>
                  <a:lnTo>
                    <a:pt x="52" y="10"/>
                  </a:lnTo>
                  <a:lnTo>
                    <a:pt x="54" y="10"/>
                  </a:lnTo>
                  <a:lnTo>
                    <a:pt x="54" y="10"/>
                  </a:lnTo>
                  <a:lnTo>
                    <a:pt x="57" y="10"/>
                  </a:lnTo>
                  <a:lnTo>
                    <a:pt x="57" y="10"/>
                  </a:lnTo>
                  <a:lnTo>
                    <a:pt x="57" y="10"/>
                  </a:lnTo>
                  <a:lnTo>
                    <a:pt x="57" y="10"/>
                  </a:lnTo>
                  <a:lnTo>
                    <a:pt x="64" y="12"/>
                  </a:lnTo>
                  <a:lnTo>
                    <a:pt x="64" y="12"/>
                  </a:lnTo>
                  <a:lnTo>
                    <a:pt x="66" y="12"/>
                  </a:lnTo>
                  <a:lnTo>
                    <a:pt x="66" y="12"/>
                  </a:lnTo>
                  <a:lnTo>
                    <a:pt x="66" y="12"/>
                  </a:lnTo>
                  <a:lnTo>
                    <a:pt x="66" y="12"/>
                  </a:lnTo>
                  <a:lnTo>
                    <a:pt x="71" y="10"/>
                  </a:lnTo>
                  <a:lnTo>
                    <a:pt x="71" y="10"/>
                  </a:lnTo>
                  <a:lnTo>
                    <a:pt x="73" y="10"/>
                  </a:lnTo>
                  <a:lnTo>
                    <a:pt x="73" y="10"/>
                  </a:lnTo>
                  <a:lnTo>
                    <a:pt x="73" y="10"/>
                  </a:lnTo>
                  <a:lnTo>
                    <a:pt x="73" y="10"/>
                  </a:lnTo>
                  <a:lnTo>
                    <a:pt x="78" y="7"/>
                  </a:lnTo>
                  <a:lnTo>
                    <a:pt x="78" y="7"/>
                  </a:lnTo>
                  <a:lnTo>
                    <a:pt x="80" y="7"/>
                  </a:lnTo>
                  <a:lnTo>
                    <a:pt x="80" y="7"/>
                  </a:lnTo>
                  <a:lnTo>
                    <a:pt x="80" y="7"/>
                  </a:lnTo>
                  <a:lnTo>
                    <a:pt x="80" y="7"/>
                  </a:lnTo>
                  <a:lnTo>
                    <a:pt x="83" y="7"/>
                  </a:lnTo>
                  <a:lnTo>
                    <a:pt x="83" y="7"/>
                  </a:lnTo>
                  <a:lnTo>
                    <a:pt x="88" y="7"/>
                  </a:lnTo>
                  <a:lnTo>
                    <a:pt x="88" y="7"/>
                  </a:lnTo>
                  <a:lnTo>
                    <a:pt x="90" y="7"/>
                  </a:lnTo>
                  <a:lnTo>
                    <a:pt x="90" y="7"/>
                  </a:lnTo>
                  <a:lnTo>
                    <a:pt x="92" y="7"/>
                  </a:lnTo>
                  <a:lnTo>
                    <a:pt x="92" y="7"/>
                  </a:lnTo>
                  <a:lnTo>
                    <a:pt x="95" y="5"/>
                  </a:lnTo>
                  <a:lnTo>
                    <a:pt x="95" y="5"/>
                  </a:lnTo>
                  <a:lnTo>
                    <a:pt x="95" y="5"/>
                  </a:lnTo>
                  <a:lnTo>
                    <a:pt x="95" y="5"/>
                  </a:lnTo>
                  <a:lnTo>
                    <a:pt x="97" y="5"/>
                  </a:lnTo>
                  <a:lnTo>
                    <a:pt x="97" y="5"/>
                  </a:lnTo>
                  <a:lnTo>
                    <a:pt x="99" y="3"/>
                  </a:lnTo>
                  <a:lnTo>
                    <a:pt x="99" y="3"/>
                  </a:lnTo>
                  <a:lnTo>
                    <a:pt x="102" y="3"/>
                  </a:lnTo>
                  <a:lnTo>
                    <a:pt x="102" y="3"/>
                  </a:lnTo>
                  <a:lnTo>
                    <a:pt x="106" y="3"/>
                  </a:lnTo>
                  <a:lnTo>
                    <a:pt x="106" y="3"/>
                  </a:lnTo>
                  <a:lnTo>
                    <a:pt x="109" y="3"/>
                  </a:lnTo>
                  <a:lnTo>
                    <a:pt x="109" y="3"/>
                  </a:lnTo>
                  <a:lnTo>
                    <a:pt x="111" y="3"/>
                  </a:lnTo>
                  <a:lnTo>
                    <a:pt x="111" y="3"/>
                  </a:lnTo>
                  <a:lnTo>
                    <a:pt x="113" y="3"/>
                  </a:lnTo>
                  <a:lnTo>
                    <a:pt x="113" y="3"/>
                  </a:lnTo>
                  <a:lnTo>
                    <a:pt x="116" y="0"/>
                  </a:lnTo>
                  <a:lnTo>
                    <a:pt x="116" y="0"/>
                  </a:lnTo>
                  <a:lnTo>
                    <a:pt x="118" y="0"/>
                  </a:lnTo>
                  <a:lnTo>
                    <a:pt x="118" y="0"/>
                  </a:lnTo>
                  <a:lnTo>
                    <a:pt x="121" y="0"/>
                  </a:lnTo>
                  <a:lnTo>
                    <a:pt x="121" y="0"/>
                  </a:lnTo>
                  <a:lnTo>
                    <a:pt x="125" y="0"/>
                  </a:lnTo>
                  <a:lnTo>
                    <a:pt x="125" y="0"/>
                  </a:lnTo>
                  <a:lnTo>
                    <a:pt x="128" y="0"/>
                  </a:lnTo>
                  <a:lnTo>
                    <a:pt x="128" y="0"/>
                  </a:lnTo>
                  <a:lnTo>
                    <a:pt x="132" y="3"/>
                  </a:lnTo>
                  <a:lnTo>
                    <a:pt x="132" y="3"/>
                  </a:lnTo>
                  <a:lnTo>
                    <a:pt x="135" y="5"/>
                  </a:lnTo>
                  <a:lnTo>
                    <a:pt x="135" y="5"/>
                  </a:lnTo>
                  <a:lnTo>
                    <a:pt x="137" y="7"/>
                  </a:lnTo>
                  <a:lnTo>
                    <a:pt x="137" y="7"/>
                  </a:lnTo>
                  <a:lnTo>
                    <a:pt x="139" y="7"/>
                  </a:lnTo>
                  <a:lnTo>
                    <a:pt x="139" y="7"/>
                  </a:lnTo>
                  <a:lnTo>
                    <a:pt x="142" y="10"/>
                  </a:lnTo>
                  <a:lnTo>
                    <a:pt x="142" y="10"/>
                  </a:lnTo>
                  <a:lnTo>
                    <a:pt x="144" y="10"/>
                  </a:lnTo>
                  <a:lnTo>
                    <a:pt x="144" y="10"/>
                  </a:lnTo>
                  <a:lnTo>
                    <a:pt x="147" y="10"/>
                  </a:lnTo>
                  <a:lnTo>
                    <a:pt x="147" y="10"/>
                  </a:lnTo>
                  <a:lnTo>
                    <a:pt x="147" y="10"/>
                  </a:lnTo>
                  <a:lnTo>
                    <a:pt x="147" y="1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26" name="Freeform 832"/>
            <p:cNvSpPr>
              <a:spLocks/>
            </p:cNvSpPr>
            <p:nvPr/>
          </p:nvSpPr>
          <p:spPr bwMode="auto">
            <a:xfrm>
              <a:off x="2083" y="1205"/>
              <a:ext cx="756" cy="618"/>
            </a:xfrm>
            <a:custGeom>
              <a:avLst/>
              <a:gdLst/>
              <a:ahLst/>
              <a:cxnLst>
                <a:cxn ang="0">
                  <a:pos x="271" y="41"/>
                </a:cxn>
                <a:cxn ang="0">
                  <a:pos x="274" y="57"/>
                </a:cxn>
                <a:cxn ang="0">
                  <a:pos x="281" y="71"/>
                </a:cxn>
                <a:cxn ang="0">
                  <a:pos x="297" y="76"/>
                </a:cxn>
                <a:cxn ang="0">
                  <a:pos x="295" y="86"/>
                </a:cxn>
                <a:cxn ang="0">
                  <a:pos x="292" y="97"/>
                </a:cxn>
                <a:cxn ang="0">
                  <a:pos x="288" y="107"/>
                </a:cxn>
                <a:cxn ang="0">
                  <a:pos x="288" y="116"/>
                </a:cxn>
                <a:cxn ang="0">
                  <a:pos x="285" y="128"/>
                </a:cxn>
                <a:cxn ang="0">
                  <a:pos x="276" y="138"/>
                </a:cxn>
                <a:cxn ang="0">
                  <a:pos x="266" y="145"/>
                </a:cxn>
                <a:cxn ang="0">
                  <a:pos x="264" y="149"/>
                </a:cxn>
                <a:cxn ang="0">
                  <a:pos x="259" y="156"/>
                </a:cxn>
                <a:cxn ang="0">
                  <a:pos x="252" y="154"/>
                </a:cxn>
                <a:cxn ang="0">
                  <a:pos x="243" y="159"/>
                </a:cxn>
                <a:cxn ang="0">
                  <a:pos x="240" y="168"/>
                </a:cxn>
                <a:cxn ang="0">
                  <a:pos x="240" y="175"/>
                </a:cxn>
                <a:cxn ang="0">
                  <a:pos x="238" y="189"/>
                </a:cxn>
                <a:cxn ang="0">
                  <a:pos x="243" y="199"/>
                </a:cxn>
                <a:cxn ang="0">
                  <a:pos x="252" y="201"/>
                </a:cxn>
                <a:cxn ang="0">
                  <a:pos x="264" y="201"/>
                </a:cxn>
                <a:cxn ang="0">
                  <a:pos x="271" y="204"/>
                </a:cxn>
                <a:cxn ang="0">
                  <a:pos x="281" y="201"/>
                </a:cxn>
                <a:cxn ang="0">
                  <a:pos x="297" y="211"/>
                </a:cxn>
                <a:cxn ang="0">
                  <a:pos x="314" y="218"/>
                </a:cxn>
                <a:cxn ang="0">
                  <a:pos x="323" y="227"/>
                </a:cxn>
                <a:cxn ang="0">
                  <a:pos x="328" y="239"/>
                </a:cxn>
                <a:cxn ang="0">
                  <a:pos x="396" y="251"/>
                </a:cxn>
                <a:cxn ang="0">
                  <a:pos x="401" y="260"/>
                </a:cxn>
                <a:cxn ang="0">
                  <a:pos x="401" y="267"/>
                </a:cxn>
                <a:cxn ang="0">
                  <a:pos x="401" y="279"/>
                </a:cxn>
                <a:cxn ang="0">
                  <a:pos x="401" y="291"/>
                </a:cxn>
                <a:cxn ang="0">
                  <a:pos x="401" y="301"/>
                </a:cxn>
                <a:cxn ang="0">
                  <a:pos x="406" y="310"/>
                </a:cxn>
                <a:cxn ang="0">
                  <a:pos x="411" y="319"/>
                </a:cxn>
                <a:cxn ang="0">
                  <a:pos x="415" y="327"/>
                </a:cxn>
                <a:cxn ang="0">
                  <a:pos x="411" y="334"/>
                </a:cxn>
                <a:cxn ang="0">
                  <a:pos x="422" y="341"/>
                </a:cxn>
                <a:cxn ang="0">
                  <a:pos x="432" y="350"/>
                </a:cxn>
                <a:cxn ang="0">
                  <a:pos x="219" y="352"/>
                </a:cxn>
                <a:cxn ang="0">
                  <a:pos x="18" y="338"/>
                </a:cxn>
                <a:cxn ang="0">
                  <a:pos x="28" y="322"/>
                </a:cxn>
                <a:cxn ang="0">
                  <a:pos x="18" y="312"/>
                </a:cxn>
                <a:cxn ang="0">
                  <a:pos x="4" y="305"/>
                </a:cxn>
                <a:cxn ang="0">
                  <a:pos x="2" y="286"/>
                </a:cxn>
                <a:cxn ang="0">
                  <a:pos x="4" y="275"/>
                </a:cxn>
                <a:cxn ang="0">
                  <a:pos x="14" y="265"/>
                </a:cxn>
                <a:cxn ang="0">
                  <a:pos x="26" y="263"/>
                </a:cxn>
                <a:cxn ang="0">
                  <a:pos x="40" y="256"/>
                </a:cxn>
                <a:cxn ang="0">
                  <a:pos x="47" y="244"/>
                </a:cxn>
                <a:cxn ang="0">
                  <a:pos x="35" y="232"/>
                </a:cxn>
                <a:cxn ang="0">
                  <a:pos x="23" y="218"/>
                </a:cxn>
                <a:cxn ang="0">
                  <a:pos x="21" y="199"/>
                </a:cxn>
                <a:cxn ang="0">
                  <a:pos x="37" y="192"/>
                </a:cxn>
                <a:cxn ang="0">
                  <a:pos x="35" y="180"/>
                </a:cxn>
                <a:cxn ang="0">
                  <a:pos x="120" y="5"/>
                </a:cxn>
                <a:cxn ang="0">
                  <a:pos x="146" y="3"/>
                </a:cxn>
                <a:cxn ang="0">
                  <a:pos x="179" y="15"/>
                </a:cxn>
                <a:cxn ang="0">
                  <a:pos x="198" y="41"/>
                </a:cxn>
                <a:cxn ang="0">
                  <a:pos x="222" y="22"/>
                </a:cxn>
                <a:cxn ang="0">
                  <a:pos x="245" y="22"/>
                </a:cxn>
                <a:cxn ang="0">
                  <a:pos x="271" y="26"/>
                </a:cxn>
              </a:cxnLst>
              <a:rect l="0" t="0" r="r" b="b"/>
              <a:pathLst>
                <a:path w="434" h="355">
                  <a:moveTo>
                    <a:pt x="271" y="26"/>
                  </a:moveTo>
                  <a:lnTo>
                    <a:pt x="271" y="29"/>
                  </a:lnTo>
                  <a:lnTo>
                    <a:pt x="271" y="29"/>
                  </a:lnTo>
                  <a:lnTo>
                    <a:pt x="274" y="34"/>
                  </a:lnTo>
                  <a:lnTo>
                    <a:pt x="274" y="34"/>
                  </a:lnTo>
                  <a:lnTo>
                    <a:pt x="274" y="34"/>
                  </a:lnTo>
                  <a:lnTo>
                    <a:pt x="274" y="34"/>
                  </a:lnTo>
                  <a:lnTo>
                    <a:pt x="274" y="34"/>
                  </a:lnTo>
                  <a:lnTo>
                    <a:pt x="274" y="34"/>
                  </a:lnTo>
                  <a:lnTo>
                    <a:pt x="274" y="36"/>
                  </a:lnTo>
                  <a:lnTo>
                    <a:pt x="274" y="36"/>
                  </a:lnTo>
                  <a:lnTo>
                    <a:pt x="274" y="36"/>
                  </a:lnTo>
                  <a:lnTo>
                    <a:pt x="274" y="36"/>
                  </a:lnTo>
                  <a:lnTo>
                    <a:pt x="274" y="36"/>
                  </a:lnTo>
                  <a:lnTo>
                    <a:pt x="274" y="36"/>
                  </a:lnTo>
                  <a:lnTo>
                    <a:pt x="274" y="38"/>
                  </a:lnTo>
                  <a:lnTo>
                    <a:pt x="274" y="38"/>
                  </a:lnTo>
                  <a:lnTo>
                    <a:pt x="274" y="38"/>
                  </a:lnTo>
                  <a:lnTo>
                    <a:pt x="274" y="38"/>
                  </a:lnTo>
                  <a:lnTo>
                    <a:pt x="271" y="41"/>
                  </a:lnTo>
                  <a:lnTo>
                    <a:pt x="271" y="41"/>
                  </a:lnTo>
                  <a:lnTo>
                    <a:pt x="271" y="41"/>
                  </a:lnTo>
                  <a:lnTo>
                    <a:pt x="271" y="41"/>
                  </a:lnTo>
                  <a:lnTo>
                    <a:pt x="274" y="41"/>
                  </a:lnTo>
                  <a:lnTo>
                    <a:pt x="274" y="41"/>
                  </a:lnTo>
                  <a:lnTo>
                    <a:pt x="274" y="43"/>
                  </a:lnTo>
                  <a:lnTo>
                    <a:pt x="274" y="43"/>
                  </a:lnTo>
                  <a:lnTo>
                    <a:pt x="276" y="43"/>
                  </a:lnTo>
                  <a:lnTo>
                    <a:pt x="276" y="43"/>
                  </a:lnTo>
                  <a:lnTo>
                    <a:pt x="276" y="45"/>
                  </a:lnTo>
                  <a:lnTo>
                    <a:pt x="276" y="45"/>
                  </a:lnTo>
                  <a:lnTo>
                    <a:pt x="276" y="45"/>
                  </a:lnTo>
                  <a:lnTo>
                    <a:pt x="276" y="45"/>
                  </a:lnTo>
                  <a:lnTo>
                    <a:pt x="276" y="48"/>
                  </a:lnTo>
                  <a:lnTo>
                    <a:pt x="276" y="48"/>
                  </a:lnTo>
                  <a:lnTo>
                    <a:pt x="276" y="48"/>
                  </a:lnTo>
                  <a:lnTo>
                    <a:pt x="276" y="48"/>
                  </a:lnTo>
                  <a:lnTo>
                    <a:pt x="276" y="50"/>
                  </a:lnTo>
                  <a:lnTo>
                    <a:pt x="276" y="50"/>
                  </a:lnTo>
                  <a:lnTo>
                    <a:pt x="276" y="52"/>
                  </a:lnTo>
                  <a:lnTo>
                    <a:pt x="276" y="52"/>
                  </a:lnTo>
                  <a:lnTo>
                    <a:pt x="274" y="52"/>
                  </a:lnTo>
                  <a:lnTo>
                    <a:pt x="274" y="52"/>
                  </a:lnTo>
                  <a:lnTo>
                    <a:pt x="274" y="55"/>
                  </a:lnTo>
                  <a:lnTo>
                    <a:pt x="274" y="55"/>
                  </a:lnTo>
                  <a:lnTo>
                    <a:pt x="274" y="57"/>
                  </a:lnTo>
                  <a:lnTo>
                    <a:pt x="274" y="57"/>
                  </a:lnTo>
                  <a:lnTo>
                    <a:pt x="274" y="60"/>
                  </a:lnTo>
                  <a:lnTo>
                    <a:pt x="274" y="60"/>
                  </a:lnTo>
                  <a:lnTo>
                    <a:pt x="276" y="62"/>
                  </a:lnTo>
                  <a:lnTo>
                    <a:pt x="276" y="62"/>
                  </a:lnTo>
                  <a:lnTo>
                    <a:pt x="276" y="64"/>
                  </a:lnTo>
                  <a:lnTo>
                    <a:pt x="276" y="64"/>
                  </a:lnTo>
                  <a:lnTo>
                    <a:pt x="276" y="64"/>
                  </a:lnTo>
                  <a:lnTo>
                    <a:pt x="276" y="64"/>
                  </a:lnTo>
                  <a:lnTo>
                    <a:pt x="276" y="64"/>
                  </a:lnTo>
                  <a:lnTo>
                    <a:pt x="276" y="64"/>
                  </a:lnTo>
                  <a:lnTo>
                    <a:pt x="278" y="67"/>
                  </a:lnTo>
                  <a:lnTo>
                    <a:pt x="278" y="67"/>
                  </a:lnTo>
                  <a:lnTo>
                    <a:pt x="278" y="67"/>
                  </a:lnTo>
                  <a:lnTo>
                    <a:pt x="278" y="67"/>
                  </a:lnTo>
                  <a:lnTo>
                    <a:pt x="281" y="67"/>
                  </a:lnTo>
                  <a:lnTo>
                    <a:pt x="281" y="67"/>
                  </a:lnTo>
                  <a:lnTo>
                    <a:pt x="281" y="69"/>
                  </a:lnTo>
                  <a:lnTo>
                    <a:pt x="281" y="69"/>
                  </a:lnTo>
                  <a:lnTo>
                    <a:pt x="281" y="71"/>
                  </a:lnTo>
                  <a:lnTo>
                    <a:pt x="281" y="71"/>
                  </a:lnTo>
                  <a:lnTo>
                    <a:pt x="281" y="71"/>
                  </a:lnTo>
                  <a:lnTo>
                    <a:pt x="281" y="71"/>
                  </a:lnTo>
                  <a:lnTo>
                    <a:pt x="281" y="71"/>
                  </a:lnTo>
                  <a:lnTo>
                    <a:pt x="281" y="71"/>
                  </a:lnTo>
                  <a:lnTo>
                    <a:pt x="283" y="71"/>
                  </a:lnTo>
                  <a:lnTo>
                    <a:pt x="283" y="71"/>
                  </a:lnTo>
                  <a:lnTo>
                    <a:pt x="283" y="71"/>
                  </a:lnTo>
                  <a:lnTo>
                    <a:pt x="283" y="71"/>
                  </a:lnTo>
                  <a:lnTo>
                    <a:pt x="285" y="71"/>
                  </a:lnTo>
                  <a:lnTo>
                    <a:pt x="285" y="71"/>
                  </a:lnTo>
                  <a:lnTo>
                    <a:pt x="285" y="71"/>
                  </a:lnTo>
                  <a:lnTo>
                    <a:pt x="285" y="71"/>
                  </a:lnTo>
                  <a:lnTo>
                    <a:pt x="288" y="71"/>
                  </a:lnTo>
                  <a:lnTo>
                    <a:pt x="288" y="71"/>
                  </a:lnTo>
                  <a:lnTo>
                    <a:pt x="288" y="71"/>
                  </a:lnTo>
                  <a:lnTo>
                    <a:pt x="288" y="71"/>
                  </a:lnTo>
                  <a:lnTo>
                    <a:pt x="290" y="74"/>
                  </a:lnTo>
                  <a:lnTo>
                    <a:pt x="290" y="74"/>
                  </a:lnTo>
                  <a:lnTo>
                    <a:pt x="292" y="74"/>
                  </a:lnTo>
                  <a:lnTo>
                    <a:pt x="292" y="74"/>
                  </a:lnTo>
                  <a:lnTo>
                    <a:pt x="295" y="76"/>
                  </a:lnTo>
                  <a:lnTo>
                    <a:pt x="295" y="76"/>
                  </a:lnTo>
                  <a:lnTo>
                    <a:pt x="297" y="76"/>
                  </a:lnTo>
                  <a:lnTo>
                    <a:pt x="297" y="76"/>
                  </a:lnTo>
                  <a:lnTo>
                    <a:pt x="297" y="76"/>
                  </a:lnTo>
                  <a:lnTo>
                    <a:pt x="297" y="76"/>
                  </a:lnTo>
                  <a:lnTo>
                    <a:pt x="297" y="78"/>
                  </a:lnTo>
                  <a:lnTo>
                    <a:pt x="297" y="78"/>
                  </a:lnTo>
                  <a:lnTo>
                    <a:pt x="297" y="78"/>
                  </a:lnTo>
                  <a:lnTo>
                    <a:pt x="297" y="78"/>
                  </a:lnTo>
                  <a:lnTo>
                    <a:pt x="297" y="78"/>
                  </a:lnTo>
                  <a:lnTo>
                    <a:pt x="297" y="78"/>
                  </a:lnTo>
                  <a:lnTo>
                    <a:pt x="295" y="81"/>
                  </a:lnTo>
                  <a:lnTo>
                    <a:pt x="295" y="81"/>
                  </a:lnTo>
                  <a:lnTo>
                    <a:pt x="295" y="81"/>
                  </a:lnTo>
                  <a:lnTo>
                    <a:pt x="295" y="81"/>
                  </a:lnTo>
                  <a:lnTo>
                    <a:pt x="295" y="81"/>
                  </a:lnTo>
                  <a:lnTo>
                    <a:pt x="295" y="81"/>
                  </a:lnTo>
                  <a:lnTo>
                    <a:pt x="295" y="81"/>
                  </a:lnTo>
                  <a:lnTo>
                    <a:pt x="295" y="81"/>
                  </a:lnTo>
                  <a:lnTo>
                    <a:pt x="295" y="83"/>
                  </a:lnTo>
                  <a:lnTo>
                    <a:pt x="295" y="83"/>
                  </a:lnTo>
                  <a:lnTo>
                    <a:pt x="295" y="83"/>
                  </a:lnTo>
                  <a:lnTo>
                    <a:pt x="295" y="83"/>
                  </a:lnTo>
                  <a:lnTo>
                    <a:pt x="295" y="83"/>
                  </a:lnTo>
                  <a:lnTo>
                    <a:pt x="295" y="83"/>
                  </a:lnTo>
                  <a:lnTo>
                    <a:pt x="295" y="86"/>
                  </a:lnTo>
                  <a:lnTo>
                    <a:pt x="295" y="86"/>
                  </a:lnTo>
                  <a:lnTo>
                    <a:pt x="295" y="86"/>
                  </a:lnTo>
                  <a:lnTo>
                    <a:pt x="295" y="86"/>
                  </a:lnTo>
                  <a:lnTo>
                    <a:pt x="295" y="86"/>
                  </a:lnTo>
                  <a:lnTo>
                    <a:pt x="295" y="86"/>
                  </a:lnTo>
                  <a:lnTo>
                    <a:pt x="295" y="88"/>
                  </a:lnTo>
                  <a:lnTo>
                    <a:pt x="295" y="88"/>
                  </a:lnTo>
                  <a:lnTo>
                    <a:pt x="295" y="88"/>
                  </a:lnTo>
                  <a:lnTo>
                    <a:pt x="295" y="88"/>
                  </a:lnTo>
                  <a:lnTo>
                    <a:pt x="295" y="90"/>
                  </a:lnTo>
                  <a:lnTo>
                    <a:pt x="295" y="90"/>
                  </a:lnTo>
                  <a:lnTo>
                    <a:pt x="295" y="90"/>
                  </a:lnTo>
                  <a:lnTo>
                    <a:pt x="295" y="90"/>
                  </a:lnTo>
                  <a:lnTo>
                    <a:pt x="295" y="93"/>
                  </a:lnTo>
                  <a:lnTo>
                    <a:pt x="295" y="93"/>
                  </a:lnTo>
                  <a:lnTo>
                    <a:pt x="295" y="95"/>
                  </a:lnTo>
                  <a:lnTo>
                    <a:pt x="295" y="95"/>
                  </a:lnTo>
                  <a:lnTo>
                    <a:pt x="295" y="95"/>
                  </a:lnTo>
                  <a:lnTo>
                    <a:pt x="295" y="95"/>
                  </a:lnTo>
                  <a:lnTo>
                    <a:pt x="292" y="97"/>
                  </a:lnTo>
                  <a:lnTo>
                    <a:pt x="292" y="97"/>
                  </a:lnTo>
                  <a:lnTo>
                    <a:pt x="292" y="97"/>
                  </a:lnTo>
                  <a:lnTo>
                    <a:pt x="292" y="97"/>
                  </a:lnTo>
                  <a:lnTo>
                    <a:pt x="292" y="97"/>
                  </a:lnTo>
                  <a:lnTo>
                    <a:pt x="292" y="97"/>
                  </a:lnTo>
                  <a:lnTo>
                    <a:pt x="290" y="97"/>
                  </a:lnTo>
                  <a:lnTo>
                    <a:pt x="290" y="97"/>
                  </a:lnTo>
                  <a:lnTo>
                    <a:pt x="290" y="97"/>
                  </a:lnTo>
                  <a:lnTo>
                    <a:pt x="290" y="97"/>
                  </a:lnTo>
                  <a:lnTo>
                    <a:pt x="288" y="97"/>
                  </a:lnTo>
                  <a:lnTo>
                    <a:pt x="288" y="97"/>
                  </a:lnTo>
                  <a:lnTo>
                    <a:pt x="288" y="100"/>
                  </a:lnTo>
                  <a:lnTo>
                    <a:pt x="288" y="100"/>
                  </a:lnTo>
                  <a:lnTo>
                    <a:pt x="288" y="100"/>
                  </a:lnTo>
                  <a:lnTo>
                    <a:pt x="288" y="100"/>
                  </a:lnTo>
                  <a:lnTo>
                    <a:pt x="288" y="102"/>
                  </a:lnTo>
                  <a:lnTo>
                    <a:pt x="288" y="102"/>
                  </a:lnTo>
                  <a:lnTo>
                    <a:pt x="285" y="104"/>
                  </a:lnTo>
                  <a:lnTo>
                    <a:pt x="285" y="104"/>
                  </a:lnTo>
                  <a:lnTo>
                    <a:pt x="285" y="104"/>
                  </a:lnTo>
                  <a:lnTo>
                    <a:pt x="285" y="104"/>
                  </a:lnTo>
                  <a:lnTo>
                    <a:pt x="285" y="107"/>
                  </a:lnTo>
                  <a:lnTo>
                    <a:pt x="285" y="107"/>
                  </a:lnTo>
                  <a:lnTo>
                    <a:pt x="288" y="107"/>
                  </a:lnTo>
                  <a:lnTo>
                    <a:pt x="288" y="107"/>
                  </a:lnTo>
                  <a:lnTo>
                    <a:pt x="288" y="107"/>
                  </a:lnTo>
                  <a:lnTo>
                    <a:pt x="288" y="107"/>
                  </a:lnTo>
                  <a:lnTo>
                    <a:pt x="288" y="109"/>
                  </a:lnTo>
                  <a:lnTo>
                    <a:pt x="288" y="109"/>
                  </a:lnTo>
                  <a:lnTo>
                    <a:pt x="290" y="109"/>
                  </a:lnTo>
                  <a:lnTo>
                    <a:pt x="290" y="109"/>
                  </a:lnTo>
                  <a:lnTo>
                    <a:pt x="290" y="109"/>
                  </a:lnTo>
                  <a:lnTo>
                    <a:pt x="290" y="109"/>
                  </a:lnTo>
                  <a:lnTo>
                    <a:pt x="290" y="109"/>
                  </a:lnTo>
                  <a:lnTo>
                    <a:pt x="290" y="109"/>
                  </a:lnTo>
                  <a:lnTo>
                    <a:pt x="290" y="112"/>
                  </a:lnTo>
                  <a:lnTo>
                    <a:pt x="290" y="112"/>
                  </a:lnTo>
                  <a:lnTo>
                    <a:pt x="290" y="112"/>
                  </a:lnTo>
                  <a:lnTo>
                    <a:pt x="290" y="112"/>
                  </a:lnTo>
                  <a:lnTo>
                    <a:pt x="290" y="112"/>
                  </a:lnTo>
                  <a:lnTo>
                    <a:pt x="290" y="112"/>
                  </a:lnTo>
                  <a:lnTo>
                    <a:pt x="288" y="112"/>
                  </a:lnTo>
                  <a:lnTo>
                    <a:pt x="288" y="112"/>
                  </a:lnTo>
                  <a:lnTo>
                    <a:pt x="288" y="112"/>
                  </a:lnTo>
                  <a:lnTo>
                    <a:pt x="288" y="112"/>
                  </a:lnTo>
                  <a:lnTo>
                    <a:pt x="288" y="114"/>
                  </a:lnTo>
                  <a:lnTo>
                    <a:pt x="288" y="114"/>
                  </a:lnTo>
                  <a:lnTo>
                    <a:pt x="288" y="116"/>
                  </a:lnTo>
                  <a:lnTo>
                    <a:pt x="288" y="116"/>
                  </a:lnTo>
                  <a:lnTo>
                    <a:pt x="288" y="116"/>
                  </a:lnTo>
                  <a:lnTo>
                    <a:pt x="288" y="116"/>
                  </a:lnTo>
                  <a:lnTo>
                    <a:pt x="285" y="119"/>
                  </a:lnTo>
                  <a:lnTo>
                    <a:pt x="285" y="119"/>
                  </a:lnTo>
                  <a:lnTo>
                    <a:pt x="285" y="121"/>
                  </a:lnTo>
                  <a:lnTo>
                    <a:pt x="285" y="121"/>
                  </a:lnTo>
                  <a:lnTo>
                    <a:pt x="285" y="121"/>
                  </a:lnTo>
                  <a:lnTo>
                    <a:pt x="285" y="121"/>
                  </a:lnTo>
                  <a:lnTo>
                    <a:pt x="285" y="123"/>
                  </a:lnTo>
                  <a:lnTo>
                    <a:pt x="285" y="123"/>
                  </a:lnTo>
                  <a:lnTo>
                    <a:pt x="285" y="123"/>
                  </a:lnTo>
                  <a:lnTo>
                    <a:pt x="285" y="123"/>
                  </a:lnTo>
                  <a:lnTo>
                    <a:pt x="285" y="126"/>
                  </a:lnTo>
                  <a:lnTo>
                    <a:pt x="285" y="126"/>
                  </a:lnTo>
                  <a:lnTo>
                    <a:pt x="285" y="126"/>
                  </a:lnTo>
                  <a:lnTo>
                    <a:pt x="285" y="126"/>
                  </a:lnTo>
                  <a:lnTo>
                    <a:pt x="285" y="126"/>
                  </a:lnTo>
                  <a:lnTo>
                    <a:pt x="285" y="126"/>
                  </a:lnTo>
                  <a:lnTo>
                    <a:pt x="285" y="126"/>
                  </a:lnTo>
                  <a:lnTo>
                    <a:pt x="285" y="126"/>
                  </a:lnTo>
                  <a:lnTo>
                    <a:pt x="285" y="128"/>
                  </a:lnTo>
                  <a:lnTo>
                    <a:pt x="285" y="128"/>
                  </a:lnTo>
                  <a:lnTo>
                    <a:pt x="285" y="128"/>
                  </a:lnTo>
                  <a:lnTo>
                    <a:pt x="285" y="128"/>
                  </a:lnTo>
                  <a:lnTo>
                    <a:pt x="283" y="128"/>
                  </a:lnTo>
                  <a:lnTo>
                    <a:pt x="283" y="128"/>
                  </a:lnTo>
                  <a:lnTo>
                    <a:pt x="283" y="128"/>
                  </a:lnTo>
                  <a:lnTo>
                    <a:pt x="283" y="128"/>
                  </a:lnTo>
                  <a:lnTo>
                    <a:pt x="281" y="126"/>
                  </a:lnTo>
                  <a:lnTo>
                    <a:pt x="281" y="126"/>
                  </a:lnTo>
                  <a:lnTo>
                    <a:pt x="281" y="126"/>
                  </a:lnTo>
                  <a:lnTo>
                    <a:pt x="281" y="126"/>
                  </a:lnTo>
                  <a:lnTo>
                    <a:pt x="281" y="128"/>
                  </a:lnTo>
                  <a:lnTo>
                    <a:pt x="281" y="128"/>
                  </a:lnTo>
                  <a:lnTo>
                    <a:pt x="281" y="128"/>
                  </a:lnTo>
                  <a:lnTo>
                    <a:pt x="281" y="128"/>
                  </a:lnTo>
                  <a:lnTo>
                    <a:pt x="281" y="128"/>
                  </a:lnTo>
                  <a:lnTo>
                    <a:pt x="281" y="128"/>
                  </a:lnTo>
                  <a:lnTo>
                    <a:pt x="278" y="130"/>
                  </a:lnTo>
                  <a:lnTo>
                    <a:pt x="278" y="130"/>
                  </a:lnTo>
                  <a:lnTo>
                    <a:pt x="278" y="133"/>
                  </a:lnTo>
                  <a:lnTo>
                    <a:pt x="278" y="133"/>
                  </a:lnTo>
                  <a:lnTo>
                    <a:pt x="276" y="133"/>
                  </a:lnTo>
                  <a:lnTo>
                    <a:pt x="276" y="133"/>
                  </a:lnTo>
                  <a:lnTo>
                    <a:pt x="276" y="135"/>
                  </a:lnTo>
                  <a:lnTo>
                    <a:pt x="276" y="135"/>
                  </a:lnTo>
                  <a:lnTo>
                    <a:pt x="276" y="138"/>
                  </a:lnTo>
                  <a:lnTo>
                    <a:pt x="276" y="138"/>
                  </a:lnTo>
                  <a:lnTo>
                    <a:pt x="276" y="138"/>
                  </a:lnTo>
                  <a:lnTo>
                    <a:pt x="276" y="138"/>
                  </a:lnTo>
                  <a:lnTo>
                    <a:pt x="274" y="138"/>
                  </a:lnTo>
                  <a:lnTo>
                    <a:pt x="274" y="138"/>
                  </a:lnTo>
                  <a:lnTo>
                    <a:pt x="274" y="138"/>
                  </a:lnTo>
                  <a:lnTo>
                    <a:pt x="274" y="138"/>
                  </a:lnTo>
                  <a:lnTo>
                    <a:pt x="274" y="140"/>
                  </a:lnTo>
                  <a:lnTo>
                    <a:pt x="274" y="140"/>
                  </a:lnTo>
                  <a:lnTo>
                    <a:pt x="271" y="140"/>
                  </a:lnTo>
                  <a:lnTo>
                    <a:pt x="271" y="140"/>
                  </a:lnTo>
                  <a:lnTo>
                    <a:pt x="271" y="140"/>
                  </a:lnTo>
                  <a:lnTo>
                    <a:pt x="271" y="140"/>
                  </a:lnTo>
                  <a:lnTo>
                    <a:pt x="269" y="140"/>
                  </a:lnTo>
                  <a:lnTo>
                    <a:pt x="269" y="140"/>
                  </a:lnTo>
                  <a:lnTo>
                    <a:pt x="269" y="140"/>
                  </a:lnTo>
                  <a:lnTo>
                    <a:pt x="269" y="140"/>
                  </a:lnTo>
                  <a:lnTo>
                    <a:pt x="269" y="142"/>
                  </a:lnTo>
                  <a:lnTo>
                    <a:pt x="269" y="142"/>
                  </a:lnTo>
                  <a:lnTo>
                    <a:pt x="269" y="145"/>
                  </a:lnTo>
                  <a:lnTo>
                    <a:pt x="269" y="145"/>
                  </a:lnTo>
                  <a:lnTo>
                    <a:pt x="266" y="145"/>
                  </a:lnTo>
                  <a:lnTo>
                    <a:pt x="266" y="145"/>
                  </a:lnTo>
                  <a:lnTo>
                    <a:pt x="266" y="145"/>
                  </a:lnTo>
                  <a:lnTo>
                    <a:pt x="266" y="145"/>
                  </a:lnTo>
                  <a:lnTo>
                    <a:pt x="264" y="145"/>
                  </a:lnTo>
                  <a:lnTo>
                    <a:pt x="264" y="145"/>
                  </a:lnTo>
                  <a:lnTo>
                    <a:pt x="264" y="145"/>
                  </a:lnTo>
                  <a:lnTo>
                    <a:pt x="264" y="145"/>
                  </a:lnTo>
                  <a:lnTo>
                    <a:pt x="264" y="145"/>
                  </a:lnTo>
                  <a:lnTo>
                    <a:pt x="264" y="145"/>
                  </a:lnTo>
                  <a:lnTo>
                    <a:pt x="264" y="147"/>
                  </a:lnTo>
                  <a:lnTo>
                    <a:pt x="264" y="147"/>
                  </a:lnTo>
                  <a:lnTo>
                    <a:pt x="266" y="147"/>
                  </a:lnTo>
                  <a:lnTo>
                    <a:pt x="266" y="147"/>
                  </a:lnTo>
                  <a:lnTo>
                    <a:pt x="266" y="147"/>
                  </a:lnTo>
                  <a:lnTo>
                    <a:pt x="266" y="147"/>
                  </a:lnTo>
                  <a:lnTo>
                    <a:pt x="266" y="149"/>
                  </a:lnTo>
                  <a:lnTo>
                    <a:pt x="266" y="149"/>
                  </a:lnTo>
                  <a:lnTo>
                    <a:pt x="266" y="149"/>
                  </a:lnTo>
                  <a:lnTo>
                    <a:pt x="266" y="149"/>
                  </a:lnTo>
                  <a:lnTo>
                    <a:pt x="266" y="149"/>
                  </a:lnTo>
                  <a:lnTo>
                    <a:pt x="266" y="149"/>
                  </a:lnTo>
                  <a:lnTo>
                    <a:pt x="264" y="149"/>
                  </a:lnTo>
                  <a:lnTo>
                    <a:pt x="264" y="149"/>
                  </a:lnTo>
                  <a:lnTo>
                    <a:pt x="264" y="149"/>
                  </a:lnTo>
                  <a:lnTo>
                    <a:pt x="264" y="149"/>
                  </a:lnTo>
                  <a:lnTo>
                    <a:pt x="259" y="149"/>
                  </a:lnTo>
                  <a:lnTo>
                    <a:pt x="259" y="149"/>
                  </a:lnTo>
                  <a:lnTo>
                    <a:pt x="259" y="149"/>
                  </a:lnTo>
                  <a:lnTo>
                    <a:pt x="259" y="149"/>
                  </a:lnTo>
                  <a:lnTo>
                    <a:pt x="259" y="149"/>
                  </a:lnTo>
                  <a:lnTo>
                    <a:pt x="259" y="149"/>
                  </a:lnTo>
                  <a:lnTo>
                    <a:pt x="259" y="149"/>
                  </a:lnTo>
                  <a:lnTo>
                    <a:pt x="259" y="149"/>
                  </a:lnTo>
                  <a:lnTo>
                    <a:pt x="262" y="152"/>
                  </a:lnTo>
                  <a:lnTo>
                    <a:pt x="262" y="152"/>
                  </a:lnTo>
                  <a:lnTo>
                    <a:pt x="262" y="152"/>
                  </a:lnTo>
                  <a:lnTo>
                    <a:pt x="262" y="152"/>
                  </a:lnTo>
                  <a:lnTo>
                    <a:pt x="262" y="152"/>
                  </a:lnTo>
                  <a:lnTo>
                    <a:pt x="262" y="152"/>
                  </a:lnTo>
                  <a:lnTo>
                    <a:pt x="262" y="152"/>
                  </a:lnTo>
                  <a:lnTo>
                    <a:pt x="262" y="152"/>
                  </a:lnTo>
                  <a:lnTo>
                    <a:pt x="262" y="154"/>
                  </a:lnTo>
                  <a:lnTo>
                    <a:pt x="262" y="154"/>
                  </a:lnTo>
                  <a:lnTo>
                    <a:pt x="262" y="154"/>
                  </a:lnTo>
                  <a:lnTo>
                    <a:pt x="262" y="154"/>
                  </a:lnTo>
                  <a:lnTo>
                    <a:pt x="259" y="156"/>
                  </a:lnTo>
                  <a:lnTo>
                    <a:pt x="259" y="156"/>
                  </a:lnTo>
                  <a:lnTo>
                    <a:pt x="259" y="159"/>
                  </a:lnTo>
                  <a:lnTo>
                    <a:pt x="259" y="159"/>
                  </a:lnTo>
                  <a:lnTo>
                    <a:pt x="259" y="159"/>
                  </a:lnTo>
                  <a:lnTo>
                    <a:pt x="259" y="159"/>
                  </a:lnTo>
                  <a:lnTo>
                    <a:pt x="257" y="161"/>
                  </a:lnTo>
                  <a:lnTo>
                    <a:pt x="257" y="161"/>
                  </a:lnTo>
                  <a:lnTo>
                    <a:pt x="255" y="161"/>
                  </a:lnTo>
                  <a:lnTo>
                    <a:pt x="255" y="161"/>
                  </a:lnTo>
                  <a:lnTo>
                    <a:pt x="255" y="161"/>
                  </a:lnTo>
                  <a:lnTo>
                    <a:pt x="255" y="161"/>
                  </a:lnTo>
                  <a:lnTo>
                    <a:pt x="252" y="161"/>
                  </a:lnTo>
                  <a:lnTo>
                    <a:pt x="252" y="161"/>
                  </a:lnTo>
                  <a:lnTo>
                    <a:pt x="252" y="159"/>
                  </a:lnTo>
                  <a:lnTo>
                    <a:pt x="252" y="159"/>
                  </a:lnTo>
                  <a:lnTo>
                    <a:pt x="252" y="159"/>
                  </a:lnTo>
                  <a:lnTo>
                    <a:pt x="252" y="159"/>
                  </a:lnTo>
                  <a:lnTo>
                    <a:pt x="252" y="159"/>
                  </a:lnTo>
                  <a:lnTo>
                    <a:pt x="252" y="159"/>
                  </a:lnTo>
                  <a:lnTo>
                    <a:pt x="252" y="156"/>
                  </a:lnTo>
                  <a:lnTo>
                    <a:pt x="252" y="156"/>
                  </a:lnTo>
                  <a:lnTo>
                    <a:pt x="252" y="156"/>
                  </a:lnTo>
                  <a:lnTo>
                    <a:pt x="252" y="156"/>
                  </a:lnTo>
                  <a:lnTo>
                    <a:pt x="252" y="154"/>
                  </a:lnTo>
                  <a:lnTo>
                    <a:pt x="252" y="154"/>
                  </a:lnTo>
                  <a:lnTo>
                    <a:pt x="252" y="154"/>
                  </a:lnTo>
                  <a:lnTo>
                    <a:pt x="252" y="154"/>
                  </a:lnTo>
                  <a:lnTo>
                    <a:pt x="252" y="154"/>
                  </a:lnTo>
                  <a:lnTo>
                    <a:pt x="252" y="154"/>
                  </a:lnTo>
                  <a:lnTo>
                    <a:pt x="250" y="154"/>
                  </a:lnTo>
                  <a:lnTo>
                    <a:pt x="250" y="154"/>
                  </a:lnTo>
                  <a:lnTo>
                    <a:pt x="250" y="156"/>
                  </a:lnTo>
                  <a:lnTo>
                    <a:pt x="250" y="156"/>
                  </a:lnTo>
                  <a:lnTo>
                    <a:pt x="250" y="156"/>
                  </a:lnTo>
                  <a:lnTo>
                    <a:pt x="250" y="156"/>
                  </a:lnTo>
                  <a:lnTo>
                    <a:pt x="248" y="161"/>
                  </a:lnTo>
                  <a:lnTo>
                    <a:pt x="248" y="161"/>
                  </a:lnTo>
                  <a:lnTo>
                    <a:pt x="248" y="161"/>
                  </a:lnTo>
                  <a:lnTo>
                    <a:pt x="248" y="161"/>
                  </a:lnTo>
                  <a:lnTo>
                    <a:pt x="248" y="161"/>
                  </a:lnTo>
                  <a:lnTo>
                    <a:pt x="248" y="161"/>
                  </a:lnTo>
                  <a:lnTo>
                    <a:pt x="245" y="161"/>
                  </a:lnTo>
                  <a:lnTo>
                    <a:pt x="245" y="161"/>
                  </a:lnTo>
                  <a:lnTo>
                    <a:pt x="245" y="159"/>
                  </a:lnTo>
                  <a:lnTo>
                    <a:pt x="245" y="159"/>
                  </a:lnTo>
                  <a:lnTo>
                    <a:pt x="243" y="159"/>
                  </a:lnTo>
                  <a:lnTo>
                    <a:pt x="243" y="159"/>
                  </a:lnTo>
                  <a:lnTo>
                    <a:pt x="240" y="161"/>
                  </a:lnTo>
                  <a:lnTo>
                    <a:pt x="240" y="161"/>
                  </a:lnTo>
                  <a:lnTo>
                    <a:pt x="240" y="163"/>
                  </a:lnTo>
                  <a:lnTo>
                    <a:pt x="240" y="163"/>
                  </a:lnTo>
                  <a:lnTo>
                    <a:pt x="238" y="166"/>
                  </a:lnTo>
                  <a:lnTo>
                    <a:pt x="238" y="166"/>
                  </a:lnTo>
                  <a:lnTo>
                    <a:pt x="238" y="166"/>
                  </a:lnTo>
                  <a:lnTo>
                    <a:pt x="238" y="166"/>
                  </a:lnTo>
                  <a:lnTo>
                    <a:pt x="238" y="166"/>
                  </a:lnTo>
                  <a:lnTo>
                    <a:pt x="238" y="166"/>
                  </a:lnTo>
                  <a:lnTo>
                    <a:pt x="236" y="166"/>
                  </a:lnTo>
                  <a:lnTo>
                    <a:pt x="236" y="166"/>
                  </a:lnTo>
                  <a:lnTo>
                    <a:pt x="236" y="168"/>
                  </a:lnTo>
                  <a:lnTo>
                    <a:pt x="236" y="168"/>
                  </a:lnTo>
                  <a:lnTo>
                    <a:pt x="236" y="168"/>
                  </a:lnTo>
                  <a:lnTo>
                    <a:pt x="236" y="168"/>
                  </a:lnTo>
                  <a:lnTo>
                    <a:pt x="236" y="168"/>
                  </a:lnTo>
                  <a:lnTo>
                    <a:pt x="236" y="168"/>
                  </a:lnTo>
                  <a:lnTo>
                    <a:pt x="236" y="168"/>
                  </a:lnTo>
                  <a:lnTo>
                    <a:pt x="236" y="168"/>
                  </a:lnTo>
                  <a:lnTo>
                    <a:pt x="238" y="168"/>
                  </a:lnTo>
                  <a:lnTo>
                    <a:pt x="238" y="168"/>
                  </a:lnTo>
                  <a:lnTo>
                    <a:pt x="240" y="168"/>
                  </a:lnTo>
                  <a:lnTo>
                    <a:pt x="240" y="168"/>
                  </a:lnTo>
                  <a:lnTo>
                    <a:pt x="240" y="168"/>
                  </a:lnTo>
                  <a:lnTo>
                    <a:pt x="240" y="168"/>
                  </a:lnTo>
                  <a:lnTo>
                    <a:pt x="240" y="171"/>
                  </a:lnTo>
                  <a:lnTo>
                    <a:pt x="240" y="171"/>
                  </a:lnTo>
                  <a:lnTo>
                    <a:pt x="240" y="171"/>
                  </a:lnTo>
                  <a:lnTo>
                    <a:pt x="240" y="171"/>
                  </a:lnTo>
                  <a:lnTo>
                    <a:pt x="240" y="171"/>
                  </a:lnTo>
                  <a:lnTo>
                    <a:pt x="240" y="171"/>
                  </a:lnTo>
                  <a:lnTo>
                    <a:pt x="238" y="173"/>
                  </a:lnTo>
                  <a:lnTo>
                    <a:pt x="238" y="173"/>
                  </a:lnTo>
                  <a:lnTo>
                    <a:pt x="238" y="173"/>
                  </a:lnTo>
                  <a:lnTo>
                    <a:pt x="238" y="173"/>
                  </a:lnTo>
                  <a:lnTo>
                    <a:pt x="238" y="173"/>
                  </a:lnTo>
                  <a:lnTo>
                    <a:pt x="238" y="173"/>
                  </a:lnTo>
                  <a:lnTo>
                    <a:pt x="240" y="175"/>
                  </a:lnTo>
                  <a:lnTo>
                    <a:pt x="240" y="175"/>
                  </a:lnTo>
                  <a:lnTo>
                    <a:pt x="240" y="175"/>
                  </a:lnTo>
                  <a:lnTo>
                    <a:pt x="240" y="175"/>
                  </a:lnTo>
                  <a:lnTo>
                    <a:pt x="240" y="175"/>
                  </a:lnTo>
                  <a:lnTo>
                    <a:pt x="240" y="175"/>
                  </a:lnTo>
                  <a:lnTo>
                    <a:pt x="240" y="175"/>
                  </a:lnTo>
                  <a:lnTo>
                    <a:pt x="240" y="175"/>
                  </a:lnTo>
                  <a:lnTo>
                    <a:pt x="238" y="178"/>
                  </a:lnTo>
                  <a:lnTo>
                    <a:pt x="238" y="178"/>
                  </a:lnTo>
                  <a:lnTo>
                    <a:pt x="238" y="180"/>
                  </a:lnTo>
                  <a:lnTo>
                    <a:pt x="238" y="180"/>
                  </a:lnTo>
                  <a:lnTo>
                    <a:pt x="238" y="182"/>
                  </a:lnTo>
                  <a:lnTo>
                    <a:pt x="238" y="182"/>
                  </a:lnTo>
                  <a:lnTo>
                    <a:pt x="238" y="182"/>
                  </a:lnTo>
                  <a:lnTo>
                    <a:pt x="238" y="182"/>
                  </a:lnTo>
                  <a:lnTo>
                    <a:pt x="238" y="185"/>
                  </a:lnTo>
                  <a:lnTo>
                    <a:pt x="238" y="185"/>
                  </a:lnTo>
                  <a:lnTo>
                    <a:pt x="238" y="185"/>
                  </a:lnTo>
                  <a:lnTo>
                    <a:pt x="238" y="185"/>
                  </a:lnTo>
                  <a:lnTo>
                    <a:pt x="238" y="187"/>
                  </a:lnTo>
                  <a:lnTo>
                    <a:pt x="238" y="187"/>
                  </a:lnTo>
                  <a:lnTo>
                    <a:pt x="238" y="187"/>
                  </a:lnTo>
                  <a:lnTo>
                    <a:pt x="238" y="187"/>
                  </a:lnTo>
                  <a:lnTo>
                    <a:pt x="238" y="187"/>
                  </a:lnTo>
                  <a:lnTo>
                    <a:pt x="238" y="187"/>
                  </a:lnTo>
                  <a:lnTo>
                    <a:pt x="238" y="189"/>
                  </a:lnTo>
                  <a:lnTo>
                    <a:pt x="238" y="189"/>
                  </a:lnTo>
                  <a:lnTo>
                    <a:pt x="238" y="189"/>
                  </a:lnTo>
                  <a:lnTo>
                    <a:pt x="238" y="189"/>
                  </a:lnTo>
                  <a:lnTo>
                    <a:pt x="238" y="189"/>
                  </a:lnTo>
                  <a:lnTo>
                    <a:pt x="238" y="189"/>
                  </a:lnTo>
                  <a:lnTo>
                    <a:pt x="238" y="192"/>
                  </a:lnTo>
                  <a:lnTo>
                    <a:pt x="238" y="192"/>
                  </a:lnTo>
                  <a:lnTo>
                    <a:pt x="238" y="192"/>
                  </a:lnTo>
                  <a:lnTo>
                    <a:pt x="238" y="192"/>
                  </a:lnTo>
                  <a:lnTo>
                    <a:pt x="238" y="192"/>
                  </a:lnTo>
                  <a:lnTo>
                    <a:pt x="238" y="192"/>
                  </a:lnTo>
                  <a:lnTo>
                    <a:pt x="238" y="194"/>
                  </a:lnTo>
                  <a:lnTo>
                    <a:pt x="238" y="194"/>
                  </a:lnTo>
                  <a:lnTo>
                    <a:pt x="238" y="194"/>
                  </a:lnTo>
                  <a:lnTo>
                    <a:pt x="238" y="194"/>
                  </a:lnTo>
                  <a:lnTo>
                    <a:pt x="238" y="197"/>
                  </a:lnTo>
                  <a:lnTo>
                    <a:pt x="238" y="197"/>
                  </a:lnTo>
                  <a:lnTo>
                    <a:pt x="240" y="197"/>
                  </a:lnTo>
                  <a:lnTo>
                    <a:pt x="240" y="197"/>
                  </a:lnTo>
                  <a:lnTo>
                    <a:pt x="240" y="197"/>
                  </a:lnTo>
                  <a:lnTo>
                    <a:pt x="240" y="197"/>
                  </a:lnTo>
                  <a:lnTo>
                    <a:pt x="240" y="197"/>
                  </a:lnTo>
                  <a:lnTo>
                    <a:pt x="240" y="197"/>
                  </a:lnTo>
                  <a:lnTo>
                    <a:pt x="243" y="199"/>
                  </a:lnTo>
                  <a:lnTo>
                    <a:pt x="243" y="199"/>
                  </a:lnTo>
                  <a:lnTo>
                    <a:pt x="243" y="199"/>
                  </a:lnTo>
                  <a:lnTo>
                    <a:pt x="243" y="199"/>
                  </a:lnTo>
                  <a:lnTo>
                    <a:pt x="243" y="199"/>
                  </a:lnTo>
                  <a:lnTo>
                    <a:pt x="243" y="199"/>
                  </a:lnTo>
                  <a:lnTo>
                    <a:pt x="245" y="199"/>
                  </a:lnTo>
                  <a:lnTo>
                    <a:pt x="245" y="199"/>
                  </a:lnTo>
                  <a:lnTo>
                    <a:pt x="245" y="199"/>
                  </a:lnTo>
                  <a:lnTo>
                    <a:pt x="245" y="199"/>
                  </a:lnTo>
                  <a:lnTo>
                    <a:pt x="248" y="199"/>
                  </a:lnTo>
                  <a:lnTo>
                    <a:pt x="248" y="199"/>
                  </a:lnTo>
                  <a:lnTo>
                    <a:pt x="248" y="201"/>
                  </a:lnTo>
                  <a:lnTo>
                    <a:pt x="248" y="201"/>
                  </a:lnTo>
                  <a:lnTo>
                    <a:pt x="248" y="201"/>
                  </a:lnTo>
                  <a:lnTo>
                    <a:pt x="248" y="201"/>
                  </a:lnTo>
                  <a:lnTo>
                    <a:pt x="248" y="201"/>
                  </a:lnTo>
                  <a:lnTo>
                    <a:pt x="248" y="201"/>
                  </a:lnTo>
                  <a:lnTo>
                    <a:pt x="248" y="201"/>
                  </a:lnTo>
                  <a:lnTo>
                    <a:pt x="248" y="201"/>
                  </a:lnTo>
                  <a:lnTo>
                    <a:pt x="250" y="204"/>
                  </a:lnTo>
                  <a:lnTo>
                    <a:pt x="250" y="204"/>
                  </a:lnTo>
                  <a:lnTo>
                    <a:pt x="250" y="201"/>
                  </a:lnTo>
                  <a:lnTo>
                    <a:pt x="250" y="201"/>
                  </a:lnTo>
                  <a:lnTo>
                    <a:pt x="252" y="201"/>
                  </a:lnTo>
                  <a:lnTo>
                    <a:pt x="252" y="201"/>
                  </a:lnTo>
                  <a:lnTo>
                    <a:pt x="252" y="201"/>
                  </a:lnTo>
                  <a:lnTo>
                    <a:pt x="252" y="201"/>
                  </a:lnTo>
                  <a:lnTo>
                    <a:pt x="255" y="201"/>
                  </a:lnTo>
                  <a:lnTo>
                    <a:pt x="255" y="201"/>
                  </a:lnTo>
                  <a:lnTo>
                    <a:pt x="257" y="204"/>
                  </a:lnTo>
                  <a:lnTo>
                    <a:pt x="257" y="204"/>
                  </a:lnTo>
                  <a:lnTo>
                    <a:pt x="257" y="204"/>
                  </a:lnTo>
                  <a:lnTo>
                    <a:pt x="257" y="204"/>
                  </a:lnTo>
                  <a:lnTo>
                    <a:pt x="257" y="204"/>
                  </a:lnTo>
                  <a:lnTo>
                    <a:pt x="257" y="204"/>
                  </a:lnTo>
                  <a:lnTo>
                    <a:pt x="257" y="204"/>
                  </a:lnTo>
                  <a:lnTo>
                    <a:pt x="257" y="204"/>
                  </a:lnTo>
                  <a:lnTo>
                    <a:pt x="259" y="201"/>
                  </a:lnTo>
                  <a:lnTo>
                    <a:pt x="259" y="201"/>
                  </a:lnTo>
                  <a:lnTo>
                    <a:pt x="259" y="201"/>
                  </a:lnTo>
                  <a:lnTo>
                    <a:pt x="259" y="201"/>
                  </a:lnTo>
                  <a:lnTo>
                    <a:pt x="259" y="201"/>
                  </a:lnTo>
                  <a:lnTo>
                    <a:pt x="259" y="201"/>
                  </a:lnTo>
                  <a:lnTo>
                    <a:pt x="259" y="201"/>
                  </a:lnTo>
                  <a:lnTo>
                    <a:pt x="259" y="201"/>
                  </a:lnTo>
                  <a:lnTo>
                    <a:pt x="262" y="201"/>
                  </a:lnTo>
                  <a:lnTo>
                    <a:pt x="262" y="201"/>
                  </a:lnTo>
                  <a:lnTo>
                    <a:pt x="264" y="201"/>
                  </a:lnTo>
                  <a:lnTo>
                    <a:pt x="264" y="201"/>
                  </a:lnTo>
                  <a:lnTo>
                    <a:pt x="264" y="201"/>
                  </a:lnTo>
                  <a:lnTo>
                    <a:pt x="264" y="201"/>
                  </a:lnTo>
                  <a:lnTo>
                    <a:pt x="266" y="201"/>
                  </a:lnTo>
                  <a:lnTo>
                    <a:pt x="266" y="201"/>
                  </a:lnTo>
                  <a:lnTo>
                    <a:pt x="266" y="201"/>
                  </a:lnTo>
                  <a:lnTo>
                    <a:pt x="266" y="201"/>
                  </a:lnTo>
                  <a:lnTo>
                    <a:pt x="266" y="201"/>
                  </a:lnTo>
                  <a:lnTo>
                    <a:pt x="266" y="201"/>
                  </a:lnTo>
                  <a:lnTo>
                    <a:pt x="266" y="201"/>
                  </a:lnTo>
                  <a:lnTo>
                    <a:pt x="266" y="201"/>
                  </a:lnTo>
                  <a:lnTo>
                    <a:pt x="269" y="201"/>
                  </a:lnTo>
                  <a:lnTo>
                    <a:pt x="269" y="201"/>
                  </a:lnTo>
                  <a:lnTo>
                    <a:pt x="269" y="201"/>
                  </a:lnTo>
                  <a:lnTo>
                    <a:pt x="269" y="201"/>
                  </a:lnTo>
                  <a:lnTo>
                    <a:pt x="269" y="201"/>
                  </a:lnTo>
                  <a:lnTo>
                    <a:pt x="269" y="201"/>
                  </a:lnTo>
                  <a:lnTo>
                    <a:pt x="269" y="204"/>
                  </a:lnTo>
                  <a:lnTo>
                    <a:pt x="269" y="204"/>
                  </a:lnTo>
                  <a:lnTo>
                    <a:pt x="269" y="204"/>
                  </a:lnTo>
                  <a:lnTo>
                    <a:pt x="269" y="204"/>
                  </a:lnTo>
                  <a:lnTo>
                    <a:pt x="269" y="204"/>
                  </a:lnTo>
                  <a:lnTo>
                    <a:pt x="269" y="204"/>
                  </a:lnTo>
                  <a:lnTo>
                    <a:pt x="271" y="204"/>
                  </a:lnTo>
                  <a:lnTo>
                    <a:pt x="271" y="204"/>
                  </a:lnTo>
                  <a:lnTo>
                    <a:pt x="271" y="204"/>
                  </a:lnTo>
                  <a:lnTo>
                    <a:pt x="271" y="204"/>
                  </a:lnTo>
                  <a:lnTo>
                    <a:pt x="271" y="204"/>
                  </a:lnTo>
                  <a:lnTo>
                    <a:pt x="271" y="204"/>
                  </a:lnTo>
                  <a:lnTo>
                    <a:pt x="271" y="204"/>
                  </a:lnTo>
                  <a:lnTo>
                    <a:pt x="271" y="204"/>
                  </a:lnTo>
                  <a:lnTo>
                    <a:pt x="274" y="201"/>
                  </a:lnTo>
                  <a:lnTo>
                    <a:pt x="274" y="201"/>
                  </a:lnTo>
                  <a:lnTo>
                    <a:pt x="274" y="201"/>
                  </a:lnTo>
                  <a:lnTo>
                    <a:pt x="274" y="201"/>
                  </a:lnTo>
                  <a:lnTo>
                    <a:pt x="274" y="201"/>
                  </a:lnTo>
                  <a:lnTo>
                    <a:pt x="274" y="201"/>
                  </a:lnTo>
                  <a:lnTo>
                    <a:pt x="276" y="201"/>
                  </a:lnTo>
                  <a:lnTo>
                    <a:pt x="276" y="201"/>
                  </a:lnTo>
                  <a:lnTo>
                    <a:pt x="276" y="201"/>
                  </a:lnTo>
                  <a:lnTo>
                    <a:pt x="276" y="201"/>
                  </a:lnTo>
                  <a:lnTo>
                    <a:pt x="276" y="201"/>
                  </a:lnTo>
                  <a:lnTo>
                    <a:pt x="276" y="201"/>
                  </a:lnTo>
                  <a:lnTo>
                    <a:pt x="278" y="201"/>
                  </a:lnTo>
                  <a:lnTo>
                    <a:pt x="278" y="201"/>
                  </a:lnTo>
                  <a:lnTo>
                    <a:pt x="281" y="201"/>
                  </a:lnTo>
                  <a:lnTo>
                    <a:pt x="281" y="201"/>
                  </a:lnTo>
                  <a:lnTo>
                    <a:pt x="281" y="204"/>
                  </a:lnTo>
                  <a:lnTo>
                    <a:pt x="281" y="204"/>
                  </a:lnTo>
                  <a:lnTo>
                    <a:pt x="283" y="204"/>
                  </a:lnTo>
                  <a:lnTo>
                    <a:pt x="283" y="204"/>
                  </a:lnTo>
                  <a:lnTo>
                    <a:pt x="283" y="204"/>
                  </a:lnTo>
                  <a:lnTo>
                    <a:pt x="283" y="204"/>
                  </a:lnTo>
                  <a:lnTo>
                    <a:pt x="285" y="204"/>
                  </a:lnTo>
                  <a:lnTo>
                    <a:pt x="285" y="204"/>
                  </a:lnTo>
                  <a:lnTo>
                    <a:pt x="285" y="204"/>
                  </a:lnTo>
                  <a:lnTo>
                    <a:pt x="285" y="204"/>
                  </a:lnTo>
                  <a:lnTo>
                    <a:pt x="288" y="204"/>
                  </a:lnTo>
                  <a:lnTo>
                    <a:pt x="288" y="204"/>
                  </a:lnTo>
                  <a:lnTo>
                    <a:pt x="290" y="206"/>
                  </a:lnTo>
                  <a:lnTo>
                    <a:pt x="290" y="206"/>
                  </a:lnTo>
                  <a:lnTo>
                    <a:pt x="292" y="208"/>
                  </a:lnTo>
                  <a:lnTo>
                    <a:pt x="292" y="208"/>
                  </a:lnTo>
                  <a:lnTo>
                    <a:pt x="292" y="208"/>
                  </a:lnTo>
                  <a:lnTo>
                    <a:pt x="292" y="208"/>
                  </a:lnTo>
                  <a:lnTo>
                    <a:pt x="295" y="211"/>
                  </a:lnTo>
                  <a:lnTo>
                    <a:pt x="295" y="211"/>
                  </a:lnTo>
                  <a:lnTo>
                    <a:pt x="297" y="211"/>
                  </a:lnTo>
                  <a:lnTo>
                    <a:pt x="297" y="211"/>
                  </a:lnTo>
                  <a:lnTo>
                    <a:pt x="297" y="211"/>
                  </a:lnTo>
                  <a:lnTo>
                    <a:pt x="297" y="211"/>
                  </a:lnTo>
                  <a:lnTo>
                    <a:pt x="300" y="211"/>
                  </a:lnTo>
                  <a:lnTo>
                    <a:pt x="300" y="211"/>
                  </a:lnTo>
                  <a:lnTo>
                    <a:pt x="300" y="213"/>
                  </a:lnTo>
                  <a:lnTo>
                    <a:pt x="300" y="213"/>
                  </a:lnTo>
                  <a:lnTo>
                    <a:pt x="302" y="213"/>
                  </a:lnTo>
                  <a:lnTo>
                    <a:pt x="302" y="213"/>
                  </a:lnTo>
                  <a:lnTo>
                    <a:pt x="302" y="213"/>
                  </a:lnTo>
                  <a:lnTo>
                    <a:pt x="302" y="213"/>
                  </a:lnTo>
                  <a:lnTo>
                    <a:pt x="302" y="213"/>
                  </a:lnTo>
                  <a:lnTo>
                    <a:pt x="302" y="213"/>
                  </a:lnTo>
                  <a:lnTo>
                    <a:pt x="304" y="215"/>
                  </a:lnTo>
                  <a:lnTo>
                    <a:pt x="304" y="215"/>
                  </a:lnTo>
                  <a:lnTo>
                    <a:pt x="307" y="215"/>
                  </a:lnTo>
                  <a:lnTo>
                    <a:pt x="307" y="215"/>
                  </a:lnTo>
                  <a:lnTo>
                    <a:pt x="309" y="215"/>
                  </a:lnTo>
                  <a:lnTo>
                    <a:pt x="309" y="215"/>
                  </a:lnTo>
                  <a:lnTo>
                    <a:pt x="311" y="218"/>
                  </a:lnTo>
                  <a:lnTo>
                    <a:pt x="311" y="218"/>
                  </a:lnTo>
                  <a:lnTo>
                    <a:pt x="314" y="218"/>
                  </a:lnTo>
                  <a:lnTo>
                    <a:pt x="314" y="218"/>
                  </a:lnTo>
                  <a:lnTo>
                    <a:pt x="314" y="218"/>
                  </a:lnTo>
                  <a:lnTo>
                    <a:pt x="314" y="218"/>
                  </a:lnTo>
                  <a:lnTo>
                    <a:pt x="314" y="218"/>
                  </a:lnTo>
                  <a:lnTo>
                    <a:pt x="314" y="218"/>
                  </a:lnTo>
                  <a:lnTo>
                    <a:pt x="316" y="220"/>
                  </a:lnTo>
                  <a:lnTo>
                    <a:pt x="316" y="220"/>
                  </a:lnTo>
                  <a:lnTo>
                    <a:pt x="316" y="223"/>
                  </a:lnTo>
                  <a:lnTo>
                    <a:pt x="316" y="223"/>
                  </a:lnTo>
                  <a:lnTo>
                    <a:pt x="316" y="223"/>
                  </a:lnTo>
                  <a:lnTo>
                    <a:pt x="316" y="223"/>
                  </a:lnTo>
                  <a:lnTo>
                    <a:pt x="318" y="223"/>
                  </a:lnTo>
                  <a:lnTo>
                    <a:pt x="318" y="223"/>
                  </a:lnTo>
                  <a:lnTo>
                    <a:pt x="318" y="225"/>
                  </a:lnTo>
                  <a:lnTo>
                    <a:pt x="318" y="225"/>
                  </a:lnTo>
                  <a:lnTo>
                    <a:pt x="318" y="225"/>
                  </a:lnTo>
                  <a:lnTo>
                    <a:pt x="318" y="225"/>
                  </a:lnTo>
                  <a:lnTo>
                    <a:pt x="321" y="225"/>
                  </a:lnTo>
                  <a:lnTo>
                    <a:pt x="321" y="225"/>
                  </a:lnTo>
                  <a:lnTo>
                    <a:pt x="321" y="225"/>
                  </a:lnTo>
                  <a:lnTo>
                    <a:pt x="321" y="225"/>
                  </a:lnTo>
                  <a:lnTo>
                    <a:pt x="321" y="227"/>
                  </a:lnTo>
                  <a:lnTo>
                    <a:pt x="321" y="227"/>
                  </a:lnTo>
                  <a:lnTo>
                    <a:pt x="323" y="227"/>
                  </a:lnTo>
                  <a:lnTo>
                    <a:pt x="323" y="227"/>
                  </a:lnTo>
                  <a:lnTo>
                    <a:pt x="323" y="227"/>
                  </a:lnTo>
                  <a:lnTo>
                    <a:pt x="323" y="227"/>
                  </a:lnTo>
                  <a:lnTo>
                    <a:pt x="326" y="230"/>
                  </a:lnTo>
                  <a:lnTo>
                    <a:pt x="326" y="230"/>
                  </a:lnTo>
                  <a:lnTo>
                    <a:pt x="328" y="230"/>
                  </a:lnTo>
                  <a:lnTo>
                    <a:pt x="328" y="230"/>
                  </a:lnTo>
                  <a:lnTo>
                    <a:pt x="328" y="230"/>
                  </a:lnTo>
                  <a:lnTo>
                    <a:pt x="328" y="230"/>
                  </a:lnTo>
                  <a:lnTo>
                    <a:pt x="328" y="230"/>
                  </a:lnTo>
                  <a:lnTo>
                    <a:pt x="328" y="230"/>
                  </a:lnTo>
                  <a:lnTo>
                    <a:pt x="330" y="232"/>
                  </a:lnTo>
                  <a:lnTo>
                    <a:pt x="330" y="232"/>
                  </a:lnTo>
                  <a:lnTo>
                    <a:pt x="330" y="232"/>
                  </a:lnTo>
                  <a:lnTo>
                    <a:pt x="330" y="232"/>
                  </a:lnTo>
                  <a:lnTo>
                    <a:pt x="330" y="234"/>
                  </a:lnTo>
                  <a:lnTo>
                    <a:pt x="330" y="234"/>
                  </a:lnTo>
                  <a:lnTo>
                    <a:pt x="330" y="234"/>
                  </a:lnTo>
                  <a:lnTo>
                    <a:pt x="330" y="234"/>
                  </a:lnTo>
                  <a:lnTo>
                    <a:pt x="330" y="237"/>
                  </a:lnTo>
                  <a:lnTo>
                    <a:pt x="330" y="237"/>
                  </a:lnTo>
                  <a:lnTo>
                    <a:pt x="330" y="237"/>
                  </a:lnTo>
                  <a:lnTo>
                    <a:pt x="330" y="237"/>
                  </a:lnTo>
                  <a:lnTo>
                    <a:pt x="328" y="239"/>
                  </a:lnTo>
                  <a:lnTo>
                    <a:pt x="328" y="239"/>
                  </a:lnTo>
                  <a:lnTo>
                    <a:pt x="328" y="239"/>
                  </a:lnTo>
                  <a:lnTo>
                    <a:pt x="328" y="239"/>
                  </a:lnTo>
                  <a:lnTo>
                    <a:pt x="328" y="244"/>
                  </a:lnTo>
                  <a:lnTo>
                    <a:pt x="328" y="244"/>
                  </a:lnTo>
                  <a:lnTo>
                    <a:pt x="328" y="244"/>
                  </a:lnTo>
                  <a:lnTo>
                    <a:pt x="328" y="244"/>
                  </a:lnTo>
                  <a:lnTo>
                    <a:pt x="328" y="244"/>
                  </a:lnTo>
                  <a:lnTo>
                    <a:pt x="328" y="244"/>
                  </a:lnTo>
                  <a:lnTo>
                    <a:pt x="328" y="246"/>
                  </a:lnTo>
                  <a:lnTo>
                    <a:pt x="328" y="246"/>
                  </a:lnTo>
                  <a:lnTo>
                    <a:pt x="328" y="249"/>
                  </a:lnTo>
                  <a:lnTo>
                    <a:pt x="328" y="249"/>
                  </a:lnTo>
                  <a:lnTo>
                    <a:pt x="359" y="249"/>
                  </a:lnTo>
                  <a:lnTo>
                    <a:pt x="359" y="249"/>
                  </a:lnTo>
                  <a:lnTo>
                    <a:pt x="363" y="249"/>
                  </a:lnTo>
                  <a:lnTo>
                    <a:pt x="363" y="249"/>
                  </a:lnTo>
                  <a:lnTo>
                    <a:pt x="389" y="249"/>
                  </a:lnTo>
                  <a:lnTo>
                    <a:pt x="389" y="249"/>
                  </a:lnTo>
                  <a:lnTo>
                    <a:pt x="394" y="249"/>
                  </a:lnTo>
                  <a:lnTo>
                    <a:pt x="394" y="249"/>
                  </a:lnTo>
                  <a:lnTo>
                    <a:pt x="396" y="251"/>
                  </a:lnTo>
                  <a:lnTo>
                    <a:pt x="396" y="251"/>
                  </a:lnTo>
                  <a:lnTo>
                    <a:pt x="396" y="251"/>
                  </a:lnTo>
                  <a:lnTo>
                    <a:pt x="396" y="251"/>
                  </a:lnTo>
                  <a:lnTo>
                    <a:pt x="399" y="251"/>
                  </a:lnTo>
                  <a:lnTo>
                    <a:pt x="399" y="251"/>
                  </a:lnTo>
                  <a:lnTo>
                    <a:pt x="399" y="253"/>
                  </a:lnTo>
                  <a:lnTo>
                    <a:pt x="399" y="253"/>
                  </a:lnTo>
                  <a:lnTo>
                    <a:pt x="399" y="256"/>
                  </a:lnTo>
                  <a:lnTo>
                    <a:pt x="399" y="256"/>
                  </a:lnTo>
                  <a:lnTo>
                    <a:pt x="399" y="256"/>
                  </a:lnTo>
                  <a:lnTo>
                    <a:pt x="399" y="256"/>
                  </a:lnTo>
                  <a:lnTo>
                    <a:pt x="399" y="256"/>
                  </a:lnTo>
                  <a:lnTo>
                    <a:pt x="399" y="256"/>
                  </a:lnTo>
                  <a:lnTo>
                    <a:pt x="399" y="258"/>
                  </a:lnTo>
                  <a:lnTo>
                    <a:pt x="399" y="258"/>
                  </a:lnTo>
                  <a:lnTo>
                    <a:pt x="401" y="258"/>
                  </a:lnTo>
                  <a:lnTo>
                    <a:pt x="401" y="258"/>
                  </a:lnTo>
                  <a:lnTo>
                    <a:pt x="401" y="258"/>
                  </a:lnTo>
                  <a:lnTo>
                    <a:pt x="401" y="258"/>
                  </a:lnTo>
                  <a:lnTo>
                    <a:pt x="401" y="258"/>
                  </a:lnTo>
                  <a:lnTo>
                    <a:pt x="401" y="258"/>
                  </a:lnTo>
                  <a:lnTo>
                    <a:pt x="401" y="258"/>
                  </a:lnTo>
                  <a:lnTo>
                    <a:pt x="401" y="258"/>
                  </a:lnTo>
                  <a:lnTo>
                    <a:pt x="401" y="260"/>
                  </a:lnTo>
                  <a:lnTo>
                    <a:pt x="401" y="260"/>
                  </a:lnTo>
                  <a:lnTo>
                    <a:pt x="401" y="260"/>
                  </a:lnTo>
                  <a:lnTo>
                    <a:pt x="401" y="260"/>
                  </a:lnTo>
                  <a:lnTo>
                    <a:pt x="401" y="263"/>
                  </a:lnTo>
                  <a:lnTo>
                    <a:pt x="401" y="263"/>
                  </a:lnTo>
                  <a:lnTo>
                    <a:pt x="401" y="263"/>
                  </a:lnTo>
                  <a:lnTo>
                    <a:pt x="401" y="263"/>
                  </a:lnTo>
                  <a:lnTo>
                    <a:pt x="401" y="263"/>
                  </a:lnTo>
                  <a:lnTo>
                    <a:pt x="401" y="263"/>
                  </a:lnTo>
                  <a:lnTo>
                    <a:pt x="401" y="265"/>
                  </a:lnTo>
                  <a:lnTo>
                    <a:pt x="401" y="265"/>
                  </a:lnTo>
                  <a:lnTo>
                    <a:pt x="401" y="265"/>
                  </a:lnTo>
                  <a:lnTo>
                    <a:pt x="401" y="265"/>
                  </a:lnTo>
                  <a:lnTo>
                    <a:pt x="401" y="265"/>
                  </a:lnTo>
                  <a:lnTo>
                    <a:pt x="401" y="265"/>
                  </a:lnTo>
                  <a:lnTo>
                    <a:pt x="401" y="265"/>
                  </a:lnTo>
                  <a:lnTo>
                    <a:pt x="401" y="265"/>
                  </a:lnTo>
                  <a:lnTo>
                    <a:pt x="401" y="267"/>
                  </a:lnTo>
                  <a:lnTo>
                    <a:pt x="401" y="267"/>
                  </a:lnTo>
                  <a:lnTo>
                    <a:pt x="401" y="267"/>
                  </a:lnTo>
                  <a:lnTo>
                    <a:pt x="401" y="267"/>
                  </a:lnTo>
                  <a:lnTo>
                    <a:pt x="401" y="267"/>
                  </a:lnTo>
                  <a:lnTo>
                    <a:pt x="401" y="267"/>
                  </a:lnTo>
                  <a:lnTo>
                    <a:pt x="401" y="267"/>
                  </a:lnTo>
                  <a:lnTo>
                    <a:pt x="401" y="267"/>
                  </a:lnTo>
                  <a:lnTo>
                    <a:pt x="401" y="270"/>
                  </a:lnTo>
                  <a:lnTo>
                    <a:pt x="401" y="270"/>
                  </a:lnTo>
                  <a:lnTo>
                    <a:pt x="401" y="270"/>
                  </a:lnTo>
                  <a:lnTo>
                    <a:pt x="401" y="270"/>
                  </a:lnTo>
                  <a:lnTo>
                    <a:pt x="401" y="272"/>
                  </a:lnTo>
                  <a:lnTo>
                    <a:pt x="401" y="272"/>
                  </a:lnTo>
                  <a:lnTo>
                    <a:pt x="401" y="272"/>
                  </a:lnTo>
                  <a:lnTo>
                    <a:pt x="401" y="272"/>
                  </a:lnTo>
                  <a:lnTo>
                    <a:pt x="401" y="275"/>
                  </a:lnTo>
                  <a:lnTo>
                    <a:pt x="401" y="275"/>
                  </a:lnTo>
                  <a:lnTo>
                    <a:pt x="403" y="275"/>
                  </a:lnTo>
                  <a:lnTo>
                    <a:pt x="403" y="275"/>
                  </a:lnTo>
                  <a:lnTo>
                    <a:pt x="403" y="275"/>
                  </a:lnTo>
                  <a:lnTo>
                    <a:pt x="403" y="275"/>
                  </a:lnTo>
                  <a:lnTo>
                    <a:pt x="403" y="275"/>
                  </a:lnTo>
                  <a:lnTo>
                    <a:pt x="403" y="275"/>
                  </a:lnTo>
                  <a:lnTo>
                    <a:pt x="403" y="277"/>
                  </a:lnTo>
                  <a:lnTo>
                    <a:pt x="403" y="277"/>
                  </a:lnTo>
                  <a:lnTo>
                    <a:pt x="403" y="277"/>
                  </a:lnTo>
                  <a:lnTo>
                    <a:pt x="403" y="277"/>
                  </a:lnTo>
                  <a:lnTo>
                    <a:pt x="401" y="279"/>
                  </a:lnTo>
                  <a:lnTo>
                    <a:pt x="401" y="279"/>
                  </a:lnTo>
                  <a:lnTo>
                    <a:pt x="401" y="279"/>
                  </a:lnTo>
                  <a:lnTo>
                    <a:pt x="401" y="279"/>
                  </a:lnTo>
                  <a:lnTo>
                    <a:pt x="401" y="279"/>
                  </a:lnTo>
                  <a:lnTo>
                    <a:pt x="401" y="279"/>
                  </a:lnTo>
                  <a:lnTo>
                    <a:pt x="401" y="282"/>
                  </a:lnTo>
                  <a:lnTo>
                    <a:pt x="401" y="282"/>
                  </a:lnTo>
                  <a:lnTo>
                    <a:pt x="401" y="282"/>
                  </a:lnTo>
                  <a:lnTo>
                    <a:pt x="401" y="282"/>
                  </a:lnTo>
                  <a:lnTo>
                    <a:pt x="403" y="284"/>
                  </a:lnTo>
                  <a:lnTo>
                    <a:pt x="403" y="284"/>
                  </a:lnTo>
                  <a:lnTo>
                    <a:pt x="403" y="286"/>
                  </a:lnTo>
                  <a:lnTo>
                    <a:pt x="403" y="286"/>
                  </a:lnTo>
                  <a:lnTo>
                    <a:pt x="403" y="286"/>
                  </a:lnTo>
                  <a:lnTo>
                    <a:pt x="403" y="286"/>
                  </a:lnTo>
                  <a:lnTo>
                    <a:pt x="403" y="286"/>
                  </a:lnTo>
                  <a:lnTo>
                    <a:pt x="403" y="286"/>
                  </a:lnTo>
                  <a:lnTo>
                    <a:pt x="403" y="289"/>
                  </a:lnTo>
                  <a:lnTo>
                    <a:pt x="403" y="289"/>
                  </a:lnTo>
                  <a:lnTo>
                    <a:pt x="403" y="289"/>
                  </a:lnTo>
                  <a:lnTo>
                    <a:pt x="403" y="289"/>
                  </a:lnTo>
                  <a:lnTo>
                    <a:pt x="403" y="291"/>
                  </a:lnTo>
                  <a:lnTo>
                    <a:pt x="403" y="291"/>
                  </a:lnTo>
                  <a:lnTo>
                    <a:pt x="401" y="291"/>
                  </a:lnTo>
                  <a:lnTo>
                    <a:pt x="401" y="291"/>
                  </a:lnTo>
                  <a:lnTo>
                    <a:pt x="401" y="291"/>
                  </a:lnTo>
                  <a:lnTo>
                    <a:pt x="401" y="291"/>
                  </a:lnTo>
                  <a:lnTo>
                    <a:pt x="403" y="293"/>
                  </a:lnTo>
                  <a:lnTo>
                    <a:pt x="403" y="293"/>
                  </a:lnTo>
                  <a:lnTo>
                    <a:pt x="403" y="293"/>
                  </a:lnTo>
                  <a:lnTo>
                    <a:pt x="403" y="293"/>
                  </a:lnTo>
                  <a:lnTo>
                    <a:pt x="403" y="293"/>
                  </a:lnTo>
                  <a:lnTo>
                    <a:pt x="403" y="293"/>
                  </a:lnTo>
                  <a:lnTo>
                    <a:pt x="403" y="293"/>
                  </a:lnTo>
                  <a:lnTo>
                    <a:pt x="403" y="293"/>
                  </a:lnTo>
                  <a:lnTo>
                    <a:pt x="403" y="296"/>
                  </a:lnTo>
                  <a:lnTo>
                    <a:pt x="403" y="296"/>
                  </a:lnTo>
                  <a:lnTo>
                    <a:pt x="403" y="296"/>
                  </a:lnTo>
                  <a:lnTo>
                    <a:pt x="403" y="296"/>
                  </a:lnTo>
                  <a:lnTo>
                    <a:pt x="401" y="296"/>
                  </a:lnTo>
                  <a:lnTo>
                    <a:pt x="401" y="296"/>
                  </a:lnTo>
                  <a:lnTo>
                    <a:pt x="401" y="298"/>
                  </a:lnTo>
                  <a:lnTo>
                    <a:pt x="401" y="298"/>
                  </a:lnTo>
                  <a:lnTo>
                    <a:pt x="401" y="298"/>
                  </a:lnTo>
                  <a:lnTo>
                    <a:pt x="401" y="298"/>
                  </a:lnTo>
                  <a:lnTo>
                    <a:pt x="401" y="301"/>
                  </a:lnTo>
                  <a:lnTo>
                    <a:pt x="401" y="301"/>
                  </a:lnTo>
                  <a:lnTo>
                    <a:pt x="401" y="301"/>
                  </a:lnTo>
                  <a:lnTo>
                    <a:pt x="401" y="301"/>
                  </a:lnTo>
                  <a:lnTo>
                    <a:pt x="401" y="301"/>
                  </a:lnTo>
                  <a:lnTo>
                    <a:pt x="401" y="301"/>
                  </a:lnTo>
                  <a:lnTo>
                    <a:pt x="401" y="303"/>
                  </a:lnTo>
                  <a:lnTo>
                    <a:pt x="401" y="303"/>
                  </a:lnTo>
                  <a:lnTo>
                    <a:pt x="401" y="303"/>
                  </a:lnTo>
                  <a:lnTo>
                    <a:pt x="401" y="303"/>
                  </a:lnTo>
                  <a:lnTo>
                    <a:pt x="403" y="303"/>
                  </a:lnTo>
                  <a:lnTo>
                    <a:pt x="403" y="303"/>
                  </a:lnTo>
                  <a:lnTo>
                    <a:pt x="406" y="305"/>
                  </a:lnTo>
                  <a:lnTo>
                    <a:pt x="406" y="305"/>
                  </a:lnTo>
                  <a:lnTo>
                    <a:pt x="406" y="308"/>
                  </a:lnTo>
                  <a:lnTo>
                    <a:pt x="406" y="308"/>
                  </a:lnTo>
                  <a:lnTo>
                    <a:pt x="406" y="308"/>
                  </a:lnTo>
                  <a:lnTo>
                    <a:pt x="406" y="308"/>
                  </a:lnTo>
                  <a:lnTo>
                    <a:pt x="406" y="308"/>
                  </a:lnTo>
                  <a:lnTo>
                    <a:pt x="406" y="308"/>
                  </a:lnTo>
                  <a:lnTo>
                    <a:pt x="406" y="310"/>
                  </a:lnTo>
                  <a:lnTo>
                    <a:pt x="406" y="310"/>
                  </a:lnTo>
                  <a:lnTo>
                    <a:pt x="406" y="310"/>
                  </a:lnTo>
                  <a:lnTo>
                    <a:pt x="406" y="310"/>
                  </a:lnTo>
                  <a:lnTo>
                    <a:pt x="406" y="310"/>
                  </a:lnTo>
                  <a:lnTo>
                    <a:pt x="406" y="310"/>
                  </a:lnTo>
                  <a:lnTo>
                    <a:pt x="406" y="312"/>
                  </a:lnTo>
                  <a:lnTo>
                    <a:pt x="406" y="312"/>
                  </a:lnTo>
                  <a:lnTo>
                    <a:pt x="406" y="312"/>
                  </a:lnTo>
                  <a:lnTo>
                    <a:pt x="406" y="312"/>
                  </a:lnTo>
                  <a:lnTo>
                    <a:pt x="406" y="315"/>
                  </a:lnTo>
                  <a:lnTo>
                    <a:pt x="406" y="315"/>
                  </a:lnTo>
                  <a:lnTo>
                    <a:pt x="408" y="315"/>
                  </a:lnTo>
                  <a:lnTo>
                    <a:pt x="408" y="315"/>
                  </a:lnTo>
                  <a:lnTo>
                    <a:pt x="406" y="315"/>
                  </a:lnTo>
                  <a:lnTo>
                    <a:pt x="406" y="315"/>
                  </a:lnTo>
                  <a:lnTo>
                    <a:pt x="406" y="317"/>
                  </a:lnTo>
                  <a:lnTo>
                    <a:pt x="406" y="317"/>
                  </a:lnTo>
                  <a:lnTo>
                    <a:pt x="406" y="317"/>
                  </a:lnTo>
                  <a:lnTo>
                    <a:pt x="406" y="317"/>
                  </a:lnTo>
                  <a:lnTo>
                    <a:pt x="406" y="317"/>
                  </a:lnTo>
                  <a:lnTo>
                    <a:pt x="406" y="317"/>
                  </a:lnTo>
                  <a:lnTo>
                    <a:pt x="408" y="319"/>
                  </a:lnTo>
                  <a:lnTo>
                    <a:pt x="408" y="319"/>
                  </a:lnTo>
                  <a:lnTo>
                    <a:pt x="408" y="319"/>
                  </a:lnTo>
                  <a:lnTo>
                    <a:pt x="408" y="319"/>
                  </a:lnTo>
                  <a:lnTo>
                    <a:pt x="411" y="319"/>
                  </a:lnTo>
                  <a:lnTo>
                    <a:pt x="411" y="319"/>
                  </a:lnTo>
                  <a:lnTo>
                    <a:pt x="411" y="319"/>
                  </a:lnTo>
                  <a:lnTo>
                    <a:pt x="411" y="319"/>
                  </a:lnTo>
                  <a:lnTo>
                    <a:pt x="411" y="317"/>
                  </a:lnTo>
                  <a:lnTo>
                    <a:pt x="411" y="317"/>
                  </a:lnTo>
                  <a:lnTo>
                    <a:pt x="411" y="317"/>
                  </a:lnTo>
                  <a:lnTo>
                    <a:pt x="411" y="317"/>
                  </a:lnTo>
                  <a:lnTo>
                    <a:pt x="411" y="317"/>
                  </a:lnTo>
                  <a:lnTo>
                    <a:pt x="411" y="317"/>
                  </a:lnTo>
                  <a:lnTo>
                    <a:pt x="413" y="319"/>
                  </a:lnTo>
                  <a:lnTo>
                    <a:pt x="413" y="319"/>
                  </a:lnTo>
                  <a:lnTo>
                    <a:pt x="413" y="319"/>
                  </a:lnTo>
                  <a:lnTo>
                    <a:pt x="413" y="319"/>
                  </a:lnTo>
                  <a:lnTo>
                    <a:pt x="415" y="322"/>
                  </a:lnTo>
                  <a:lnTo>
                    <a:pt x="415" y="322"/>
                  </a:lnTo>
                  <a:lnTo>
                    <a:pt x="415" y="322"/>
                  </a:lnTo>
                  <a:lnTo>
                    <a:pt x="415" y="322"/>
                  </a:lnTo>
                  <a:lnTo>
                    <a:pt x="415" y="324"/>
                  </a:lnTo>
                  <a:lnTo>
                    <a:pt x="415" y="324"/>
                  </a:lnTo>
                  <a:lnTo>
                    <a:pt x="415" y="324"/>
                  </a:lnTo>
                  <a:lnTo>
                    <a:pt x="415" y="324"/>
                  </a:lnTo>
                  <a:lnTo>
                    <a:pt x="415" y="324"/>
                  </a:lnTo>
                  <a:lnTo>
                    <a:pt x="415" y="324"/>
                  </a:lnTo>
                  <a:lnTo>
                    <a:pt x="415" y="327"/>
                  </a:lnTo>
                  <a:lnTo>
                    <a:pt x="415" y="327"/>
                  </a:lnTo>
                  <a:lnTo>
                    <a:pt x="415" y="327"/>
                  </a:lnTo>
                  <a:lnTo>
                    <a:pt x="415" y="327"/>
                  </a:lnTo>
                  <a:lnTo>
                    <a:pt x="413" y="327"/>
                  </a:lnTo>
                  <a:lnTo>
                    <a:pt x="413" y="327"/>
                  </a:lnTo>
                  <a:lnTo>
                    <a:pt x="413" y="329"/>
                  </a:lnTo>
                  <a:lnTo>
                    <a:pt x="413" y="329"/>
                  </a:lnTo>
                  <a:lnTo>
                    <a:pt x="411" y="329"/>
                  </a:lnTo>
                  <a:lnTo>
                    <a:pt x="411" y="329"/>
                  </a:lnTo>
                  <a:lnTo>
                    <a:pt x="411" y="329"/>
                  </a:lnTo>
                  <a:lnTo>
                    <a:pt x="411" y="329"/>
                  </a:lnTo>
                  <a:lnTo>
                    <a:pt x="411" y="329"/>
                  </a:lnTo>
                  <a:lnTo>
                    <a:pt x="411" y="329"/>
                  </a:lnTo>
                  <a:lnTo>
                    <a:pt x="411" y="331"/>
                  </a:lnTo>
                  <a:lnTo>
                    <a:pt x="411" y="331"/>
                  </a:lnTo>
                  <a:lnTo>
                    <a:pt x="408" y="331"/>
                  </a:lnTo>
                  <a:lnTo>
                    <a:pt x="408" y="331"/>
                  </a:lnTo>
                  <a:lnTo>
                    <a:pt x="411" y="331"/>
                  </a:lnTo>
                  <a:lnTo>
                    <a:pt x="411" y="331"/>
                  </a:lnTo>
                  <a:lnTo>
                    <a:pt x="411" y="334"/>
                  </a:lnTo>
                  <a:lnTo>
                    <a:pt x="411" y="334"/>
                  </a:lnTo>
                  <a:lnTo>
                    <a:pt x="411" y="334"/>
                  </a:lnTo>
                  <a:lnTo>
                    <a:pt x="411" y="334"/>
                  </a:lnTo>
                  <a:lnTo>
                    <a:pt x="411" y="334"/>
                  </a:lnTo>
                  <a:lnTo>
                    <a:pt x="411" y="334"/>
                  </a:lnTo>
                  <a:lnTo>
                    <a:pt x="411" y="336"/>
                  </a:lnTo>
                  <a:lnTo>
                    <a:pt x="411" y="336"/>
                  </a:lnTo>
                  <a:lnTo>
                    <a:pt x="413" y="336"/>
                  </a:lnTo>
                  <a:lnTo>
                    <a:pt x="413" y="336"/>
                  </a:lnTo>
                  <a:lnTo>
                    <a:pt x="413" y="336"/>
                  </a:lnTo>
                  <a:lnTo>
                    <a:pt x="413" y="336"/>
                  </a:lnTo>
                  <a:lnTo>
                    <a:pt x="415" y="336"/>
                  </a:lnTo>
                  <a:lnTo>
                    <a:pt x="415" y="336"/>
                  </a:lnTo>
                  <a:lnTo>
                    <a:pt x="415" y="336"/>
                  </a:lnTo>
                  <a:lnTo>
                    <a:pt x="415" y="336"/>
                  </a:lnTo>
                  <a:lnTo>
                    <a:pt x="415" y="336"/>
                  </a:lnTo>
                  <a:lnTo>
                    <a:pt x="415" y="336"/>
                  </a:lnTo>
                  <a:lnTo>
                    <a:pt x="418" y="338"/>
                  </a:lnTo>
                  <a:lnTo>
                    <a:pt x="418" y="338"/>
                  </a:lnTo>
                  <a:lnTo>
                    <a:pt x="418" y="338"/>
                  </a:lnTo>
                  <a:lnTo>
                    <a:pt x="418" y="338"/>
                  </a:lnTo>
                  <a:lnTo>
                    <a:pt x="418" y="338"/>
                  </a:lnTo>
                  <a:lnTo>
                    <a:pt x="418" y="338"/>
                  </a:lnTo>
                  <a:lnTo>
                    <a:pt x="420" y="338"/>
                  </a:lnTo>
                  <a:lnTo>
                    <a:pt x="420" y="338"/>
                  </a:lnTo>
                  <a:lnTo>
                    <a:pt x="422" y="341"/>
                  </a:lnTo>
                  <a:lnTo>
                    <a:pt x="422" y="341"/>
                  </a:lnTo>
                  <a:lnTo>
                    <a:pt x="422" y="341"/>
                  </a:lnTo>
                  <a:lnTo>
                    <a:pt x="422" y="341"/>
                  </a:lnTo>
                  <a:lnTo>
                    <a:pt x="422" y="341"/>
                  </a:lnTo>
                  <a:lnTo>
                    <a:pt x="422" y="341"/>
                  </a:lnTo>
                  <a:lnTo>
                    <a:pt x="425" y="343"/>
                  </a:lnTo>
                  <a:lnTo>
                    <a:pt x="425" y="343"/>
                  </a:lnTo>
                  <a:lnTo>
                    <a:pt x="425" y="343"/>
                  </a:lnTo>
                  <a:lnTo>
                    <a:pt x="425" y="343"/>
                  </a:lnTo>
                  <a:lnTo>
                    <a:pt x="425" y="345"/>
                  </a:lnTo>
                  <a:lnTo>
                    <a:pt x="425" y="345"/>
                  </a:lnTo>
                  <a:lnTo>
                    <a:pt x="425" y="348"/>
                  </a:lnTo>
                  <a:lnTo>
                    <a:pt x="425" y="348"/>
                  </a:lnTo>
                  <a:lnTo>
                    <a:pt x="427" y="348"/>
                  </a:lnTo>
                  <a:lnTo>
                    <a:pt x="427" y="348"/>
                  </a:lnTo>
                  <a:lnTo>
                    <a:pt x="429" y="350"/>
                  </a:lnTo>
                  <a:lnTo>
                    <a:pt x="429" y="350"/>
                  </a:lnTo>
                  <a:lnTo>
                    <a:pt x="429" y="350"/>
                  </a:lnTo>
                  <a:lnTo>
                    <a:pt x="429" y="350"/>
                  </a:lnTo>
                  <a:lnTo>
                    <a:pt x="432" y="350"/>
                  </a:lnTo>
                  <a:lnTo>
                    <a:pt x="432" y="350"/>
                  </a:lnTo>
                  <a:lnTo>
                    <a:pt x="432" y="350"/>
                  </a:lnTo>
                  <a:lnTo>
                    <a:pt x="432" y="350"/>
                  </a:lnTo>
                  <a:lnTo>
                    <a:pt x="434" y="350"/>
                  </a:lnTo>
                  <a:lnTo>
                    <a:pt x="434" y="350"/>
                  </a:lnTo>
                  <a:lnTo>
                    <a:pt x="434" y="352"/>
                  </a:lnTo>
                  <a:lnTo>
                    <a:pt x="434" y="352"/>
                  </a:lnTo>
                  <a:lnTo>
                    <a:pt x="434" y="352"/>
                  </a:lnTo>
                  <a:lnTo>
                    <a:pt x="434" y="352"/>
                  </a:lnTo>
                  <a:lnTo>
                    <a:pt x="434" y="352"/>
                  </a:lnTo>
                  <a:lnTo>
                    <a:pt x="434" y="352"/>
                  </a:lnTo>
                  <a:lnTo>
                    <a:pt x="434" y="355"/>
                  </a:lnTo>
                  <a:lnTo>
                    <a:pt x="434" y="355"/>
                  </a:lnTo>
                  <a:lnTo>
                    <a:pt x="432" y="352"/>
                  </a:lnTo>
                  <a:lnTo>
                    <a:pt x="432" y="352"/>
                  </a:lnTo>
                  <a:lnTo>
                    <a:pt x="432" y="352"/>
                  </a:lnTo>
                  <a:lnTo>
                    <a:pt x="432" y="352"/>
                  </a:lnTo>
                  <a:lnTo>
                    <a:pt x="427" y="352"/>
                  </a:lnTo>
                  <a:lnTo>
                    <a:pt x="427" y="352"/>
                  </a:lnTo>
                  <a:lnTo>
                    <a:pt x="420" y="352"/>
                  </a:lnTo>
                  <a:lnTo>
                    <a:pt x="420" y="352"/>
                  </a:lnTo>
                  <a:lnTo>
                    <a:pt x="250" y="352"/>
                  </a:lnTo>
                  <a:lnTo>
                    <a:pt x="250" y="352"/>
                  </a:lnTo>
                  <a:lnTo>
                    <a:pt x="219" y="352"/>
                  </a:lnTo>
                  <a:lnTo>
                    <a:pt x="219" y="352"/>
                  </a:lnTo>
                  <a:lnTo>
                    <a:pt x="219" y="352"/>
                  </a:lnTo>
                  <a:lnTo>
                    <a:pt x="219" y="352"/>
                  </a:lnTo>
                  <a:lnTo>
                    <a:pt x="217" y="352"/>
                  </a:lnTo>
                  <a:lnTo>
                    <a:pt x="217" y="352"/>
                  </a:lnTo>
                  <a:lnTo>
                    <a:pt x="210" y="350"/>
                  </a:lnTo>
                  <a:lnTo>
                    <a:pt x="210" y="350"/>
                  </a:lnTo>
                  <a:lnTo>
                    <a:pt x="120" y="350"/>
                  </a:lnTo>
                  <a:lnTo>
                    <a:pt x="120" y="350"/>
                  </a:lnTo>
                  <a:lnTo>
                    <a:pt x="115" y="350"/>
                  </a:lnTo>
                  <a:lnTo>
                    <a:pt x="115" y="350"/>
                  </a:lnTo>
                  <a:lnTo>
                    <a:pt x="18" y="350"/>
                  </a:lnTo>
                  <a:lnTo>
                    <a:pt x="18" y="350"/>
                  </a:lnTo>
                  <a:lnTo>
                    <a:pt x="18" y="348"/>
                  </a:lnTo>
                  <a:lnTo>
                    <a:pt x="18" y="348"/>
                  </a:lnTo>
                  <a:lnTo>
                    <a:pt x="18" y="345"/>
                  </a:lnTo>
                  <a:lnTo>
                    <a:pt x="18" y="345"/>
                  </a:lnTo>
                  <a:lnTo>
                    <a:pt x="18" y="343"/>
                  </a:lnTo>
                  <a:lnTo>
                    <a:pt x="18" y="343"/>
                  </a:lnTo>
                  <a:lnTo>
                    <a:pt x="18" y="341"/>
                  </a:lnTo>
                  <a:lnTo>
                    <a:pt x="18" y="341"/>
                  </a:lnTo>
                  <a:lnTo>
                    <a:pt x="18" y="341"/>
                  </a:lnTo>
                  <a:lnTo>
                    <a:pt x="18" y="341"/>
                  </a:lnTo>
                  <a:lnTo>
                    <a:pt x="18" y="338"/>
                  </a:lnTo>
                  <a:lnTo>
                    <a:pt x="18" y="338"/>
                  </a:lnTo>
                  <a:lnTo>
                    <a:pt x="18" y="336"/>
                  </a:lnTo>
                  <a:lnTo>
                    <a:pt x="18" y="336"/>
                  </a:lnTo>
                  <a:lnTo>
                    <a:pt x="18" y="336"/>
                  </a:lnTo>
                  <a:lnTo>
                    <a:pt x="18" y="336"/>
                  </a:lnTo>
                  <a:lnTo>
                    <a:pt x="18" y="334"/>
                  </a:lnTo>
                  <a:lnTo>
                    <a:pt x="18" y="334"/>
                  </a:lnTo>
                  <a:lnTo>
                    <a:pt x="18" y="331"/>
                  </a:lnTo>
                  <a:lnTo>
                    <a:pt x="18" y="331"/>
                  </a:lnTo>
                  <a:lnTo>
                    <a:pt x="18" y="331"/>
                  </a:lnTo>
                  <a:lnTo>
                    <a:pt x="18" y="331"/>
                  </a:lnTo>
                  <a:lnTo>
                    <a:pt x="21" y="329"/>
                  </a:lnTo>
                  <a:lnTo>
                    <a:pt x="21" y="329"/>
                  </a:lnTo>
                  <a:lnTo>
                    <a:pt x="23" y="329"/>
                  </a:lnTo>
                  <a:lnTo>
                    <a:pt x="23" y="329"/>
                  </a:lnTo>
                  <a:lnTo>
                    <a:pt x="23" y="327"/>
                  </a:lnTo>
                  <a:lnTo>
                    <a:pt x="23" y="327"/>
                  </a:lnTo>
                  <a:lnTo>
                    <a:pt x="23" y="327"/>
                  </a:lnTo>
                  <a:lnTo>
                    <a:pt x="23" y="327"/>
                  </a:lnTo>
                  <a:lnTo>
                    <a:pt x="26" y="324"/>
                  </a:lnTo>
                  <a:lnTo>
                    <a:pt x="26" y="324"/>
                  </a:lnTo>
                  <a:lnTo>
                    <a:pt x="28" y="322"/>
                  </a:lnTo>
                  <a:lnTo>
                    <a:pt x="28" y="322"/>
                  </a:lnTo>
                  <a:lnTo>
                    <a:pt x="28" y="322"/>
                  </a:lnTo>
                  <a:lnTo>
                    <a:pt x="28" y="322"/>
                  </a:lnTo>
                  <a:lnTo>
                    <a:pt x="30" y="319"/>
                  </a:lnTo>
                  <a:lnTo>
                    <a:pt x="30" y="319"/>
                  </a:lnTo>
                  <a:lnTo>
                    <a:pt x="30" y="319"/>
                  </a:lnTo>
                  <a:lnTo>
                    <a:pt x="30" y="319"/>
                  </a:lnTo>
                  <a:lnTo>
                    <a:pt x="30" y="317"/>
                  </a:lnTo>
                  <a:lnTo>
                    <a:pt x="30" y="317"/>
                  </a:lnTo>
                  <a:lnTo>
                    <a:pt x="28" y="317"/>
                  </a:lnTo>
                  <a:lnTo>
                    <a:pt x="28" y="317"/>
                  </a:lnTo>
                  <a:lnTo>
                    <a:pt x="26" y="319"/>
                  </a:lnTo>
                  <a:lnTo>
                    <a:pt x="26" y="319"/>
                  </a:lnTo>
                  <a:lnTo>
                    <a:pt x="23" y="319"/>
                  </a:lnTo>
                  <a:lnTo>
                    <a:pt x="23" y="319"/>
                  </a:lnTo>
                  <a:lnTo>
                    <a:pt x="21" y="317"/>
                  </a:lnTo>
                  <a:lnTo>
                    <a:pt x="21" y="317"/>
                  </a:lnTo>
                  <a:lnTo>
                    <a:pt x="21" y="317"/>
                  </a:lnTo>
                  <a:lnTo>
                    <a:pt x="21" y="317"/>
                  </a:lnTo>
                  <a:lnTo>
                    <a:pt x="18" y="317"/>
                  </a:lnTo>
                  <a:lnTo>
                    <a:pt x="18" y="317"/>
                  </a:lnTo>
                  <a:lnTo>
                    <a:pt x="18" y="315"/>
                  </a:lnTo>
                  <a:lnTo>
                    <a:pt x="18" y="315"/>
                  </a:lnTo>
                  <a:lnTo>
                    <a:pt x="18" y="312"/>
                  </a:lnTo>
                  <a:lnTo>
                    <a:pt x="18" y="312"/>
                  </a:lnTo>
                  <a:lnTo>
                    <a:pt x="16" y="310"/>
                  </a:lnTo>
                  <a:lnTo>
                    <a:pt x="16" y="310"/>
                  </a:lnTo>
                  <a:lnTo>
                    <a:pt x="16" y="308"/>
                  </a:lnTo>
                  <a:lnTo>
                    <a:pt x="16" y="308"/>
                  </a:lnTo>
                  <a:lnTo>
                    <a:pt x="16" y="308"/>
                  </a:lnTo>
                  <a:lnTo>
                    <a:pt x="16" y="308"/>
                  </a:lnTo>
                  <a:lnTo>
                    <a:pt x="16" y="305"/>
                  </a:lnTo>
                  <a:lnTo>
                    <a:pt x="16" y="305"/>
                  </a:lnTo>
                  <a:lnTo>
                    <a:pt x="14" y="305"/>
                  </a:lnTo>
                  <a:lnTo>
                    <a:pt x="14" y="305"/>
                  </a:lnTo>
                  <a:lnTo>
                    <a:pt x="11" y="305"/>
                  </a:lnTo>
                  <a:lnTo>
                    <a:pt x="11" y="305"/>
                  </a:lnTo>
                  <a:lnTo>
                    <a:pt x="7" y="305"/>
                  </a:lnTo>
                  <a:lnTo>
                    <a:pt x="7" y="305"/>
                  </a:lnTo>
                  <a:lnTo>
                    <a:pt x="7" y="305"/>
                  </a:lnTo>
                  <a:lnTo>
                    <a:pt x="7" y="305"/>
                  </a:lnTo>
                  <a:lnTo>
                    <a:pt x="4" y="305"/>
                  </a:lnTo>
                  <a:lnTo>
                    <a:pt x="4" y="305"/>
                  </a:lnTo>
                  <a:lnTo>
                    <a:pt x="4" y="305"/>
                  </a:lnTo>
                  <a:lnTo>
                    <a:pt x="4" y="305"/>
                  </a:lnTo>
                  <a:lnTo>
                    <a:pt x="2" y="305"/>
                  </a:lnTo>
                  <a:lnTo>
                    <a:pt x="2" y="305"/>
                  </a:lnTo>
                  <a:lnTo>
                    <a:pt x="4" y="305"/>
                  </a:lnTo>
                  <a:lnTo>
                    <a:pt x="4" y="305"/>
                  </a:lnTo>
                  <a:lnTo>
                    <a:pt x="4" y="305"/>
                  </a:lnTo>
                  <a:lnTo>
                    <a:pt x="4" y="305"/>
                  </a:lnTo>
                  <a:lnTo>
                    <a:pt x="4" y="301"/>
                  </a:lnTo>
                  <a:lnTo>
                    <a:pt x="4" y="301"/>
                  </a:lnTo>
                  <a:lnTo>
                    <a:pt x="7" y="301"/>
                  </a:lnTo>
                  <a:lnTo>
                    <a:pt x="7" y="301"/>
                  </a:lnTo>
                  <a:lnTo>
                    <a:pt x="7" y="301"/>
                  </a:lnTo>
                  <a:lnTo>
                    <a:pt x="7" y="301"/>
                  </a:lnTo>
                  <a:lnTo>
                    <a:pt x="4" y="298"/>
                  </a:lnTo>
                  <a:lnTo>
                    <a:pt x="4" y="298"/>
                  </a:lnTo>
                  <a:lnTo>
                    <a:pt x="4" y="296"/>
                  </a:lnTo>
                  <a:lnTo>
                    <a:pt x="4" y="296"/>
                  </a:lnTo>
                  <a:lnTo>
                    <a:pt x="4" y="293"/>
                  </a:lnTo>
                  <a:lnTo>
                    <a:pt x="4" y="293"/>
                  </a:lnTo>
                  <a:lnTo>
                    <a:pt x="2" y="293"/>
                  </a:lnTo>
                  <a:lnTo>
                    <a:pt x="2" y="293"/>
                  </a:lnTo>
                  <a:lnTo>
                    <a:pt x="2" y="291"/>
                  </a:lnTo>
                  <a:lnTo>
                    <a:pt x="2" y="291"/>
                  </a:lnTo>
                  <a:lnTo>
                    <a:pt x="2" y="289"/>
                  </a:lnTo>
                  <a:lnTo>
                    <a:pt x="2" y="289"/>
                  </a:lnTo>
                  <a:lnTo>
                    <a:pt x="2" y="286"/>
                  </a:lnTo>
                  <a:lnTo>
                    <a:pt x="2" y="286"/>
                  </a:lnTo>
                  <a:lnTo>
                    <a:pt x="2" y="284"/>
                  </a:lnTo>
                  <a:lnTo>
                    <a:pt x="2" y="284"/>
                  </a:lnTo>
                  <a:lnTo>
                    <a:pt x="2" y="284"/>
                  </a:lnTo>
                  <a:lnTo>
                    <a:pt x="2" y="284"/>
                  </a:lnTo>
                  <a:lnTo>
                    <a:pt x="2" y="282"/>
                  </a:lnTo>
                  <a:lnTo>
                    <a:pt x="2" y="282"/>
                  </a:lnTo>
                  <a:lnTo>
                    <a:pt x="2" y="279"/>
                  </a:lnTo>
                  <a:lnTo>
                    <a:pt x="2" y="279"/>
                  </a:lnTo>
                  <a:lnTo>
                    <a:pt x="2" y="279"/>
                  </a:lnTo>
                  <a:lnTo>
                    <a:pt x="2" y="279"/>
                  </a:lnTo>
                  <a:lnTo>
                    <a:pt x="0" y="277"/>
                  </a:lnTo>
                  <a:lnTo>
                    <a:pt x="0" y="277"/>
                  </a:lnTo>
                  <a:lnTo>
                    <a:pt x="0" y="277"/>
                  </a:lnTo>
                  <a:lnTo>
                    <a:pt x="0" y="277"/>
                  </a:lnTo>
                  <a:lnTo>
                    <a:pt x="0" y="277"/>
                  </a:lnTo>
                  <a:lnTo>
                    <a:pt x="0" y="277"/>
                  </a:lnTo>
                  <a:lnTo>
                    <a:pt x="2" y="277"/>
                  </a:lnTo>
                  <a:lnTo>
                    <a:pt x="2" y="277"/>
                  </a:lnTo>
                  <a:lnTo>
                    <a:pt x="2" y="275"/>
                  </a:lnTo>
                  <a:lnTo>
                    <a:pt x="2" y="275"/>
                  </a:lnTo>
                  <a:lnTo>
                    <a:pt x="4" y="275"/>
                  </a:lnTo>
                  <a:lnTo>
                    <a:pt x="4" y="275"/>
                  </a:lnTo>
                  <a:lnTo>
                    <a:pt x="4" y="275"/>
                  </a:lnTo>
                  <a:lnTo>
                    <a:pt x="4" y="275"/>
                  </a:lnTo>
                  <a:lnTo>
                    <a:pt x="7" y="275"/>
                  </a:lnTo>
                  <a:lnTo>
                    <a:pt x="7" y="275"/>
                  </a:lnTo>
                  <a:lnTo>
                    <a:pt x="7" y="275"/>
                  </a:lnTo>
                  <a:lnTo>
                    <a:pt x="7" y="275"/>
                  </a:lnTo>
                  <a:lnTo>
                    <a:pt x="9" y="275"/>
                  </a:lnTo>
                  <a:lnTo>
                    <a:pt x="9" y="275"/>
                  </a:lnTo>
                  <a:lnTo>
                    <a:pt x="9" y="275"/>
                  </a:lnTo>
                  <a:lnTo>
                    <a:pt x="9" y="275"/>
                  </a:lnTo>
                  <a:lnTo>
                    <a:pt x="9" y="270"/>
                  </a:lnTo>
                  <a:lnTo>
                    <a:pt x="9" y="270"/>
                  </a:lnTo>
                  <a:lnTo>
                    <a:pt x="9" y="270"/>
                  </a:lnTo>
                  <a:lnTo>
                    <a:pt x="9" y="270"/>
                  </a:lnTo>
                  <a:lnTo>
                    <a:pt x="9" y="267"/>
                  </a:lnTo>
                  <a:lnTo>
                    <a:pt x="9" y="267"/>
                  </a:lnTo>
                  <a:lnTo>
                    <a:pt x="9" y="267"/>
                  </a:lnTo>
                  <a:lnTo>
                    <a:pt x="9" y="267"/>
                  </a:lnTo>
                  <a:lnTo>
                    <a:pt x="11" y="265"/>
                  </a:lnTo>
                  <a:lnTo>
                    <a:pt x="11" y="265"/>
                  </a:lnTo>
                  <a:lnTo>
                    <a:pt x="11" y="265"/>
                  </a:lnTo>
                  <a:lnTo>
                    <a:pt x="11" y="265"/>
                  </a:lnTo>
                  <a:lnTo>
                    <a:pt x="14" y="265"/>
                  </a:lnTo>
                  <a:lnTo>
                    <a:pt x="14" y="265"/>
                  </a:lnTo>
                  <a:lnTo>
                    <a:pt x="16" y="265"/>
                  </a:lnTo>
                  <a:lnTo>
                    <a:pt x="16" y="265"/>
                  </a:lnTo>
                  <a:lnTo>
                    <a:pt x="18" y="267"/>
                  </a:lnTo>
                  <a:lnTo>
                    <a:pt x="18" y="267"/>
                  </a:lnTo>
                  <a:lnTo>
                    <a:pt x="18" y="267"/>
                  </a:lnTo>
                  <a:lnTo>
                    <a:pt x="18" y="267"/>
                  </a:lnTo>
                  <a:lnTo>
                    <a:pt x="21" y="267"/>
                  </a:lnTo>
                  <a:lnTo>
                    <a:pt x="21" y="267"/>
                  </a:lnTo>
                  <a:lnTo>
                    <a:pt x="21" y="267"/>
                  </a:lnTo>
                  <a:lnTo>
                    <a:pt x="21" y="267"/>
                  </a:lnTo>
                  <a:lnTo>
                    <a:pt x="21" y="267"/>
                  </a:lnTo>
                  <a:lnTo>
                    <a:pt x="21" y="267"/>
                  </a:lnTo>
                  <a:lnTo>
                    <a:pt x="23" y="267"/>
                  </a:lnTo>
                  <a:lnTo>
                    <a:pt x="23" y="267"/>
                  </a:lnTo>
                  <a:lnTo>
                    <a:pt x="26" y="267"/>
                  </a:lnTo>
                  <a:lnTo>
                    <a:pt x="26" y="267"/>
                  </a:lnTo>
                  <a:lnTo>
                    <a:pt x="26" y="267"/>
                  </a:lnTo>
                  <a:lnTo>
                    <a:pt x="26" y="267"/>
                  </a:lnTo>
                  <a:lnTo>
                    <a:pt x="26" y="267"/>
                  </a:lnTo>
                  <a:lnTo>
                    <a:pt x="26" y="267"/>
                  </a:lnTo>
                  <a:lnTo>
                    <a:pt x="26" y="267"/>
                  </a:lnTo>
                  <a:lnTo>
                    <a:pt x="26" y="267"/>
                  </a:lnTo>
                  <a:lnTo>
                    <a:pt x="26" y="263"/>
                  </a:lnTo>
                  <a:lnTo>
                    <a:pt x="26" y="263"/>
                  </a:lnTo>
                  <a:lnTo>
                    <a:pt x="28" y="260"/>
                  </a:lnTo>
                  <a:lnTo>
                    <a:pt x="28" y="260"/>
                  </a:lnTo>
                  <a:lnTo>
                    <a:pt x="28" y="260"/>
                  </a:lnTo>
                  <a:lnTo>
                    <a:pt x="28" y="260"/>
                  </a:lnTo>
                  <a:lnTo>
                    <a:pt x="30" y="260"/>
                  </a:lnTo>
                  <a:lnTo>
                    <a:pt x="30" y="260"/>
                  </a:lnTo>
                  <a:lnTo>
                    <a:pt x="30" y="260"/>
                  </a:lnTo>
                  <a:lnTo>
                    <a:pt x="30" y="260"/>
                  </a:lnTo>
                  <a:lnTo>
                    <a:pt x="33" y="258"/>
                  </a:lnTo>
                  <a:lnTo>
                    <a:pt x="33" y="258"/>
                  </a:lnTo>
                  <a:lnTo>
                    <a:pt x="33" y="258"/>
                  </a:lnTo>
                  <a:lnTo>
                    <a:pt x="33" y="258"/>
                  </a:lnTo>
                  <a:lnTo>
                    <a:pt x="35" y="256"/>
                  </a:lnTo>
                  <a:lnTo>
                    <a:pt x="35" y="256"/>
                  </a:lnTo>
                  <a:lnTo>
                    <a:pt x="35" y="256"/>
                  </a:lnTo>
                  <a:lnTo>
                    <a:pt x="35" y="256"/>
                  </a:lnTo>
                  <a:lnTo>
                    <a:pt x="37" y="256"/>
                  </a:lnTo>
                  <a:lnTo>
                    <a:pt x="37" y="256"/>
                  </a:lnTo>
                  <a:lnTo>
                    <a:pt x="37" y="253"/>
                  </a:lnTo>
                  <a:lnTo>
                    <a:pt x="37" y="253"/>
                  </a:lnTo>
                  <a:lnTo>
                    <a:pt x="40" y="256"/>
                  </a:lnTo>
                  <a:lnTo>
                    <a:pt x="40" y="256"/>
                  </a:lnTo>
                  <a:lnTo>
                    <a:pt x="42" y="256"/>
                  </a:lnTo>
                  <a:lnTo>
                    <a:pt x="42" y="256"/>
                  </a:lnTo>
                  <a:lnTo>
                    <a:pt x="44" y="256"/>
                  </a:lnTo>
                  <a:lnTo>
                    <a:pt x="44" y="256"/>
                  </a:lnTo>
                  <a:lnTo>
                    <a:pt x="44" y="253"/>
                  </a:lnTo>
                  <a:lnTo>
                    <a:pt x="44" y="253"/>
                  </a:lnTo>
                  <a:lnTo>
                    <a:pt x="44" y="253"/>
                  </a:lnTo>
                  <a:lnTo>
                    <a:pt x="44" y="253"/>
                  </a:lnTo>
                  <a:lnTo>
                    <a:pt x="44" y="251"/>
                  </a:lnTo>
                  <a:lnTo>
                    <a:pt x="44" y="251"/>
                  </a:lnTo>
                  <a:lnTo>
                    <a:pt x="44" y="251"/>
                  </a:lnTo>
                  <a:lnTo>
                    <a:pt x="44" y="251"/>
                  </a:lnTo>
                  <a:lnTo>
                    <a:pt x="44" y="251"/>
                  </a:lnTo>
                  <a:lnTo>
                    <a:pt x="44" y="251"/>
                  </a:lnTo>
                  <a:lnTo>
                    <a:pt x="47" y="249"/>
                  </a:lnTo>
                  <a:lnTo>
                    <a:pt x="47" y="249"/>
                  </a:lnTo>
                  <a:lnTo>
                    <a:pt x="47" y="246"/>
                  </a:lnTo>
                  <a:lnTo>
                    <a:pt x="47" y="246"/>
                  </a:lnTo>
                  <a:lnTo>
                    <a:pt x="47" y="246"/>
                  </a:lnTo>
                  <a:lnTo>
                    <a:pt x="47" y="246"/>
                  </a:lnTo>
                  <a:lnTo>
                    <a:pt x="47" y="244"/>
                  </a:lnTo>
                  <a:lnTo>
                    <a:pt x="47" y="244"/>
                  </a:lnTo>
                  <a:lnTo>
                    <a:pt x="47" y="244"/>
                  </a:lnTo>
                  <a:lnTo>
                    <a:pt x="47" y="244"/>
                  </a:lnTo>
                  <a:lnTo>
                    <a:pt x="47" y="241"/>
                  </a:lnTo>
                  <a:lnTo>
                    <a:pt x="47" y="241"/>
                  </a:lnTo>
                  <a:lnTo>
                    <a:pt x="44" y="241"/>
                  </a:lnTo>
                  <a:lnTo>
                    <a:pt x="44" y="241"/>
                  </a:lnTo>
                  <a:lnTo>
                    <a:pt x="42" y="239"/>
                  </a:lnTo>
                  <a:lnTo>
                    <a:pt x="42" y="239"/>
                  </a:lnTo>
                  <a:lnTo>
                    <a:pt x="42" y="239"/>
                  </a:lnTo>
                  <a:lnTo>
                    <a:pt x="42" y="239"/>
                  </a:lnTo>
                  <a:lnTo>
                    <a:pt x="42" y="234"/>
                  </a:lnTo>
                  <a:lnTo>
                    <a:pt x="42" y="234"/>
                  </a:lnTo>
                  <a:lnTo>
                    <a:pt x="42" y="234"/>
                  </a:lnTo>
                  <a:lnTo>
                    <a:pt x="42" y="234"/>
                  </a:lnTo>
                  <a:lnTo>
                    <a:pt x="42" y="234"/>
                  </a:lnTo>
                  <a:lnTo>
                    <a:pt x="42" y="234"/>
                  </a:lnTo>
                  <a:lnTo>
                    <a:pt x="40" y="232"/>
                  </a:lnTo>
                  <a:lnTo>
                    <a:pt x="40" y="232"/>
                  </a:lnTo>
                  <a:lnTo>
                    <a:pt x="37" y="232"/>
                  </a:lnTo>
                  <a:lnTo>
                    <a:pt x="37" y="232"/>
                  </a:lnTo>
                  <a:lnTo>
                    <a:pt x="35" y="232"/>
                  </a:lnTo>
                  <a:lnTo>
                    <a:pt x="35" y="232"/>
                  </a:lnTo>
                  <a:lnTo>
                    <a:pt x="35" y="232"/>
                  </a:lnTo>
                  <a:lnTo>
                    <a:pt x="35" y="232"/>
                  </a:lnTo>
                  <a:lnTo>
                    <a:pt x="33" y="232"/>
                  </a:lnTo>
                  <a:lnTo>
                    <a:pt x="33" y="232"/>
                  </a:lnTo>
                  <a:lnTo>
                    <a:pt x="33" y="230"/>
                  </a:lnTo>
                  <a:lnTo>
                    <a:pt x="33" y="230"/>
                  </a:lnTo>
                  <a:lnTo>
                    <a:pt x="30" y="227"/>
                  </a:lnTo>
                  <a:lnTo>
                    <a:pt x="30" y="227"/>
                  </a:lnTo>
                  <a:lnTo>
                    <a:pt x="30" y="227"/>
                  </a:lnTo>
                  <a:lnTo>
                    <a:pt x="30" y="227"/>
                  </a:lnTo>
                  <a:lnTo>
                    <a:pt x="30" y="225"/>
                  </a:lnTo>
                  <a:lnTo>
                    <a:pt x="30" y="225"/>
                  </a:lnTo>
                  <a:lnTo>
                    <a:pt x="30" y="223"/>
                  </a:lnTo>
                  <a:lnTo>
                    <a:pt x="30" y="223"/>
                  </a:lnTo>
                  <a:lnTo>
                    <a:pt x="30" y="223"/>
                  </a:lnTo>
                  <a:lnTo>
                    <a:pt x="30" y="223"/>
                  </a:lnTo>
                  <a:lnTo>
                    <a:pt x="28" y="220"/>
                  </a:lnTo>
                  <a:lnTo>
                    <a:pt x="28" y="220"/>
                  </a:lnTo>
                  <a:lnTo>
                    <a:pt x="28" y="220"/>
                  </a:lnTo>
                  <a:lnTo>
                    <a:pt x="28" y="220"/>
                  </a:lnTo>
                  <a:lnTo>
                    <a:pt x="26" y="218"/>
                  </a:lnTo>
                  <a:lnTo>
                    <a:pt x="26" y="218"/>
                  </a:lnTo>
                  <a:lnTo>
                    <a:pt x="23" y="218"/>
                  </a:lnTo>
                  <a:lnTo>
                    <a:pt x="23" y="218"/>
                  </a:lnTo>
                  <a:lnTo>
                    <a:pt x="23" y="218"/>
                  </a:lnTo>
                  <a:lnTo>
                    <a:pt x="23" y="218"/>
                  </a:lnTo>
                  <a:lnTo>
                    <a:pt x="23" y="215"/>
                  </a:lnTo>
                  <a:lnTo>
                    <a:pt x="23" y="215"/>
                  </a:lnTo>
                  <a:lnTo>
                    <a:pt x="23" y="213"/>
                  </a:lnTo>
                  <a:lnTo>
                    <a:pt x="23" y="213"/>
                  </a:lnTo>
                  <a:lnTo>
                    <a:pt x="21" y="213"/>
                  </a:lnTo>
                  <a:lnTo>
                    <a:pt x="21" y="213"/>
                  </a:lnTo>
                  <a:lnTo>
                    <a:pt x="21" y="208"/>
                  </a:lnTo>
                  <a:lnTo>
                    <a:pt x="21" y="208"/>
                  </a:lnTo>
                  <a:lnTo>
                    <a:pt x="18" y="208"/>
                  </a:lnTo>
                  <a:lnTo>
                    <a:pt x="18" y="208"/>
                  </a:lnTo>
                  <a:lnTo>
                    <a:pt x="18" y="206"/>
                  </a:lnTo>
                  <a:lnTo>
                    <a:pt x="18" y="206"/>
                  </a:lnTo>
                  <a:lnTo>
                    <a:pt x="18" y="204"/>
                  </a:lnTo>
                  <a:lnTo>
                    <a:pt x="18" y="204"/>
                  </a:lnTo>
                  <a:lnTo>
                    <a:pt x="18" y="201"/>
                  </a:lnTo>
                  <a:lnTo>
                    <a:pt x="18" y="201"/>
                  </a:lnTo>
                  <a:lnTo>
                    <a:pt x="18" y="201"/>
                  </a:lnTo>
                  <a:lnTo>
                    <a:pt x="18" y="201"/>
                  </a:lnTo>
                  <a:lnTo>
                    <a:pt x="21" y="199"/>
                  </a:lnTo>
                  <a:lnTo>
                    <a:pt x="21" y="199"/>
                  </a:lnTo>
                  <a:lnTo>
                    <a:pt x="21" y="199"/>
                  </a:lnTo>
                  <a:lnTo>
                    <a:pt x="21" y="199"/>
                  </a:lnTo>
                  <a:lnTo>
                    <a:pt x="23" y="199"/>
                  </a:lnTo>
                  <a:lnTo>
                    <a:pt x="23" y="199"/>
                  </a:lnTo>
                  <a:lnTo>
                    <a:pt x="26" y="197"/>
                  </a:lnTo>
                  <a:lnTo>
                    <a:pt x="26" y="197"/>
                  </a:lnTo>
                  <a:lnTo>
                    <a:pt x="28" y="197"/>
                  </a:lnTo>
                  <a:lnTo>
                    <a:pt x="28" y="197"/>
                  </a:lnTo>
                  <a:lnTo>
                    <a:pt x="28" y="197"/>
                  </a:lnTo>
                  <a:lnTo>
                    <a:pt x="28" y="197"/>
                  </a:lnTo>
                  <a:lnTo>
                    <a:pt x="28" y="197"/>
                  </a:lnTo>
                  <a:lnTo>
                    <a:pt x="28" y="197"/>
                  </a:lnTo>
                  <a:lnTo>
                    <a:pt x="30" y="197"/>
                  </a:lnTo>
                  <a:lnTo>
                    <a:pt x="30" y="197"/>
                  </a:lnTo>
                  <a:lnTo>
                    <a:pt x="30" y="194"/>
                  </a:lnTo>
                  <a:lnTo>
                    <a:pt x="30" y="194"/>
                  </a:lnTo>
                  <a:lnTo>
                    <a:pt x="33" y="192"/>
                  </a:lnTo>
                  <a:lnTo>
                    <a:pt x="33" y="192"/>
                  </a:lnTo>
                  <a:lnTo>
                    <a:pt x="35" y="192"/>
                  </a:lnTo>
                  <a:lnTo>
                    <a:pt x="35" y="192"/>
                  </a:lnTo>
                  <a:lnTo>
                    <a:pt x="35" y="192"/>
                  </a:lnTo>
                  <a:lnTo>
                    <a:pt x="35" y="192"/>
                  </a:lnTo>
                  <a:lnTo>
                    <a:pt x="37" y="192"/>
                  </a:lnTo>
                  <a:lnTo>
                    <a:pt x="37" y="192"/>
                  </a:lnTo>
                  <a:lnTo>
                    <a:pt x="37" y="192"/>
                  </a:lnTo>
                  <a:lnTo>
                    <a:pt x="37" y="192"/>
                  </a:lnTo>
                  <a:lnTo>
                    <a:pt x="40" y="192"/>
                  </a:lnTo>
                  <a:lnTo>
                    <a:pt x="40" y="192"/>
                  </a:lnTo>
                  <a:lnTo>
                    <a:pt x="37" y="192"/>
                  </a:lnTo>
                  <a:lnTo>
                    <a:pt x="37" y="192"/>
                  </a:lnTo>
                  <a:lnTo>
                    <a:pt x="37" y="189"/>
                  </a:lnTo>
                  <a:lnTo>
                    <a:pt x="37" y="189"/>
                  </a:lnTo>
                  <a:lnTo>
                    <a:pt x="37" y="187"/>
                  </a:lnTo>
                  <a:lnTo>
                    <a:pt x="37" y="187"/>
                  </a:lnTo>
                  <a:lnTo>
                    <a:pt x="37" y="187"/>
                  </a:lnTo>
                  <a:lnTo>
                    <a:pt x="37" y="187"/>
                  </a:lnTo>
                  <a:lnTo>
                    <a:pt x="37" y="185"/>
                  </a:lnTo>
                  <a:lnTo>
                    <a:pt x="37" y="185"/>
                  </a:lnTo>
                  <a:lnTo>
                    <a:pt x="37" y="182"/>
                  </a:lnTo>
                  <a:lnTo>
                    <a:pt x="37" y="182"/>
                  </a:lnTo>
                  <a:lnTo>
                    <a:pt x="37" y="182"/>
                  </a:lnTo>
                  <a:lnTo>
                    <a:pt x="37" y="182"/>
                  </a:lnTo>
                  <a:lnTo>
                    <a:pt x="37" y="182"/>
                  </a:lnTo>
                  <a:lnTo>
                    <a:pt x="37" y="182"/>
                  </a:lnTo>
                  <a:lnTo>
                    <a:pt x="35" y="180"/>
                  </a:lnTo>
                  <a:lnTo>
                    <a:pt x="35" y="180"/>
                  </a:lnTo>
                  <a:lnTo>
                    <a:pt x="35" y="180"/>
                  </a:lnTo>
                  <a:lnTo>
                    <a:pt x="35" y="180"/>
                  </a:lnTo>
                  <a:lnTo>
                    <a:pt x="33" y="180"/>
                  </a:lnTo>
                  <a:lnTo>
                    <a:pt x="33" y="180"/>
                  </a:lnTo>
                  <a:lnTo>
                    <a:pt x="99" y="178"/>
                  </a:lnTo>
                  <a:lnTo>
                    <a:pt x="99" y="178"/>
                  </a:lnTo>
                  <a:lnTo>
                    <a:pt x="99" y="171"/>
                  </a:lnTo>
                  <a:lnTo>
                    <a:pt x="99" y="171"/>
                  </a:lnTo>
                  <a:lnTo>
                    <a:pt x="99" y="109"/>
                  </a:lnTo>
                  <a:lnTo>
                    <a:pt x="99" y="109"/>
                  </a:lnTo>
                  <a:lnTo>
                    <a:pt x="99" y="76"/>
                  </a:lnTo>
                  <a:lnTo>
                    <a:pt x="99" y="76"/>
                  </a:lnTo>
                  <a:lnTo>
                    <a:pt x="111" y="74"/>
                  </a:lnTo>
                  <a:lnTo>
                    <a:pt x="111" y="74"/>
                  </a:lnTo>
                  <a:lnTo>
                    <a:pt x="111" y="26"/>
                  </a:lnTo>
                  <a:lnTo>
                    <a:pt x="111" y="26"/>
                  </a:lnTo>
                  <a:lnTo>
                    <a:pt x="111" y="3"/>
                  </a:lnTo>
                  <a:lnTo>
                    <a:pt x="111" y="3"/>
                  </a:lnTo>
                  <a:lnTo>
                    <a:pt x="113" y="3"/>
                  </a:lnTo>
                  <a:lnTo>
                    <a:pt x="113" y="3"/>
                  </a:lnTo>
                  <a:lnTo>
                    <a:pt x="115" y="5"/>
                  </a:lnTo>
                  <a:lnTo>
                    <a:pt x="115" y="5"/>
                  </a:lnTo>
                  <a:lnTo>
                    <a:pt x="118" y="5"/>
                  </a:lnTo>
                  <a:lnTo>
                    <a:pt x="118" y="5"/>
                  </a:lnTo>
                  <a:lnTo>
                    <a:pt x="120" y="5"/>
                  </a:lnTo>
                  <a:lnTo>
                    <a:pt x="120" y="5"/>
                  </a:lnTo>
                  <a:lnTo>
                    <a:pt x="125" y="5"/>
                  </a:lnTo>
                  <a:lnTo>
                    <a:pt x="125" y="5"/>
                  </a:lnTo>
                  <a:lnTo>
                    <a:pt x="127" y="5"/>
                  </a:lnTo>
                  <a:lnTo>
                    <a:pt x="127" y="5"/>
                  </a:lnTo>
                  <a:lnTo>
                    <a:pt x="127" y="3"/>
                  </a:lnTo>
                  <a:lnTo>
                    <a:pt x="127" y="3"/>
                  </a:lnTo>
                  <a:lnTo>
                    <a:pt x="129" y="3"/>
                  </a:lnTo>
                  <a:lnTo>
                    <a:pt x="129" y="3"/>
                  </a:lnTo>
                  <a:lnTo>
                    <a:pt x="132" y="0"/>
                  </a:lnTo>
                  <a:lnTo>
                    <a:pt x="132" y="0"/>
                  </a:lnTo>
                  <a:lnTo>
                    <a:pt x="134" y="0"/>
                  </a:lnTo>
                  <a:lnTo>
                    <a:pt x="134" y="0"/>
                  </a:lnTo>
                  <a:lnTo>
                    <a:pt x="137" y="0"/>
                  </a:lnTo>
                  <a:lnTo>
                    <a:pt x="137" y="0"/>
                  </a:lnTo>
                  <a:lnTo>
                    <a:pt x="139" y="0"/>
                  </a:lnTo>
                  <a:lnTo>
                    <a:pt x="139" y="0"/>
                  </a:lnTo>
                  <a:lnTo>
                    <a:pt x="141" y="0"/>
                  </a:lnTo>
                  <a:lnTo>
                    <a:pt x="141" y="0"/>
                  </a:lnTo>
                  <a:lnTo>
                    <a:pt x="144" y="3"/>
                  </a:lnTo>
                  <a:lnTo>
                    <a:pt x="144" y="3"/>
                  </a:lnTo>
                  <a:lnTo>
                    <a:pt x="146" y="3"/>
                  </a:lnTo>
                  <a:lnTo>
                    <a:pt x="146" y="3"/>
                  </a:lnTo>
                  <a:lnTo>
                    <a:pt x="146" y="3"/>
                  </a:lnTo>
                  <a:lnTo>
                    <a:pt x="146" y="3"/>
                  </a:lnTo>
                  <a:lnTo>
                    <a:pt x="148" y="3"/>
                  </a:lnTo>
                  <a:lnTo>
                    <a:pt x="148" y="3"/>
                  </a:lnTo>
                  <a:lnTo>
                    <a:pt x="151" y="3"/>
                  </a:lnTo>
                  <a:lnTo>
                    <a:pt x="151" y="3"/>
                  </a:lnTo>
                  <a:lnTo>
                    <a:pt x="153" y="3"/>
                  </a:lnTo>
                  <a:lnTo>
                    <a:pt x="153" y="3"/>
                  </a:lnTo>
                  <a:lnTo>
                    <a:pt x="155" y="5"/>
                  </a:lnTo>
                  <a:lnTo>
                    <a:pt x="155" y="5"/>
                  </a:lnTo>
                  <a:lnTo>
                    <a:pt x="160" y="10"/>
                  </a:lnTo>
                  <a:lnTo>
                    <a:pt x="160" y="10"/>
                  </a:lnTo>
                  <a:lnTo>
                    <a:pt x="163" y="10"/>
                  </a:lnTo>
                  <a:lnTo>
                    <a:pt x="163" y="10"/>
                  </a:lnTo>
                  <a:lnTo>
                    <a:pt x="167" y="10"/>
                  </a:lnTo>
                  <a:lnTo>
                    <a:pt x="167" y="10"/>
                  </a:lnTo>
                  <a:lnTo>
                    <a:pt x="167" y="12"/>
                  </a:lnTo>
                  <a:lnTo>
                    <a:pt x="167" y="12"/>
                  </a:lnTo>
                  <a:lnTo>
                    <a:pt x="172" y="12"/>
                  </a:lnTo>
                  <a:lnTo>
                    <a:pt x="172" y="12"/>
                  </a:lnTo>
                  <a:lnTo>
                    <a:pt x="177" y="15"/>
                  </a:lnTo>
                  <a:lnTo>
                    <a:pt x="177" y="15"/>
                  </a:lnTo>
                  <a:lnTo>
                    <a:pt x="179" y="15"/>
                  </a:lnTo>
                  <a:lnTo>
                    <a:pt x="179" y="15"/>
                  </a:lnTo>
                  <a:lnTo>
                    <a:pt x="181" y="17"/>
                  </a:lnTo>
                  <a:lnTo>
                    <a:pt x="181" y="17"/>
                  </a:lnTo>
                  <a:lnTo>
                    <a:pt x="184" y="19"/>
                  </a:lnTo>
                  <a:lnTo>
                    <a:pt x="184" y="19"/>
                  </a:lnTo>
                  <a:lnTo>
                    <a:pt x="184" y="22"/>
                  </a:lnTo>
                  <a:lnTo>
                    <a:pt x="184" y="22"/>
                  </a:lnTo>
                  <a:lnTo>
                    <a:pt x="186" y="26"/>
                  </a:lnTo>
                  <a:lnTo>
                    <a:pt x="186" y="26"/>
                  </a:lnTo>
                  <a:lnTo>
                    <a:pt x="186" y="29"/>
                  </a:lnTo>
                  <a:lnTo>
                    <a:pt x="186" y="29"/>
                  </a:lnTo>
                  <a:lnTo>
                    <a:pt x="186" y="31"/>
                  </a:lnTo>
                  <a:lnTo>
                    <a:pt x="186" y="31"/>
                  </a:lnTo>
                  <a:lnTo>
                    <a:pt x="186" y="36"/>
                  </a:lnTo>
                  <a:lnTo>
                    <a:pt x="186" y="36"/>
                  </a:lnTo>
                  <a:lnTo>
                    <a:pt x="189" y="38"/>
                  </a:lnTo>
                  <a:lnTo>
                    <a:pt x="189" y="38"/>
                  </a:lnTo>
                  <a:lnTo>
                    <a:pt x="191" y="41"/>
                  </a:lnTo>
                  <a:lnTo>
                    <a:pt x="191" y="41"/>
                  </a:lnTo>
                  <a:lnTo>
                    <a:pt x="193" y="41"/>
                  </a:lnTo>
                  <a:lnTo>
                    <a:pt x="193" y="41"/>
                  </a:lnTo>
                  <a:lnTo>
                    <a:pt x="198" y="41"/>
                  </a:lnTo>
                  <a:lnTo>
                    <a:pt x="198" y="41"/>
                  </a:lnTo>
                  <a:lnTo>
                    <a:pt x="203" y="38"/>
                  </a:lnTo>
                  <a:lnTo>
                    <a:pt x="203" y="38"/>
                  </a:lnTo>
                  <a:lnTo>
                    <a:pt x="205" y="38"/>
                  </a:lnTo>
                  <a:lnTo>
                    <a:pt x="205" y="38"/>
                  </a:lnTo>
                  <a:lnTo>
                    <a:pt x="205" y="38"/>
                  </a:lnTo>
                  <a:lnTo>
                    <a:pt x="205" y="38"/>
                  </a:lnTo>
                  <a:lnTo>
                    <a:pt x="207" y="36"/>
                  </a:lnTo>
                  <a:lnTo>
                    <a:pt x="207" y="36"/>
                  </a:lnTo>
                  <a:lnTo>
                    <a:pt x="210" y="36"/>
                  </a:lnTo>
                  <a:lnTo>
                    <a:pt x="210" y="36"/>
                  </a:lnTo>
                  <a:lnTo>
                    <a:pt x="210" y="34"/>
                  </a:lnTo>
                  <a:lnTo>
                    <a:pt x="210" y="34"/>
                  </a:lnTo>
                  <a:lnTo>
                    <a:pt x="210" y="31"/>
                  </a:lnTo>
                  <a:lnTo>
                    <a:pt x="210" y="31"/>
                  </a:lnTo>
                  <a:lnTo>
                    <a:pt x="212" y="31"/>
                  </a:lnTo>
                  <a:lnTo>
                    <a:pt x="212" y="31"/>
                  </a:lnTo>
                  <a:lnTo>
                    <a:pt x="215" y="29"/>
                  </a:lnTo>
                  <a:lnTo>
                    <a:pt x="215" y="29"/>
                  </a:lnTo>
                  <a:lnTo>
                    <a:pt x="215" y="29"/>
                  </a:lnTo>
                  <a:lnTo>
                    <a:pt x="215" y="29"/>
                  </a:lnTo>
                  <a:lnTo>
                    <a:pt x="217" y="24"/>
                  </a:lnTo>
                  <a:lnTo>
                    <a:pt x="217" y="24"/>
                  </a:lnTo>
                  <a:lnTo>
                    <a:pt x="222" y="22"/>
                  </a:lnTo>
                  <a:lnTo>
                    <a:pt x="222" y="22"/>
                  </a:lnTo>
                  <a:lnTo>
                    <a:pt x="224" y="22"/>
                  </a:lnTo>
                  <a:lnTo>
                    <a:pt x="224" y="22"/>
                  </a:lnTo>
                  <a:lnTo>
                    <a:pt x="229" y="19"/>
                  </a:lnTo>
                  <a:lnTo>
                    <a:pt x="229" y="19"/>
                  </a:lnTo>
                  <a:lnTo>
                    <a:pt x="231" y="22"/>
                  </a:lnTo>
                  <a:lnTo>
                    <a:pt x="231" y="22"/>
                  </a:lnTo>
                  <a:lnTo>
                    <a:pt x="233" y="22"/>
                  </a:lnTo>
                  <a:lnTo>
                    <a:pt x="233" y="22"/>
                  </a:lnTo>
                  <a:lnTo>
                    <a:pt x="236" y="22"/>
                  </a:lnTo>
                  <a:lnTo>
                    <a:pt x="236" y="22"/>
                  </a:lnTo>
                  <a:lnTo>
                    <a:pt x="238" y="22"/>
                  </a:lnTo>
                  <a:lnTo>
                    <a:pt x="238" y="22"/>
                  </a:lnTo>
                  <a:lnTo>
                    <a:pt x="240" y="22"/>
                  </a:lnTo>
                  <a:lnTo>
                    <a:pt x="240" y="22"/>
                  </a:lnTo>
                  <a:lnTo>
                    <a:pt x="243" y="19"/>
                  </a:lnTo>
                  <a:lnTo>
                    <a:pt x="243" y="19"/>
                  </a:lnTo>
                  <a:lnTo>
                    <a:pt x="243" y="19"/>
                  </a:lnTo>
                  <a:lnTo>
                    <a:pt x="243" y="19"/>
                  </a:lnTo>
                  <a:lnTo>
                    <a:pt x="245" y="19"/>
                  </a:lnTo>
                  <a:lnTo>
                    <a:pt x="245" y="19"/>
                  </a:lnTo>
                  <a:lnTo>
                    <a:pt x="245" y="22"/>
                  </a:lnTo>
                  <a:lnTo>
                    <a:pt x="245" y="22"/>
                  </a:lnTo>
                  <a:lnTo>
                    <a:pt x="250" y="22"/>
                  </a:lnTo>
                  <a:lnTo>
                    <a:pt x="250" y="22"/>
                  </a:lnTo>
                  <a:lnTo>
                    <a:pt x="250" y="24"/>
                  </a:lnTo>
                  <a:lnTo>
                    <a:pt x="250" y="24"/>
                  </a:lnTo>
                  <a:lnTo>
                    <a:pt x="252" y="22"/>
                  </a:lnTo>
                  <a:lnTo>
                    <a:pt x="252" y="22"/>
                  </a:lnTo>
                  <a:lnTo>
                    <a:pt x="255" y="22"/>
                  </a:lnTo>
                  <a:lnTo>
                    <a:pt x="255" y="22"/>
                  </a:lnTo>
                  <a:lnTo>
                    <a:pt x="255" y="22"/>
                  </a:lnTo>
                  <a:lnTo>
                    <a:pt x="255" y="22"/>
                  </a:lnTo>
                  <a:lnTo>
                    <a:pt x="259" y="19"/>
                  </a:lnTo>
                  <a:lnTo>
                    <a:pt x="259" y="19"/>
                  </a:lnTo>
                  <a:lnTo>
                    <a:pt x="262" y="19"/>
                  </a:lnTo>
                  <a:lnTo>
                    <a:pt x="262" y="19"/>
                  </a:lnTo>
                  <a:lnTo>
                    <a:pt x="264" y="19"/>
                  </a:lnTo>
                  <a:lnTo>
                    <a:pt x="264" y="19"/>
                  </a:lnTo>
                  <a:lnTo>
                    <a:pt x="264" y="22"/>
                  </a:lnTo>
                  <a:lnTo>
                    <a:pt x="264" y="22"/>
                  </a:lnTo>
                  <a:lnTo>
                    <a:pt x="269" y="24"/>
                  </a:lnTo>
                  <a:lnTo>
                    <a:pt x="269" y="24"/>
                  </a:lnTo>
                  <a:lnTo>
                    <a:pt x="269" y="24"/>
                  </a:lnTo>
                  <a:lnTo>
                    <a:pt x="269" y="24"/>
                  </a:lnTo>
                  <a:lnTo>
                    <a:pt x="271" y="26"/>
                  </a:lnTo>
                  <a:lnTo>
                    <a:pt x="271" y="26"/>
                  </a:lnTo>
                  <a:lnTo>
                    <a:pt x="271" y="26"/>
                  </a:lnTo>
                  <a:lnTo>
                    <a:pt x="271" y="26"/>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27" name="Freeform 833"/>
            <p:cNvSpPr>
              <a:spLocks/>
            </p:cNvSpPr>
            <p:nvPr/>
          </p:nvSpPr>
          <p:spPr bwMode="auto">
            <a:xfrm>
              <a:off x="1589" y="1250"/>
              <a:ext cx="36" cy="21"/>
            </a:xfrm>
            <a:custGeom>
              <a:avLst/>
              <a:gdLst/>
              <a:ahLst/>
              <a:cxnLst>
                <a:cxn ang="0">
                  <a:pos x="21" y="12"/>
                </a:cxn>
                <a:cxn ang="0">
                  <a:pos x="21" y="12"/>
                </a:cxn>
                <a:cxn ang="0">
                  <a:pos x="21" y="12"/>
                </a:cxn>
                <a:cxn ang="0">
                  <a:pos x="19" y="12"/>
                </a:cxn>
                <a:cxn ang="0">
                  <a:pos x="19" y="12"/>
                </a:cxn>
                <a:cxn ang="0">
                  <a:pos x="14" y="10"/>
                </a:cxn>
                <a:cxn ang="0">
                  <a:pos x="14" y="10"/>
                </a:cxn>
                <a:cxn ang="0">
                  <a:pos x="10" y="10"/>
                </a:cxn>
                <a:cxn ang="0">
                  <a:pos x="10" y="10"/>
                </a:cxn>
                <a:cxn ang="0">
                  <a:pos x="7" y="8"/>
                </a:cxn>
                <a:cxn ang="0">
                  <a:pos x="7" y="8"/>
                </a:cxn>
                <a:cxn ang="0">
                  <a:pos x="7" y="8"/>
                </a:cxn>
                <a:cxn ang="0">
                  <a:pos x="7" y="8"/>
                </a:cxn>
                <a:cxn ang="0">
                  <a:pos x="7" y="5"/>
                </a:cxn>
                <a:cxn ang="0">
                  <a:pos x="7" y="5"/>
                </a:cxn>
                <a:cxn ang="0">
                  <a:pos x="2" y="3"/>
                </a:cxn>
                <a:cxn ang="0">
                  <a:pos x="2" y="3"/>
                </a:cxn>
                <a:cxn ang="0">
                  <a:pos x="0" y="0"/>
                </a:cxn>
                <a:cxn ang="0">
                  <a:pos x="0" y="0"/>
                </a:cxn>
                <a:cxn ang="0">
                  <a:pos x="0" y="0"/>
                </a:cxn>
                <a:cxn ang="0">
                  <a:pos x="0" y="0"/>
                </a:cxn>
                <a:cxn ang="0">
                  <a:pos x="0" y="0"/>
                </a:cxn>
                <a:cxn ang="0">
                  <a:pos x="0" y="0"/>
                </a:cxn>
                <a:cxn ang="0">
                  <a:pos x="2" y="0"/>
                </a:cxn>
                <a:cxn ang="0">
                  <a:pos x="2" y="0"/>
                </a:cxn>
                <a:cxn ang="0">
                  <a:pos x="2" y="3"/>
                </a:cxn>
                <a:cxn ang="0">
                  <a:pos x="2" y="3"/>
                </a:cxn>
                <a:cxn ang="0">
                  <a:pos x="7" y="3"/>
                </a:cxn>
                <a:cxn ang="0">
                  <a:pos x="7" y="3"/>
                </a:cxn>
                <a:cxn ang="0">
                  <a:pos x="7" y="3"/>
                </a:cxn>
                <a:cxn ang="0">
                  <a:pos x="7" y="3"/>
                </a:cxn>
                <a:cxn ang="0">
                  <a:pos x="12" y="5"/>
                </a:cxn>
                <a:cxn ang="0">
                  <a:pos x="12" y="5"/>
                </a:cxn>
                <a:cxn ang="0">
                  <a:pos x="12" y="8"/>
                </a:cxn>
                <a:cxn ang="0">
                  <a:pos x="12" y="8"/>
                </a:cxn>
                <a:cxn ang="0">
                  <a:pos x="14" y="8"/>
                </a:cxn>
                <a:cxn ang="0">
                  <a:pos x="14" y="8"/>
                </a:cxn>
                <a:cxn ang="0">
                  <a:pos x="17" y="10"/>
                </a:cxn>
                <a:cxn ang="0">
                  <a:pos x="17" y="10"/>
                </a:cxn>
                <a:cxn ang="0">
                  <a:pos x="17" y="10"/>
                </a:cxn>
                <a:cxn ang="0">
                  <a:pos x="17" y="10"/>
                </a:cxn>
                <a:cxn ang="0">
                  <a:pos x="17" y="10"/>
                </a:cxn>
                <a:cxn ang="0">
                  <a:pos x="17" y="10"/>
                </a:cxn>
                <a:cxn ang="0">
                  <a:pos x="19" y="10"/>
                </a:cxn>
                <a:cxn ang="0">
                  <a:pos x="19" y="10"/>
                </a:cxn>
                <a:cxn ang="0">
                  <a:pos x="21" y="12"/>
                </a:cxn>
                <a:cxn ang="0">
                  <a:pos x="21" y="12"/>
                </a:cxn>
                <a:cxn ang="0">
                  <a:pos x="21" y="12"/>
                </a:cxn>
                <a:cxn ang="0">
                  <a:pos x="21" y="12"/>
                </a:cxn>
              </a:cxnLst>
              <a:rect l="0" t="0" r="r" b="b"/>
              <a:pathLst>
                <a:path w="21" h="12">
                  <a:moveTo>
                    <a:pt x="21" y="12"/>
                  </a:moveTo>
                  <a:lnTo>
                    <a:pt x="21" y="12"/>
                  </a:lnTo>
                  <a:lnTo>
                    <a:pt x="21" y="12"/>
                  </a:lnTo>
                  <a:lnTo>
                    <a:pt x="19" y="12"/>
                  </a:lnTo>
                  <a:lnTo>
                    <a:pt x="19" y="12"/>
                  </a:lnTo>
                  <a:lnTo>
                    <a:pt x="14" y="10"/>
                  </a:lnTo>
                  <a:lnTo>
                    <a:pt x="14" y="10"/>
                  </a:lnTo>
                  <a:lnTo>
                    <a:pt x="10" y="10"/>
                  </a:lnTo>
                  <a:lnTo>
                    <a:pt x="10" y="10"/>
                  </a:lnTo>
                  <a:lnTo>
                    <a:pt x="7" y="8"/>
                  </a:lnTo>
                  <a:lnTo>
                    <a:pt x="7" y="8"/>
                  </a:lnTo>
                  <a:lnTo>
                    <a:pt x="7" y="8"/>
                  </a:lnTo>
                  <a:lnTo>
                    <a:pt x="7" y="8"/>
                  </a:lnTo>
                  <a:lnTo>
                    <a:pt x="7" y="5"/>
                  </a:lnTo>
                  <a:lnTo>
                    <a:pt x="7" y="5"/>
                  </a:lnTo>
                  <a:lnTo>
                    <a:pt x="2" y="3"/>
                  </a:lnTo>
                  <a:lnTo>
                    <a:pt x="2" y="3"/>
                  </a:lnTo>
                  <a:lnTo>
                    <a:pt x="0" y="0"/>
                  </a:lnTo>
                  <a:lnTo>
                    <a:pt x="0" y="0"/>
                  </a:lnTo>
                  <a:lnTo>
                    <a:pt x="0" y="0"/>
                  </a:lnTo>
                  <a:lnTo>
                    <a:pt x="0" y="0"/>
                  </a:lnTo>
                  <a:lnTo>
                    <a:pt x="0" y="0"/>
                  </a:lnTo>
                  <a:lnTo>
                    <a:pt x="0" y="0"/>
                  </a:lnTo>
                  <a:lnTo>
                    <a:pt x="2" y="0"/>
                  </a:lnTo>
                  <a:lnTo>
                    <a:pt x="2" y="0"/>
                  </a:lnTo>
                  <a:lnTo>
                    <a:pt x="2" y="3"/>
                  </a:lnTo>
                  <a:lnTo>
                    <a:pt x="2" y="3"/>
                  </a:lnTo>
                  <a:lnTo>
                    <a:pt x="7" y="3"/>
                  </a:lnTo>
                  <a:lnTo>
                    <a:pt x="7" y="3"/>
                  </a:lnTo>
                  <a:lnTo>
                    <a:pt x="7" y="3"/>
                  </a:lnTo>
                  <a:lnTo>
                    <a:pt x="7" y="3"/>
                  </a:lnTo>
                  <a:lnTo>
                    <a:pt x="12" y="5"/>
                  </a:lnTo>
                  <a:lnTo>
                    <a:pt x="12" y="5"/>
                  </a:lnTo>
                  <a:lnTo>
                    <a:pt x="12" y="8"/>
                  </a:lnTo>
                  <a:lnTo>
                    <a:pt x="12" y="8"/>
                  </a:lnTo>
                  <a:lnTo>
                    <a:pt x="14" y="8"/>
                  </a:lnTo>
                  <a:lnTo>
                    <a:pt x="14" y="8"/>
                  </a:lnTo>
                  <a:lnTo>
                    <a:pt x="17" y="10"/>
                  </a:lnTo>
                  <a:lnTo>
                    <a:pt x="17" y="10"/>
                  </a:lnTo>
                  <a:lnTo>
                    <a:pt x="17" y="10"/>
                  </a:lnTo>
                  <a:lnTo>
                    <a:pt x="17" y="10"/>
                  </a:lnTo>
                  <a:lnTo>
                    <a:pt x="17" y="10"/>
                  </a:lnTo>
                  <a:lnTo>
                    <a:pt x="17" y="10"/>
                  </a:lnTo>
                  <a:lnTo>
                    <a:pt x="19" y="10"/>
                  </a:lnTo>
                  <a:lnTo>
                    <a:pt x="19" y="10"/>
                  </a:lnTo>
                  <a:lnTo>
                    <a:pt x="21" y="12"/>
                  </a:lnTo>
                  <a:lnTo>
                    <a:pt x="21" y="12"/>
                  </a:lnTo>
                  <a:lnTo>
                    <a:pt x="21" y="12"/>
                  </a:lnTo>
                  <a:lnTo>
                    <a:pt x="21" y="12"/>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28" name="Freeform 834"/>
            <p:cNvSpPr>
              <a:spLocks/>
            </p:cNvSpPr>
            <p:nvPr/>
          </p:nvSpPr>
          <p:spPr bwMode="auto">
            <a:xfrm>
              <a:off x="1688" y="1283"/>
              <a:ext cx="49" cy="21"/>
            </a:xfrm>
            <a:custGeom>
              <a:avLst/>
              <a:gdLst/>
              <a:ahLst/>
              <a:cxnLst>
                <a:cxn ang="0">
                  <a:pos x="28" y="10"/>
                </a:cxn>
                <a:cxn ang="0">
                  <a:pos x="26" y="10"/>
                </a:cxn>
                <a:cxn ang="0">
                  <a:pos x="26" y="10"/>
                </a:cxn>
                <a:cxn ang="0">
                  <a:pos x="21" y="10"/>
                </a:cxn>
                <a:cxn ang="0">
                  <a:pos x="21" y="10"/>
                </a:cxn>
                <a:cxn ang="0">
                  <a:pos x="21" y="10"/>
                </a:cxn>
                <a:cxn ang="0">
                  <a:pos x="21" y="10"/>
                </a:cxn>
                <a:cxn ang="0">
                  <a:pos x="16" y="12"/>
                </a:cxn>
                <a:cxn ang="0">
                  <a:pos x="16" y="12"/>
                </a:cxn>
                <a:cxn ang="0">
                  <a:pos x="16" y="12"/>
                </a:cxn>
                <a:cxn ang="0">
                  <a:pos x="16" y="12"/>
                </a:cxn>
                <a:cxn ang="0">
                  <a:pos x="14" y="10"/>
                </a:cxn>
                <a:cxn ang="0">
                  <a:pos x="14" y="10"/>
                </a:cxn>
                <a:cxn ang="0">
                  <a:pos x="9" y="10"/>
                </a:cxn>
                <a:cxn ang="0">
                  <a:pos x="9" y="10"/>
                </a:cxn>
                <a:cxn ang="0">
                  <a:pos x="9" y="10"/>
                </a:cxn>
                <a:cxn ang="0">
                  <a:pos x="9" y="10"/>
                </a:cxn>
                <a:cxn ang="0">
                  <a:pos x="7" y="7"/>
                </a:cxn>
                <a:cxn ang="0">
                  <a:pos x="7" y="7"/>
                </a:cxn>
                <a:cxn ang="0">
                  <a:pos x="4" y="7"/>
                </a:cxn>
                <a:cxn ang="0">
                  <a:pos x="4" y="7"/>
                </a:cxn>
                <a:cxn ang="0">
                  <a:pos x="2" y="5"/>
                </a:cxn>
                <a:cxn ang="0">
                  <a:pos x="2" y="5"/>
                </a:cxn>
                <a:cxn ang="0">
                  <a:pos x="2" y="5"/>
                </a:cxn>
                <a:cxn ang="0">
                  <a:pos x="2" y="5"/>
                </a:cxn>
                <a:cxn ang="0">
                  <a:pos x="0" y="3"/>
                </a:cxn>
                <a:cxn ang="0">
                  <a:pos x="0" y="3"/>
                </a:cxn>
                <a:cxn ang="0">
                  <a:pos x="0" y="0"/>
                </a:cxn>
                <a:cxn ang="0">
                  <a:pos x="0" y="0"/>
                </a:cxn>
                <a:cxn ang="0">
                  <a:pos x="2" y="3"/>
                </a:cxn>
                <a:cxn ang="0">
                  <a:pos x="2" y="3"/>
                </a:cxn>
                <a:cxn ang="0">
                  <a:pos x="2" y="3"/>
                </a:cxn>
                <a:cxn ang="0">
                  <a:pos x="2" y="3"/>
                </a:cxn>
                <a:cxn ang="0">
                  <a:pos x="4" y="5"/>
                </a:cxn>
                <a:cxn ang="0">
                  <a:pos x="4" y="5"/>
                </a:cxn>
                <a:cxn ang="0">
                  <a:pos x="7" y="5"/>
                </a:cxn>
                <a:cxn ang="0">
                  <a:pos x="7" y="5"/>
                </a:cxn>
                <a:cxn ang="0">
                  <a:pos x="9" y="5"/>
                </a:cxn>
                <a:cxn ang="0">
                  <a:pos x="9" y="5"/>
                </a:cxn>
                <a:cxn ang="0">
                  <a:pos x="9" y="7"/>
                </a:cxn>
                <a:cxn ang="0">
                  <a:pos x="9" y="7"/>
                </a:cxn>
                <a:cxn ang="0">
                  <a:pos x="9" y="7"/>
                </a:cxn>
                <a:cxn ang="0">
                  <a:pos x="9" y="7"/>
                </a:cxn>
                <a:cxn ang="0">
                  <a:pos x="12" y="10"/>
                </a:cxn>
                <a:cxn ang="0">
                  <a:pos x="12" y="10"/>
                </a:cxn>
                <a:cxn ang="0">
                  <a:pos x="12" y="7"/>
                </a:cxn>
                <a:cxn ang="0">
                  <a:pos x="12" y="7"/>
                </a:cxn>
                <a:cxn ang="0">
                  <a:pos x="9" y="5"/>
                </a:cxn>
                <a:cxn ang="0">
                  <a:pos x="9" y="5"/>
                </a:cxn>
                <a:cxn ang="0">
                  <a:pos x="12" y="5"/>
                </a:cxn>
                <a:cxn ang="0">
                  <a:pos x="12" y="5"/>
                </a:cxn>
                <a:cxn ang="0">
                  <a:pos x="16" y="7"/>
                </a:cxn>
                <a:cxn ang="0">
                  <a:pos x="16" y="7"/>
                </a:cxn>
                <a:cxn ang="0">
                  <a:pos x="19" y="7"/>
                </a:cxn>
                <a:cxn ang="0">
                  <a:pos x="19" y="7"/>
                </a:cxn>
                <a:cxn ang="0">
                  <a:pos x="21" y="7"/>
                </a:cxn>
                <a:cxn ang="0">
                  <a:pos x="21" y="7"/>
                </a:cxn>
                <a:cxn ang="0">
                  <a:pos x="26" y="10"/>
                </a:cxn>
                <a:cxn ang="0">
                  <a:pos x="26" y="10"/>
                </a:cxn>
                <a:cxn ang="0">
                  <a:pos x="28" y="10"/>
                </a:cxn>
                <a:cxn ang="0">
                  <a:pos x="28" y="10"/>
                </a:cxn>
                <a:cxn ang="0">
                  <a:pos x="28" y="10"/>
                </a:cxn>
                <a:cxn ang="0">
                  <a:pos x="28" y="10"/>
                </a:cxn>
              </a:cxnLst>
              <a:rect l="0" t="0" r="r" b="b"/>
              <a:pathLst>
                <a:path w="28" h="12">
                  <a:moveTo>
                    <a:pt x="28" y="10"/>
                  </a:moveTo>
                  <a:lnTo>
                    <a:pt x="26" y="10"/>
                  </a:lnTo>
                  <a:lnTo>
                    <a:pt x="26" y="10"/>
                  </a:lnTo>
                  <a:lnTo>
                    <a:pt x="21" y="10"/>
                  </a:lnTo>
                  <a:lnTo>
                    <a:pt x="21" y="10"/>
                  </a:lnTo>
                  <a:lnTo>
                    <a:pt x="21" y="10"/>
                  </a:lnTo>
                  <a:lnTo>
                    <a:pt x="21" y="10"/>
                  </a:lnTo>
                  <a:lnTo>
                    <a:pt x="16" y="12"/>
                  </a:lnTo>
                  <a:lnTo>
                    <a:pt x="16" y="12"/>
                  </a:lnTo>
                  <a:lnTo>
                    <a:pt x="16" y="12"/>
                  </a:lnTo>
                  <a:lnTo>
                    <a:pt x="16" y="12"/>
                  </a:lnTo>
                  <a:lnTo>
                    <a:pt x="14" y="10"/>
                  </a:lnTo>
                  <a:lnTo>
                    <a:pt x="14" y="10"/>
                  </a:lnTo>
                  <a:lnTo>
                    <a:pt x="9" y="10"/>
                  </a:lnTo>
                  <a:lnTo>
                    <a:pt x="9" y="10"/>
                  </a:lnTo>
                  <a:lnTo>
                    <a:pt x="9" y="10"/>
                  </a:lnTo>
                  <a:lnTo>
                    <a:pt x="9" y="10"/>
                  </a:lnTo>
                  <a:lnTo>
                    <a:pt x="7" y="7"/>
                  </a:lnTo>
                  <a:lnTo>
                    <a:pt x="7" y="7"/>
                  </a:lnTo>
                  <a:lnTo>
                    <a:pt x="4" y="7"/>
                  </a:lnTo>
                  <a:lnTo>
                    <a:pt x="4" y="7"/>
                  </a:lnTo>
                  <a:lnTo>
                    <a:pt x="2" y="5"/>
                  </a:lnTo>
                  <a:lnTo>
                    <a:pt x="2" y="5"/>
                  </a:lnTo>
                  <a:lnTo>
                    <a:pt x="2" y="5"/>
                  </a:lnTo>
                  <a:lnTo>
                    <a:pt x="2" y="5"/>
                  </a:lnTo>
                  <a:lnTo>
                    <a:pt x="0" y="3"/>
                  </a:lnTo>
                  <a:lnTo>
                    <a:pt x="0" y="3"/>
                  </a:lnTo>
                  <a:lnTo>
                    <a:pt x="0" y="0"/>
                  </a:lnTo>
                  <a:lnTo>
                    <a:pt x="0" y="0"/>
                  </a:lnTo>
                  <a:lnTo>
                    <a:pt x="2" y="3"/>
                  </a:lnTo>
                  <a:lnTo>
                    <a:pt x="2" y="3"/>
                  </a:lnTo>
                  <a:lnTo>
                    <a:pt x="2" y="3"/>
                  </a:lnTo>
                  <a:lnTo>
                    <a:pt x="2" y="3"/>
                  </a:lnTo>
                  <a:lnTo>
                    <a:pt x="4" y="5"/>
                  </a:lnTo>
                  <a:lnTo>
                    <a:pt x="4" y="5"/>
                  </a:lnTo>
                  <a:lnTo>
                    <a:pt x="7" y="5"/>
                  </a:lnTo>
                  <a:lnTo>
                    <a:pt x="7" y="5"/>
                  </a:lnTo>
                  <a:lnTo>
                    <a:pt x="9" y="5"/>
                  </a:lnTo>
                  <a:lnTo>
                    <a:pt x="9" y="5"/>
                  </a:lnTo>
                  <a:lnTo>
                    <a:pt x="9" y="7"/>
                  </a:lnTo>
                  <a:lnTo>
                    <a:pt x="9" y="7"/>
                  </a:lnTo>
                  <a:lnTo>
                    <a:pt x="9" y="7"/>
                  </a:lnTo>
                  <a:lnTo>
                    <a:pt x="9" y="7"/>
                  </a:lnTo>
                  <a:lnTo>
                    <a:pt x="12" y="10"/>
                  </a:lnTo>
                  <a:lnTo>
                    <a:pt x="12" y="10"/>
                  </a:lnTo>
                  <a:lnTo>
                    <a:pt x="12" y="7"/>
                  </a:lnTo>
                  <a:lnTo>
                    <a:pt x="12" y="7"/>
                  </a:lnTo>
                  <a:lnTo>
                    <a:pt x="9" y="5"/>
                  </a:lnTo>
                  <a:lnTo>
                    <a:pt x="9" y="5"/>
                  </a:lnTo>
                  <a:lnTo>
                    <a:pt x="12" y="5"/>
                  </a:lnTo>
                  <a:lnTo>
                    <a:pt x="12" y="5"/>
                  </a:lnTo>
                  <a:lnTo>
                    <a:pt x="16" y="7"/>
                  </a:lnTo>
                  <a:lnTo>
                    <a:pt x="16" y="7"/>
                  </a:lnTo>
                  <a:lnTo>
                    <a:pt x="19" y="7"/>
                  </a:lnTo>
                  <a:lnTo>
                    <a:pt x="19" y="7"/>
                  </a:lnTo>
                  <a:lnTo>
                    <a:pt x="21" y="7"/>
                  </a:lnTo>
                  <a:lnTo>
                    <a:pt x="21" y="7"/>
                  </a:lnTo>
                  <a:lnTo>
                    <a:pt x="26" y="10"/>
                  </a:lnTo>
                  <a:lnTo>
                    <a:pt x="26" y="10"/>
                  </a:lnTo>
                  <a:lnTo>
                    <a:pt x="28" y="10"/>
                  </a:lnTo>
                  <a:lnTo>
                    <a:pt x="28" y="10"/>
                  </a:lnTo>
                  <a:lnTo>
                    <a:pt x="28" y="10"/>
                  </a:lnTo>
                  <a:lnTo>
                    <a:pt x="28" y="10"/>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29" name="Freeform 835"/>
            <p:cNvSpPr>
              <a:spLocks/>
            </p:cNvSpPr>
            <p:nvPr/>
          </p:nvSpPr>
          <p:spPr bwMode="auto">
            <a:xfrm>
              <a:off x="948" y="1309"/>
              <a:ext cx="12" cy="16"/>
            </a:xfrm>
            <a:custGeom>
              <a:avLst/>
              <a:gdLst/>
              <a:ahLst/>
              <a:cxnLst>
                <a:cxn ang="0">
                  <a:pos x="0" y="9"/>
                </a:cxn>
                <a:cxn ang="0">
                  <a:pos x="0" y="9"/>
                </a:cxn>
                <a:cxn ang="0">
                  <a:pos x="0" y="9"/>
                </a:cxn>
                <a:cxn ang="0">
                  <a:pos x="0" y="9"/>
                </a:cxn>
                <a:cxn ang="0">
                  <a:pos x="0" y="9"/>
                </a:cxn>
                <a:cxn ang="0">
                  <a:pos x="0" y="7"/>
                </a:cxn>
                <a:cxn ang="0">
                  <a:pos x="0" y="7"/>
                </a:cxn>
                <a:cxn ang="0">
                  <a:pos x="2" y="7"/>
                </a:cxn>
                <a:cxn ang="0">
                  <a:pos x="2" y="7"/>
                </a:cxn>
                <a:cxn ang="0">
                  <a:pos x="2" y="4"/>
                </a:cxn>
                <a:cxn ang="0">
                  <a:pos x="2" y="4"/>
                </a:cxn>
                <a:cxn ang="0">
                  <a:pos x="2" y="2"/>
                </a:cxn>
                <a:cxn ang="0">
                  <a:pos x="2" y="2"/>
                </a:cxn>
                <a:cxn ang="0">
                  <a:pos x="2" y="2"/>
                </a:cxn>
                <a:cxn ang="0">
                  <a:pos x="2" y="2"/>
                </a:cxn>
                <a:cxn ang="0">
                  <a:pos x="4" y="0"/>
                </a:cxn>
                <a:cxn ang="0">
                  <a:pos x="4" y="0"/>
                </a:cxn>
                <a:cxn ang="0">
                  <a:pos x="4" y="0"/>
                </a:cxn>
                <a:cxn ang="0">
                  <a:pos x="4" y="0"/>
                </a:cxn>
                <a:cxn ang="0">
                  <a:pos x="7" y="0"/>
                </a:cxn>
                <a:cxn ang="0">
                  <a:pos x="7" y="0"/>
                </a:cxn>
                <a:cxn ang="0">
                  <a:pos x="7" y="2"/>
                </a:cxn>
                <a:cxn ang="0">
                  <a:pos x="7" y="2"/>
                </a:cxn>
                <a:cxn ang="0">
                  <a:pos x="4" y="2"/>
                </a:cxn>
                <a:cxn ang="0">
                  <a:pos x="4" y="2"/>
                </a:cxn>
                <a:cxn ang="0">
                  <a:pos x="4" y="2"/>
                </a:cxn>
                <a:cxn ang="0">
                  <a:pos x="4" y="2"/>
                </a:cxn>
                <a:cxn ang="0">
                  <a:pos x="4" y="4"/>
                </a:cxn>
                <a:cxn ang="0">
                  <a:pos x="4" y="4"/>
                </a:cxn>
                <a:cxn ang="0">
                  <a:pos x="4" y="7"/>
                </a:cxn>
                <a:cxn ang="0">
                  <a:pos x="4" y="7"/>
                </a:cxn>
                <a:cxn ang="0">
                  <a:pos x="4" y="7"/>
                </a:cxn>
                <a:cxn ang="0">
                  <a:pos x="4" y="7"/>
                </a:cxn>
                <a:cxn ang="0">
                  <a:pos x="2" y="9"/>
                </a:cxn>
                <a:cxn ang="0">
                  <a:pos x="2" y="9"/>
                </a:cxn>
                <a:cxn ang="0">
                  <a:pos x="2" y="9"/>
                </a:cxn>
                <a:cxn ang="0">
                  <a:pos x="2" y="9"/>
                </a:cxn>
                <a:cxn ang="0">
                  <a:pos x="0" y="9"/>
                </a:cxn>
                <a:cxn ang="0">
                  <a:pos x="0" y="9"/>
                </a:cxn>
                <a:cxn ang="0">
                  <a:pos x="0" y="9"/>
                </a:cxn>
                <a:cxn ang="0">
                  <a:pos x="0" y="9"/>
                </a:cxn>
              </a:cxnLst>
              <a:rect l="0" t="0" r="r" b="b"/>
              <a:pathLst>
                <a:path w="7" h="9">
                  <a:moveTo>
                    <a:pt x="0" y="9"/>
                  </a:moveTo>
                  <a:lnTo>
                    <a:pt x="0" y="9"/>
                  </a:lnTo>
                  <a:lnTo>
                    <a:pt x="0" y="9"/>
                  </a:lnTo>
                  <a:lnTo>
                    <a:pt x="0" y="9"/>
                  </a:lnTo>
                  <a:lnTo>
                    <a:pt x="0" y="9"/>
                  </a:lnTo>
                  <a:lnTo>
                    <a:pt x="0" y="7"/>
                  </a:lnTo>
                  <a:lnTo>
                    <a:pt x="0" y="7"/>
                  </a:lnTo>
                  <a:lnTo>
                    <a:pt x="2" y="7"/>
                  </a:lnTo>
                  <a:lnTo>
                    <a:pt x="2" y="7"/>
                  </a:lnTo>
                  <a:lnTo>
                    <a:pt x="2" y="4"/>
                  </a:lnTo>
                  <a:lnTo>
                    <a:pt x="2" y="4"/>
                  </a:lnTo>
                  <a:lnTo>
                    <a:pt x="2" y="2"/>
                  </a:lnTo>
                  <a:lnTo>
                    <a:pt x="2" y="2"/>
                  </a:lnTo>
                  <a:lnTo>
                    <a:pt x="2" y="2"/>
                  </a:lnTo>
                  <a:lnTo>
                    <a:pt x="2" y="2"/>
                  </a:lnTo>
                  <a:lnTo>
                    <a:pt x="4" y="0"/>
                  </a:lnTo>
                  <a:lnTo>
                    <a:pt x="4" y="0"/>
                  </a:lnTo>
                  <a:lnTo>
                    <a:pt x="4" y="0"/>
                  </a:lnTo>
                  <a:lnTo>
                    <a:pt x="4" y="0"/>
                  </a:lnTo>
                  <a:lnTo>
                    <a:pt x="7" y="0"/>
                  </a:lnTo>
                  <a:lnTo>
                    <a:pt x="7" y="0"/>
                  </a:lnTo>
                  <a:lnTo>
                    <a:pt x="7" y="2"/>
                  </a:lnTo>
                  <a:lnTo>
                    <a:pt x="7" y="2"/>
                  </a:lnTo>
                  <a:lnTo>
                    <a:pt x="4" y="2"/>
                  </a:lnTo>
                  <a:lnTo>
                    <a:pt x="4" y="2"/>
                  </a:lnTo>
                  <a:lnTo>
                    <a:pt x="4" y="2"/>
                  </a:lnTo>
                  <a:lnTo>
                    <a:pt x="4" y="2"/>
                  </a:lnTo>
                  <a:lnTo>
                    <a:pt x="4" y="4"/>
                  </a:lnTo>
                  <a:lnTo>
                    <a:pt x="4" y="4"/>
                  </a:lnTo>
                  <a:lnTo>
                    <a:pt x="4" y="7"/>
                  </a:lnTo>
                  <a:lnTo>
                    <a:pt x="4" y="7"/>
                  </a:lnTo>
                  <a:lnTo>
                    <a:pt x="4" y="7"/>
                  </a:lnTo>
                  <a:lnTo>
                    <a:pt x="4" y="7"/>
                  </a:lnTo>
                  <a:lnTo>
                    <a:pt x="2" y="9"/>
                  </a:lnTo>
                  <a:lnTo>
                    <a:pt x="2" y="9"/>
                  </a:lnTo>
                  <a:lnTo>
                    <a:pt x="2" y="9"/>
                  </a:lnTo>
                  <a:lnTo>
                    <a:pt x="2" y="9"/>
                  </a:lnTo>
                  <a:lnTo>
                    <a:pt x="0" y="9"/>
                  </a:lnTo>
                  <a:lnTo>
                    <a:pt x="0" y="9"/>
                  </a:lnTo>
                  <a:lnTo>
                    <a:pt x="0" y="9"/>
                  </a:lnTo>
                  <a:lnTo>
                    <a:pt x="0" y="9"/>
                  </a:lnTo>
                  <a:close/>
                </a:path>
              </a:pathLst>
            </a:custGeom>
            <a:solidFill>
              <a:srgbClr val="C0C0C0"/>
            </a:solidFill>
            <a:ln w="9525" cap="flat" cmpd="sng">
              <a:solidFill>
                <a:schemeClr val="bg1"/>
              </a:solidFill>
              <a:prstDash val="solid"/>
              <a:round/>
              <a:headEnd type="none" w="med" len="med"/>
              <a:tailEnd type="none" w="med" len="med"/>
            </a:ln>
            <a:effectLst/>
          </p:spPr>
          <p:txBody>
            <a:bodyPr/>
            <a:lstStyle/>
            <a:p>
              <a:endParaRPr lang="de-DE"/>
            </a:p>
          </p:txBody>
        </p:sp>
        <p:sp>
          <p:nvSpPr>
            <p:cNvPr id="130" name="Freeform 836"/>
            <p:cNvSpPr>
              <a:spLocks/>
            </p:cNvSpPr>
            <p:nvPr/>
          </p:nvSpPr>
          <p:spPr bwMode="auto">
            <a:xfrm>
              <a:off x="1523" y="1374"/>
              <a:ext cx="642" cy="400"/>
            </a:xfrm>
            <a:custGeom>
              <a:avLst/>
              <a:gdLst/>
              <a:ahLst/>
              <a:cxnLst>
                <a:cxn ang="0">
                  <a:pos x="64" y="3"/>
                </a:cxn>
                <a:cxn ang="0">
                  <a:pos x="262" y="0"/>
                </a:cxn>
                <a:cxn ang="0">
                  <a:pos x="322" y="5"/>
                </a:cxn>
                <a:cxn ang="0">
                  <a:pos x="326" y="22"/>
                </a:cxn>
                <a:cxn ang="0">
                  <a:pos x="340" y="26"/>
                </a:cxn>
                <a:cxn ang="0">
                  <a:pos x="352" y="33"/>
                </a:cxn>
                <a:cxn ang="0">
                  <a:pos x="355" y="41"/>
                </a:cxn>
                <a:cxn ang="0">
                  <a:pos x="355" y="57"/>
                </a:cxn>
                <a:cxn ang="0">
                  <a:pos x="359" y="71"/>
                </a:cxn>
                <a:cxn ang="0">
                  <a:pos x="357" y="83"/>
                </a:cxn>
                <a:cxn ang="0">
                  <a:pos x="359" y="90"/>
                </a:cxn>
                <a:cxn ang="0">
                  <a:pos x="357" y="95"/>
                </a:cxn>
                <a:cxn ang="0">
                  <a:pos x="350" y="100"/>
                </a:cxn>
                <a:cxn ang="0">
                  <a:pos x="340" y="104"/>
                </a:cxn>
                <a:cxn ang="0">
                  <a:pos x="345" y="116"/>
                </a:cxn>
                <a:cxn ang="0">
                  <a:pos x="352" y="126"/>
                </a:cxn>
                <a:cxn ang="0">
                  <a:pos x="355" y="135"/>
                </a:cxn>
                <a:cxn ang="0">
                  <a:pos x="364" y="137"/>
                </a:cxn>
                <a:cxn ang="0">
                  <a:pos x="369" y="147"/>
                </a:cxn>
                <a:cxn ang="0">
                  <a:pos x="366" y="156"/>
                </a:cxn>
                <a:cxn ang="0">
                  <a:pos x="359" y="159"/>
                </a:cxn>
                <a:cxn ang="0">
                  <a:pos x="350" y="163"/>
                </a:cxn>
                <a:cxn ang="0">
                  <a:pos x="348" y="170"/>
                </a:cxn>
                <a:cxn ang="0">
                  <a:pos x="338" y="168"/>
                </a:cxn>
                <a:cxn ang="0">
                  <a:pos x="331" y="173"/>
                </a:cxn>
                <a:cxn ang="0">
                  <a:pos x="326" y="178"/>
                </a:cxn>
                <a:cxn ang="0">
                  <a:pos x="324" y="182"/>
                </a:cxn>
                <a:cxn ang="0">
                  <a:pos x="324" y="194"/>
                </a:cxn>
                <a:cxn ang="0">
                  <a:pos x="329" y="204"/>
                </a:cxn>
                <a:cxn ang="0">
                  <a:pos x="329" y="208"/>
                </a:cxn>
                <a:cxn ang="0">
                  <a:pos x="338" y="211"/>
                </a:cxn>
                <a:cxn ang="0">
                  <a:pos x="345" y="222"/>
                </a:cxn>
                <a:cxn ang="0">
                  <a:pos x="350" y="225"/>
                </a:cxn>
                <a:cxn ang="0">
                  <a:pos x="260" y="230"/>
                </a:cxn>
                <a:cxn ang="0">
                  <a:pos x="144" y="227"/>
                </a:cxn>
                <a:cxn ang="0">
                  <a:pos x="135" y="222"/>
                </a:cxn>
                <a:cxn ang="0">
                  <a:pos x="125" y="220"/>
                </a:cxn>
                <a:cxn ang="0">
                  <a:pos x="118" y="215"/>
                </a:cxn>
                <a:cxn ang="0">
                  <a:pos x="109" y="215"/>
                </a:cxn>
                <a:cxn ang="0">
                  <a:pos x="102" y="211"/>
                </a:cxn>
                <a:cxn ang="0">
                  <a:pos x="97" y="204"/>
                </a:cxn>
                <a:cxn ang="0">
                  <a:pos x="90" y="192"/>
                </a:cxn>
                <a:cxn ang="0">
                  <a:pos x="83" y="187"/>
                </a:cxn>
                <a:cxn ang="0">
                  <a:pos x="81" y="178"/>
                </a:cxn>
                <a:cxn ang="0">
                  <a:pos x="71" y="173"/>
                </a:cxn>
                <a:cxn ang="0">
                  <a:pos x="62" y="168"/>
                </a:cxn>
                <a:cxn ang="0">
                  <a:pos x="57" y="166"/>
                </a:cxn>
                <a:cxn ang="0">
                  <a:pos x="48" y="159"/>
                </a:cxn>
                <a:cxn ang="0">
                  <a:pos x="43" y="149"/>
                </a:cxn>
                <a:cxn ang="0">
                  <a:pos x="36" y="142"/>
                </a:cxn>
                <a:cxn ang="0">
                  <a:pos x="26" y="135"/>
                </a:cxn>
                <a:cxn ang="0">
                  <a:pos x="26" y="130"/>
                </a:cxn>
                <a:cxn ang="0">
                  <a:pos x="29" y="123"/>
                </a:cxn>
                <a:cxn ang="0">
                  <a:pos x="31" y="118"/>
                </a:cxn>
                <a:cxn ang="0">
                  <a:pos x="33" y="111"/>
                </a:cxn>
                <a:cxn ang="0">
                  <a:pos x="33" y="107"/>
                </a:cxn>
                <a:cxn ang="0">
                  <a:pos x="33" y="104"/>
                </a:cxn>
                <a:cxn ang="0">
                  <a:pos x="36" y="97"/>
                </a:cxn>
                <a:cxn ang="0">
                  <a:pos x="36" y="90"/>
                </a:cxn>
                <a:cxn ang="0">
                  <a:pos x="38" y="81"/>
                </a:cxn>
                <a:cxn ang="0">
                  <a:pos x="7" y="81"/>
                </a:cxn>
                <a:cxn ang="0">
                  <a:pos x="19" y="52"/>
                </a:cxn>
              </a:cxnLst>
              <a:rect l="0" t="0" r="r" b="b"/>
              <a:pathLst>
                <a:path w="369" h="230">
                  <a:moveTo>
                    <a:pt x="38" y="12"/>
                  </a:moveTo>
                  <a:lnTo>
                    <a:pt x="66" y="12"/>
                  </a:lnTo>
                  <a:lnTo>
                    <a:pt x="66" y="12"/>
                  </a:lnTo>
                  <a:lnTo>
                    <a:pt x="66" y="10"/>
                  </a:lnTo>
                  <a:lnTo>
                    <a:pt x="66" y="10"/>
                  </a:lnTo>
                  <a:lnTo>
                    <a:pt x="66" y="7"/>
                  </a:lnTo>
                  <a:lnTo>
                    <a:pt x="66" y="7"/>
                  </a:lnTo>
                  <a:lnTo>
                    <a:pt x="64" y="7"/>
                  </a:lnTo>
                  <a:lnTo>
                    <a:pt x="64" y="7"/>
                  </a:lnTo>
                  <a:lnTo>
                    <a:pt x="64" y="5"/>
                  </a:lnTo>
                  <a:lnTo>
                    <a:pt x="64" y="5"/>
                  </a:lnTo>
                  <a:lnTo>
                    <a:pt x="64" y="3"/>
                  </a:lnTo>
                  <a:lnTo>
                    <a:pt x="64" y="3"/>
                  </a:lnTo>
                  <a:lnTo>
                    <a:pt x="62" y="3"/>
                  </a:lnTo>
                  <a:lnTo>
                    <a:pt x="62" y="3"/>
                  </a:lnTo>
                  <a:lnTo>
                    <a:pt x="64" y="3"/>
                  </a:lnTo>
                  <a:lnTo>
                    <a:pt x="64" y="3"/>
                  </a:lnTo>
                  <a:lnTo>
                    <a:pt x="71" y="0"/>
                  </a:lnTo>
                  <a:lnTo>
                    <a:pt x="71" y="0"/>
                  </a:lnTo>
                  <a:lnTo>
                    <a:pt x="114" y="0"/>
                  </a:lnTo>
                  <a:lnTo>
                    <a:pt x="114" y="0"/>
                  </a:lnTo>
                  <a:lnTo>
                    <a:pt x="225" y="0"/>
                  </a:lnTo>
                  <a:lnTo>
                    <a:pt x="225" y="0"/>
                  </a:lnTo>
                  <a:lnTo>
                    <a:pt x="262" y="0"/>
                  </a:lnTo>
                  <a:lnTo>
                    <a:pt x="262" y="0"/>
                  </a:lnTo>
                  <a:lnTo>
                    <a:pt x="262" y="0"/>
                  </a:lnTo>
                  <a:lnTo>
                    <a:pt x="262" y="0"/>
                  </a:lnTo>
                  <a:lnTo>
                    <a:pt x="317" y="0"/>
                  </a:lnTo>
                  <a:lnTo>
                    <a:pt x="317" y="0"/>
                  </a:lnTo>
                  <a:lnTo>
                    <a:pt x="319" y="0"/>
                  </a:lnTo>
                  <a:lnTo>
                    <a:pt x="319" y="0"/>
                  </a:lnTo>
                  <a:lnTo>
                    <a:pt x="322" y="3"/>
                  </a:lnTo>
                  <a:lnTo>
                    <a:pt x="322" y="3"/>
                  </a:lnTo>
                  <a:lnTo>
                    <a:pt x="322" y="3"/>
                  </a:lnTo>
                  <a:lnTo>
                    <a:pt x="322" y="3"/>
                  </a:lnTo>
                  <a:lnTo>
                    <a:pt x="322" y="3"/>
                  </a:lnTo>
                  <a:lnTo>
                    <a:pt x="322" y="3"/>
                  </a:lnTo>
                  <a:lnTo>
                    <a:pt x="322" y="5"/>
                  </a:lnTo>
                  <a:lnTo>
                    <a:pt x="322" y="5"/>
                  </a:lnTo>
                  <a:lnTo>
                    <a:pt x="322" y="10"/>
                  </a:lnTo>
                  <a:lnTo>
                    <a:pt x="322" y="10"/>
                  </a:lnTo>
                  <a:lnTo>
                    <a:pt x="322" y="10"/>
                  </a:lnTo>
                  <a:lnTo>
                    <a:pt x="322" y="10"/>
                  </a:lnTo>
                  <a:lnTo>
                    <a:pt x="324" y="15"/>
                  </a:lnTo>
                  <a:lnTo>
                    <a:pt x="324" y="15"/>
                  </a:lnTo>
                  <a:lnTo>
                    <a:pt x="326" y="17"/>
                  </a:lnTo>
                  <a:lnTo>
                    <a:pt x="326" y="17"/>
                  </a:lnTo>
                  <a:lnTo>
                    <a:pt x="326" y="19"/>
                  </a:lnTo>
                  <a:lnTo>
                    <a:pt x="326" y="19"/>
                  </a:lnTo>
                  <a:lnTo>
                    <a:pt x="326" y="19"/>
                  </a:lnTo>
                  <a:lnTo>
                    <a:pt x="326" y="19"/>
                  </a:lnTo>
                  <a:lnTo>
                    <a:pt x="326" y="22"/>
                  </a:lnTo>
                  <a:lnTo>
                    <a:pt x="326" y="22"/>
                  </a:lnTo>
                  <a:lnTo>
                    <a:pt x="329" y="22"/>
                  </a:lnTo>
                  <a:lnTo>
                    <a:pt x="329" y="22"/>
                  </a:lnTo>
                  <a:lnTo>
                    <a:pt x="331" y="24"/>
                  </a:lnTo>
                  <a:lnTo>
                    <a:pt x="331" y="24"/>
                  </a:lnTo>
                  <a:lnTo>
                    <a:pt x="331" y="24"/>
                  </a:lnTo>
                  <a:lnTo>
                    <a:pt x="331" y="24"/>
                  </a:lnTo>
                  <a:lnTo>
                    <a:pt x="336" y="24"/>
                  </a:lnTo>
                  <a:lnTo>
                    <a:pt x="336" y="24"/>
                  </a:lnTo>
                  <a:lnTo>
                    <a:pt x="338" y="26"/>
                  </a:lnTo>
                  <a:lnTo>
                    <a:pt x="338" y="26"/>
                  </a:lnTo>
                  <a:lnTo>
                    <a:pt x="340" y="26"/>
                  </a:lnTo>
                  <a:lnTo>
                    <a:pt x="340" y="26"/>
                  </a:lnTo>
                  <a:lnTo>
                    <a:pt x="343" y="26"/>
                  </a:lnTo>
                  <a:lnTo>
                    <a:pt x="343" y="26"/>
                  </a:lnTo>
                  <a:lnTo>
                    <a:pt x="345" y="29"/>
                  </a:lnTo>
                  <a:lnTo>
                    <a:pt x="345" y="29"/>
                  </a:lnTo>
                  <a:lnTo>
                    <a:pt x="348" y="29"/>
                  </a:lnTo>
                  <a:lnTo>
                    <a:pt x="348" y="29"/>
                  </a:lnTo>
                  <a:lnTo>
                    <a:pt x="348" y="29"/>
                  </a:lnTo>
                  <a:lnTo>
                    <a:pt x="348" y="29"/>
                  </a:lnTo>
                  <a:lnTo>
                    <a:pt x="350" y="31"/>
                  </a:lnTo>
                  <a:lnTo>
                    <a:pt x="350" y="31"/>
                  </a:lnTo>
                  <a:lnTo>
                    <a:pt x="352" y="31"/>
                  </a:lnTo>
                  <a:lnTo>
                    <a:pt x="352" y="31"/>
                  </a:lnTo>
                  <a:lnTo>
                    <a:pt x="352" y="33"/>
                  </a:lnTo>
                  <a:lnTo>
                    <a:pt x="352" y="33"/>
                  </a:lnTo>
                  <a:lnTo>
                    <a:pt x="355" y="33"/>
                  </a:lnTo>
                  <a:lnTo>
                    <a:pt x="355" y="33"/>
                  </a:lnTo>
                  <a:lnTo>
                    <a:pt x="355" y="36"/>
                  </a:lnTo>
                  <a:lnTo>
                    <a:pt x="355" y="36"/>
                  </a:lnTo>
                  <a:lnTo>
                    <a:pt x="355" y="38"/>
                  </a:lnTo>
                  <a:lnTo>
                    <a:pt x="355" y="38"/>
                  </a:lnTo>
                  <a:lnTo>
                    <a:pt x="355" y="38"/>
                  </a:lnTo>
                  <a:lnTo>
                    <a:pt x="355" y="38"/>
                  </a:lnTo>
                  <a:lnTo>
                    <a:pt x="355" y="41"/>
                  </a:lnTo>
                  <a:lnTo>
                    <a:pt x="355" y="41"/>
                  </a:lnTo>
                  <a:lnTo>
                    <a:pt x="355" y="41"/>
                  </a:lnTo>
                  <a:lnTo>
                    <a:pt x="355" y="41"/>
                  </a:lnTo>
                  <a:lnTo>
                    <a:pt x="355" y="43"/>
                  </a:lnTo>
                  <a:lnTo>
                    <a:pt x="355" y="43"/>
                  </a:lnTo>
                  <a:lnTo>
                    <a:pt x="355" y="45"/>
                  </a:lnTo>
                  <a:lnTo>
                    <a:pt x="355" y="45"/>
                  </a:lnTo>
                  <a:lnTo>
                    <a:pt x="352" y="48"/>
                  </a:lnTo>
                  <a:lnTo>
                    <a:pt x="352" y="48"/>
                  </a:lnTo>
                  <a:lnTo>
                    <a:pt x="355" y="50"/>
                  </a:lnTo>
                  <a:lnTo>
                    <a:pt x="355" y="50"/>
                  </a:lnTo>
                  <a:lnTo>
                    <a:pt x="355" y="52"/>
                  </a:lnTo>
                  <a:lnTo>
                    <a:pt x="355" y="52"/>
                  </a:lnTo>
                  <a:lnTo>
                    <a:pt x="355" y="55"/>
                  </a:lnTo>
                  <a:lnTo>
                    <a:pt x="355" y="55"/>
                  </a:lnTo>
                  <a:lnTo>
                    <a:pt x="355" y="57"/>
                  </a:lnTo>
                  <a:lnTo>
                    <a:pt x="355" y="57"/>
                  </a:lnTo>
                  <a:lnTo>
                    <a:pt x="357" y="59"/>
                  </a:lnTo>
                  <a:lnTo>
                    <a:pt x="357" y="59"/>
                  </a:lnTo>
                  <a:lnTo>
                    <a:pt x="359" y="64"/>
                  </a:lnTo>
                  <a:lnTo>
                    <a:pt x="359" y="64"/>
                  </a:lnTo>
                  <a:lnTo>
                    <a:pt x="359" y="66"/>
                  </a:lnTo>
                  <a:lnTo>
                    <a:pt x="359" y="66"/>
                  </a:lnTo>
                  <a:lnTo>
                    <a:pt x="359" y="66"/>
                  </a:lnTo>
                  <a:lnTo>
                    <a:pt x="359" y="66"/>
                  </a:lnTo>
                  <a:lnTo>
                    <a:pt x="359" y="69"/>
                  </a:lnTo>
                  <a:lnTo>
                    <a:pt x="359" y="69"/>
                  </a:lnTo>
                  <a:lnTo>
                    <a:pt x="359" y="71"/>
                  </a:lnTo>
                  <a:lnTo>
                    <a:pt x="359" y="71"/>
                  </a:lnTo>
                  <a:lnTo>
                    <a:pt x="359" y="71"/>
                  </a:lnTo>
                  <a:lnTo>
                    <a:pt x="359" y="71"/>
                  </a:lnTo>
                  <a:lnTo>
                    <a:pt x="357" y="74"/>
                  </a:lnTo>
                  <a:lnTo>
                    <a:pt x="357" y="74"/>
                  </a:lnTo>
                  <a:lnTo>
                    <a:pt x="357" y="78"/>
                  </a:lnTo>
                  <a:lnTo>
                    <a:pt x="357" y="78"/>
                  </a:lnTo>
                  <a:lnTo>
                    <a:pt x="357" y="81"/>
                  </a:lnTo>
                  <a:lnTo>
                    <a:pt x="357" y="81"/>
                  </a:lnTo>
                  <a:lnTo>
                    <a:pt x="355" y="81"/>
                  </a:lnTo>
                  <a:lnTo>
                    <a:pt x="355" y="81"/>
                  </a:lnTo>
                  <a:lnTo>
                    <a:pt x="355" y="83"/>
                  </a:lnTo>
                  <a:lnTo>
                    <a:pt x="355" y="83"/>
                  </a:lnTo>
                  <a:lnTo>
                    <a:pt x="357" y="83"/>
                  </a:lnTo>
                  <a:lnTo>
                    <a:pt x="357" y="83"/>
                  </a:lnTo>
                  <a:lnTo>
                    <a:pt x="357" y="83"/>
                  </a:lnTo>
                  <a:lnTo>
                    <a:pt x="357" y="83"/>
                  </a:lnTo>
                  <a:lnTo>
                    <a:pt x="359" y="85"/>
                  </a:lnTo>
                  <a:lnTo>
                    <a:pt x="359" y="85"/>
                  </a:lnTo>
                  <a:lnTo>
                    <a:pt x="359" y="85"/>
                  </a:lnTo>
                  <a:lnTo>
                    <a:pt x="359" y="85"/>
                  </a:lnTo>
                  <a:lnTo>
                    <a:pt x="359" y="85"/>
                  </a:lnTo>
                  <a:lnTo>
                    <a:pt x="359" y="85"/>
                  </a:lnTo>
                  <a:lnTo>
                    <a:pt x="359" y="88"/>
                  </a:lnTo>
                  <a:lnTo>
                    <a:pt x="359" y="88"/>
                  </a:lnTo>
                  <a:lnTo>
                    <a:pt x="359" y="90"/>
                  </a:lnTo>
                  <a:lnTo>
                    <a:pt x="359" y="90"/>
                  </a:lnTo>
                  <a:lnTo>
                    <a:pt x="359" y="90"/>
                  </a:lnTo>
                  <a:lnTo>
                    <a:pt x="359" y="90"/>
                  </a:lnTo>
                  <a:lnTo>
                    <a:pt x="359" y="92"/>
                  </a:lnTo>
                  <a:lnTo>
                    <a:pt x="359" y="92"/>
                  </a:lnTo>
                  <a:lnTo>
                    <a:pt x="359" y="95"/>
                  </a:lnTo>
                  <a:lnTo>
                    <a:pt x="359" y="95"/>
                  </a:lnTo>
                  <a:lnTo>
                    <a:pt x="362" y="95"/>
                  </a:lnTo>
                  <a:lnTo>
                    <a:pt x="362" y="95"/>
                  </a:lnTo>
                  <a:lnTo>
                    <a:pt x="359" y="95"/>
                  </a:lnTo>
                  <a:lnTo>
                    <a:pt x="359" y="95"/>
                  </a:lnTo>
                  <a:lnTo>
                    <a:pt x="359" y="95"/>
                  </a:lnTo>
                  <a:lnTo>
                    <a:pt x="359" y="95"/>
                  </a:lnTo>
                  <a:lnTo>
                    <a:pt x="357" y="95"/>
                  </a:lnTo>
                  <a:lnTo>
                    <a:pt x="357" y="95"/>
                  </a:lnTo>
                  <a:lnTo>
                    <a:pt x="357" y="95"/>
                  </a:lnTo>
                  <a:lnTo>
                    <a:pt x="357" y="95"/>
                  </a:lnTo>
                  <a:lnTo>
                    <a:pt x="355" y="95"/>
                  </a:lnTo>
                  <a:lnTo>
                    <a:pt x="355" y="95"/>
                  </a:lnTo>
                  <a:lnTo>
                    <a:pt x="352" y="97"/>
                  </a:lnTo>
                  <a:lnTo>
                    <a:pt x="352" y="97"/>
                  </a:lnTo>
                  <a:lnTo>
                    <a:pt x="352" y="100"/>
                  </a:lnTo>
                  <a:lnTo>
                    <a:pt x="352" y="100"/>
                  </a:lnTo>
                  <a:lnTo>
                    <a:pt x="350" y="100"/>
                  </a:lnTo>
                  <a:lnTo>
                    <a:pt x="350" y="100"/>
                  </a:lnTo>
                  <a:lnTo>
                    <a:pt x="350" y="100"/>
                  </a:lnTo>
                  <a:lnTo>
                    <a:pt x="350" y="100"/>
                  </a:lnTo>
                  <a:lnTo>
                    <a:pt x="350" y="100"/>
                  </a:lnTo>
                  <a:lnTo>
                    <a:pt x="350" y="100"/>
                  </a:lnTo>
                  <a:lnTo>
                    <a:pt x="348" y="100"/>
                  </a:lnTo>
                  <a:lnTo>
                    <a:pt x="348" y="100"/>
                  </a:lnTo>
                  <a:lnTo>
                    <a:pt x="345" y="102"/>
                  </a:lnTo>
                  <a:lnTo>
                    <a:pt x="345" y="102"/>
                  </a:lnTo>
                  <a:lnTo>
                    <a:pt x="343" y="102"/>
                  </a:lnTo>
                  <a:lnTo>
                    <a:pt x="343" y="102"/>
                  </a:lnTo>
                  <a:lnTo>
                    <a:pt x="343" y="102"/>
                  </a:lnTo>
                  <a:lnTo>
                    <a:pt x="343" y="102"/>
                  </a:lnTo>
                  <a:lnTo>
                    <a:pt x="340" y="104"/>
                  </a:lnTo>
                  <a:lnTo>
                    <a:pt x="340" y="104"/>
                  </a:lnTo>
                  <a:lnTo>
                    <a:pt x="340" y="104"/>
                  </a:lnTo>
                  <a:lnTo>
                    <a:pt x="340" y="104"/>
                  </a:lnTo>
                  <a:lnTo>
                    <a:pt x="340" y="107"/>
                  </a:lnTo>
                  <a:lnTo>
                    <a:pt x="340" y="107"/>
                  </a:lnTo>
                  <a:lnTo>
                    <a:pt x="340" y="109"/>
                  </a:lnTo>
                  <a:lnTo>
                    <a:pt x="340" y="109"/>
                  </a:lnTo>
                  <a:lnTo>
                    <a:pt x="340" y="111"/>
                  </a:lnTo>
                  <a:lnTo>
                    <a:pt x="340" y="111"/>
                  </a:lnTo>
                  <a:lnTo>
                    <a:pt x="343" y="111"/>
                  </a:lnTo>
                  <a:lnTo>
                    <a:pt x="343" y="111"/>
                  </a:lnTo>
                  <a:lnTo>
                    <a:pt x="343" y="116"/>
                  </a:lnTo>
                  <a:lnTo>
                    <a:pt x="343" y="116"/>
                  </a:lnTo>
                  <a:lnTo>
                    <a:pt x="345" y="116"/>
                  </a:lnTo>
                  <a:lnTo>
                    <a:pt x="345" y="116"/>
                  </a:lnTo>
                  <a:lnTo>
                    <a:pt x="345" y="118"/>
                  </a:lnTo>
                  <a:lnTo>
                    <a:pt x="345" y="118"/>
                  </a:lnTo>
                  <a:lnTo>
                    <a:pt x="345" y="121"/>
                  </a:lnTo>
                  <a:lnTo>
                    <a:pt x="345" y="121"/>
                  </a:lnTo>
                  <a:lnTo>
                    <a:pt x="345" y="121"/>
                  </a:lnTo>
                  <a:lnTo>
                    <a:pt x="345" y="121"/>
                  </a:lnTo>
                  <a:lnTo>
                    <a:pt x="348" y="121"/>
                  </a:lnTo>
                  <a:lnTo>
                    <a:pt x="348" y="121"/>
                  </a:lnTo>
                  <a:lnTo>
                    <a:pt x="350" y="123"/>
                  </a:lnTo>
                  <a:lnTo>
                    <a:pt x="350" y="123"/>
                  </a:lnTo>
                  <a:lnTo>
                    <a:pt x="350" y="123"/>
                  </a:lnTo>
                  <a:lnTo>
                    <a:pt x="350" y="123"/>
                  </a:lnTo>
                  <a:lnTo>
                    <a:pt x="352" y="126"/>
                  </a:lnTo>
                  <a:lnTo>
                    <a:pt x="352" y="126"/>
                  </a:lnTo>
                  <a:lnTo>
                    <a:pt x="352" y="126"/>
                  </a:lnTo>
                  <a:lnTo>
                    <a:pt x="352" y="126"/>
                  </a:lnTo>
                  <a:lnTo>
                    <a:pt x="352" y="128"/>
                  </a:lnTo>
                  <a:lnTo>
                    <a:pt x="352" y="128"/>
                  </a:lnTo>
                  <a:lnTo>
                    <a:pt x="352" y="130"/>
                  </a:lnTo>
                  <a:lnTo>
                    <a:pt x="352" y="130"/>
                  </a:lnTo>
                  <a:lnTo>
                    <a:pt x="352" y="130"/>
                  </a:lnTo>
                  <a:lnTo>
                    <a:pt x="352" y="130"/>
                  </a:lnTo>
                  <a:lnTo>
                    <a:pt x="355" y="133"/>
                  </a:lnTo>
                  <a:lnTo>
                    <a:pt x="355" y="133"/>
                  </a:lnTo>
                  <a:lnTo>
                    <a:pt x="355" y="135"/>
                  </a:lnTo>
                  <a:lnTo>
                    <a:pt x="355" y="135"/>
                  </a:lnTo>
                  <a:lnTo>
                    <a:pt x="357" y="135"/>
                  </a:lnTo>
                  <a:lnTo>
                    <a:pt x="357" y="135"/>
                  </a:lnTo>
                  <a:lnTo>
                    <a:pt x="357" y="135"/>
                  </a:lnTo>
                  <a:lnTo>
                    <a:pt x="357" y="135"/>
                  </a:lnTo>
                  <a:lnTo>
                    <a:pt x="359" y="135"/>
                  </a:lnTo>
                  <a:lnTo>
                    <a:pt x="359" y="135"/>
                  </a:lnTo>
                  <a:lnTo>
                    <a:pt x="362" y="135"/>
                  </a:lnTo>
                  <a:lnTo>
                    <a:pt x="362" y="135"/>
                  </a:lnTo>
                  <a:lnTo>
                    <a:pt x="364" y="137"/>
                  </a:lnTo>
                  <a:lnTo>
                    <a:pt x="364" y="137"/>
                  </a:lnTo>
                  <a:lnTo>
                    <a:pt x="364" y="137"/>
                  </a:lnTo>
                  <a:lnTo>
                    <a:pt x="364" y="137"/>
                  </a:lnTo>
                  <a:lnTo>
                    <a:pt x="364" y="137"/>
                  </a:lnTo>
                  <a:lnTo>
                    <a:pt x="364" y="137"/>
                  </a:lnTo>
                  <a:lnTo>
                    <a:pt x="364" y="142"/>
                  </a:lnTo>
                  <a:lnTo>
                    <a:pt x="364" y="142"/>
                  </a:lnTo>
                  <a:lnTo>
                    <a:pt x="364" y="142"/>
                  </a:lnTo>
                  <a:lnTo>
                    <a:pt x="364" y="142"/>
                  </a:lnTo>
                  <a:lnTo>
                    <a:pt x="366" y="144"/>
                  </a:lnTo>
                  <a:lnTo>
                    <a:pt x="366" y="144"/>
                  </a:lnTo>
                  <a:lnTo>
                    <a:pt x="369" y="144"/>
                  </a:lnTo>
                  <a:lnTo>
                    <a:pt x="369" y="144"/>
                  </a:lnTo>
                  <a:lnTo>
                    <a:pt x="369" y="147"/>
                  </a:lnTo>
                  <a:lnTo>
                    <a:pt x="369" y="147"/>
                  </a:lnTo>
                  <a:lnTo>
                    <a:pt x="369" y="147"/>
                  </a:lnTo>
                  <a:lnTo>
                    <a:pt x="369" y="147"/>
                  </a:lnTo>
                  <a:lnTo>
                    <a:pt x="369" y="149"/>
                  </a:lnTo>
                  <a:lnTo>
                    <a:pt x="369" y="149"/>
                  </a:lnTo>
                  <a:lnTo>
                    <a:pt x="369" y="149"/>
                  </a:lnTo>
                  <a:lnTo>
                    <a:pt x="369" y="149"/>
                  </a:lnTo>
                  <a:lnTo>
                    <a:pt x="369" y="152"/>
                  </a:lnTo>
                  <a:lnTo>
                    <a:pt x="369" y="152"/>
                  </a:lnTo>
                  <a:lnTo>
                    <a:pt x="366" y="154"/>
                  </a:lnTo>
                  <a:lnTo>
                    <a:pt x="366" y="154"/>
                  </a:lnTo>
                  <a:lnTo>
                    <a:pt x="366" y="154"/>
                  </a:lnTo>
                  <a:lnTo>
                    <a:pt x="366" y="154"/>
                  </a:lnTo>
                  <a:lnTo>
                    <a:pt x="366" y="154"/>
                  </a:lnTo>
                  <a:lnTo>
                    <a:pt x="366" y="154"/>
                  </a:lnTo>
                  <a:lnTo>
                    <a:pt x="366" y="156"/>
                  </a:lnTo>
                  <a:lnTo>
                    <a:pt x="366" y="156"/>
                  </a:lnTo>
                  <a:lnTo>
                    <a:pt x="366" y="156"/>
                  </a:lnTo>
                  <a:lnTo>
                    <a:pt x="366" y="156"/>
                  </a:lnTo>
                  <a:lnTo>
                    <a:pt x="366" y="159"/>
                  </a:lnTo>
                  <a:lnTo>
                    <a:pt x="366" y="159"/>
                  </a:lnTo>
                  <a:lnTo>
                    <a:pt x="364" y="159"/>
                  </a:lnTo>
                  <a:lnTo>
                    <a:pt x="364" y="159"/>
                  </a:lnTo>
                  <a:lnTo>
                    <a:pt x="362" y="159"/>
                  </a:lnTo>
                  <a:lnTo>
                    <a:pt x="362" y="159"/>
                  </a:lnTo>
                  <a:lnTo>
                    <a:pt x="359" y="156"/>
                  </a:lnTo>
                  <a:lnTo>
                    <a:pt x="359" y="156"/>
                  </a:lnTo>
                  <a:lnTo>
                    <a:pt x="359" y="159"/>
                  </a:lnTo>
                  <a:lnTo>
                    <a:pt x="359" y="159"/>
                  </a:lnTo>
                  <a:lnTo>
                    <a:pt x="357" y="159"/>
                  </a:lnTo>
                  <a:lnTo>
                    <a:pt x="357" y="159"/>
                  </a:lnTo>
                  <a:lnTo>
                    <a:pt x="357" y="159"/>
                  </a:lnTo>
                  <a:lnTo>
                    <a:pt x="357" y="159"/>
                  </a:lnTo>
                  <a:lnTo>
                    <a:pt x="355" y="161"/>
                  </a:lnTo>
                  <a:lnTo>
                    <a:pt x="355" y="161"/>
                  </a:lnTo>
                  <a:lnTo>
                    <a:pt x="355" y="161"/>
                  </a:lnTo>
                  <a:lnTo>
                    <a:pt x="355" y="161"/>
                  </a:lnTo>
                  <a:lnTo>
                    <a:pt x="352" y="163"/>
                  </a:lnTo>
                  <a:lnTo>
                    <a:pt x="352" y="163"/>
                  </a:lnTo>
                  <a:lnTo>
                    <a:pt x="352" y="163"/>
                  </a:lnTo>
                  <a:lnTo>
                    <a:pt x="352" y="163"/>
                  </a:lnTo>
                  <a:lnTo>
                    <a:pt x="350" y="163"/>
                  </a:lnTo>
                  <a:lnTo>
                    <a:pt x="350" y="163"/>
                  </a:lnTo>
                  <a:lnTo>
                    <a:pt x="350" y="163"/>
                  </a:lnTo>
                  <a:lnTo>
                    <a:pt x="350" y="163"/>
                  </a:lnTo>
                  <a:lnTo>
                    <a:pt x="348" y="166"/>
                  </a:lnTo>
                  <a:lnTo>
                    <a:pt x="348" y="166"/>
                  </a:lnTo>
                  <a:lnTo>
                    <a:pt x="348" y="170"/>
                  </a:lnTo>
                  <a:lnTo>
                    <a:pt x="348" y="170"/>
                  </a:lnTo>
                  <a:lnTo>
                    <a:pt x="348" y="170"/>
                  </a:lnTo>
                  <a:lnTo>
                    <a:pt x="348" y="170"/>
                  </a:lnTo>
                  <a:lnTo>
                    <a:pt x="348" y="170"/>
                  </a:lnTo>
                  <a:lnTo>
                    <a:pt x="348" y="170"/>
                  </a:lnTo>
                  <a:lnTo>
                    <a:pt x="348" y="170"/>
                  </a:lnTo>
                  <a:lnTo>
                    <a:pt x="348" y="170"/>
                  </a:lnTo>
                  <a:lnTo>
                    <a:pt x="345" y="170"/>
                  </a:lnTo>
                  <a:lnTo>
                    <a:pt x="345" y="170"/>
                  </a:lnTo>
                  <a:lnTo>
                    <a:pt x="343" y="170"/>
                  </a:lnTo>
                  <a:lnTo>
                    <a:pt x="343" y="170"/>
                  </a:lnTo>
                  <a:lnTo>
                    <a:pt x="343" y="170"/>
                  </a:lnTo>
                  <a:lnTo>
                    <a:pt x="343" y="170"/>
                  </a:lnTo>
                  <a:lnTo>
                    <a:pt x="343" y="170"/>
                  </a:lnTo>
                  <a:lnTo>
                    <a:pt x="343" y="170"/>
                  </a:lnTo>
                  <a:lnTo>
                    <a:pt x="340" y="170"/>
                  </a:lnTo>
                  <a:lnTo>
                    <a:pt x="340" y="170"/>
                  </a:lnTo>
                  <a:lnTo>
                    <a:pt x="340" y="170"/>
                  </a:lnTo>
                  <a:lnTo>
                    <a:pt x="340" y="170"/>
                  </a:lnTo>
                  <a:lnTo>
                    <a:pt x="338" y="168"/>
                  </a:lnTo>
                  <a:lnTo>
                    <a:pt x="338" y="168"/>
                  </a:lnTo>
                  <a:lnTo>
                    <a:pt x="336" y="168"/>
                  </a:lnTo>
                  <a:lnTo>
                    <a:pt x="336" y="168"/>
                  </a:lnTo>
                  <a:lnTo>
                    <a:pt x="333" y="168"/>
                  </a:lnTo>
                  <a:lnTo>
                    <a:pt x="333" y="168"/>
                  </a:lnTo>
                  <a:lnTo>
                    <a:pt x="333" y="168"/>
                  </a:lnTo>
                  <a:lnTo>
                    <a:pt x="333" y="168"/>
                  </a:lnTo>
                  <a:lnTo>
                    <a:pt x="331" y="170"/>
                  </a:lnTo>
                  <a:lnTo>
                    <a:pt x="331" y="170"/>
                  </a:lnTo>
                  <a:lnTo>
                    <a:pt x="331" y="170"/>
                  </a:lnTo>
                  <a:lnTo>
                    <a:pt x="331" y="170"/>
                  </a:lnTo>
                  <a:lnTo>
                    <a:pt x="331" y="173"/>
                  </a:lnTo>
                  <a:lnTo>
                    <a:pt x="331" y="173"/>
                  </a:lnTo>
                  <a:lnTo>
                    <a:pt x="331" y="173"/>
                  </a:lnTo>
                  <a:lnTo>
                    <a:pt x="331" y="173"/>
                  </a:lnTo>
                  <a:lnTo>
                    <a:pt x="331" y="178"/>
                  </a:lnTo>
                  <a:lnTo>
                    <a:pt x="331" y="178"/>
                  </a:lnTo>
                  <a:lnTo>
                    <a:pt x="331" y="178"/>
                  </a:lnTo>
                  <a:lnTo>
                    <a:pt x="331" y="178"/>
                  </a:lnTo>
                  <a:lnTo>
                    <a:pt x="329" y="178"/>
                  </a:lnTo>
                  <a:lnTo>
                    <a:pt x="329" y="178"/>
                  </a:lnTo>
                  <a:lnTo>
                    <a:pt x="329" y="178"/>
                  </a:lnTo>
                  <a:lnTo>
                    <a:pt x="329" y="178"/>
                  </a:lnTo>
                  <a:lnTo>
                    <a:pt x="326" y="178"/>
                  </a:lnTo>
                  <a:lnTo>
                    <a:pt x="326" y="178"/>
                  </a:lnTo>
                  <a:lnTo>
                    <a:pt x="326" y="178"/>
                  </a:lnTo>
                  <a:lnTo>
                    <a:pt x="326" y="178"/>
                  </a:lnTo>
                  <a:lnTo>
                    <a:pt x="324" y="178"/>
                  </a:lnTo>
                  <a:lnTo>
                    <a:pt x="324" y="178"/>
                  </a:lnTo>
                  <a:lnTo>
                    <a:pt x="324" y="180"/>
                  </a:lnTo>
                  <a:lnTo>
                    <a:pt x="324" y="180"/>
                  </a:lnTo>
                  <a:lnTo>
                    <a:pt x="322" y="180"/>
                  </a:lnTo>
                  <a:lnTo>
                    <a:pt x="322" y="180"/>
                  </a:lnTo>
                  <a:lnTo>
                    <a:pt x="322" y="180"/>
                  </a:lnTo>
                  <a:lnTo>
                    <a:pt x="322" y="180"/>
                  </a:lnTo>
                  <a:lnTo>
                    <a:pt x="322" y="180"/>
                  </a:lnTo>
                  <a:lnTo>
                    <a:pt x="322" y="180"/>
                  </a:lnTo>
                  <a:lnTo>
                    <a:pt x="324" y="182"/>
                  </a:lnTo>
                  <a:lnTo>
                    <a:pt x="324" y="182"/>
                  </a:lnTo>
                  <a:lnTo>
                    <a:pt x="324" y="182"/>
                  </a:lnTo>
                  <a:lnTo>
                    <a:pt x="324" y="182"/>
                  </a:lnTo>
                  <a:lnTo>
                    <a:pt x="324" y="185"/>
                  </a:lnTo>
                  <a:lnTo>
                    <a:pt x="324" y="185"/>
                  </a:lnTo>
                  <a:lnTo>
                    <a:pt x="324" y="187"/>
                  </a:lnTo>
                  <a:lnTo>
                    <a:pt x="324" y="187"/>
                  </a:lnTo>
                  <a:lnTo>
                    <a:pt x="324" y="187"/>
                  </a:lnTo>
                  <a:lnTo>
                    <a:pt x="324" y="187"/>
                  </a:lnTo>
                  <a:lnTo>
                    <a:pt x="324" y="189"/>
                  </a:lnTo>
                  <a:lnTo>
                    <a:pt x="324" y="189"/>
                  </a:lnTo>
                  <a:lnTo>
                    <a:pt x="324" y="192"/>
                  </a:lnTo>
                  <a:lnTo>
                    <a:pt x="324" y="192"/>
                  </a:lnTo>
                  <a:lnTo>
                    <a:pt x="324" y="194"/>
                  </a:lnTo>
                  <a:lnTo>
                    <a:pt x="324" y="194"/>
                  </a:lnTo>
                  <a:lnTo>
                    <a:pt x="324" y="196"/>
                  </a:lnTo>
                  <a:lnTo>
                    <a:pt x="324" y="196"/>
                  </a:lnTo>
                  <a:lnTo>
                    <a:pt x="326" y="196"/>
                  </a:lnTo>
                  <a:lnTo>
                    <a:pt x="326" y="196"/>
                  </a:lnTo>
                  <a:lnTo>
                    <a:pt x="326" y="199"/>
                  </a:lnTo>
                  <a:lnTo>
                    <a:pt x="326" y="199"/>
                  </a:lnTo>
                  <a:lnTo>
                    <a:pt x="326" y="201"/>
                  </a:lnTo>
                  <a:lnTo>
                    <a:pt x="326" y="201"/>
                  </a:lnTo>
                  <a:lnTo>
                    <a:pt x="329" y="204"/>
                  </a:lnTo>
                  <a:lnTo>
                    <a:pt x="329" y="204"/>
                  </a:lnTo>
                  <a:lnTo>
                    <a:pt x="329" y="204"/>
                  </a:lnTo>
                  <a:lnTo>
                    <a:pt x="329" y="204"/>
                  </a:lnTo>
                  <a:lnTo>
                    <a:pt x="326" y="204"/>
                  </a:lnTo>
                  <a:lnTo>
                    <a:pt x="326" y="204"/>
                  </a:lnTo>
                  <a:lnTo>
                    <a:pt x="326" y="208"/>
                  </a:lnTo>
                  <a:lnTo>
                    <a:pt x="326" y="208"/>
                  </a:lnTo>
                  <a:lnTo>
                    <a:pt x="326" y="208"/>
                  </a:lnTo>
                  <a:lnTo>
                    <a:pt x="326" y="208"/>
                  </a:lnTo>
                  <a:lnTo>
                    <a:pt x="324" y="208"/>
                  </a:lnTo>
                  <a:lnTo>
                    <a:pt x="324" y="208"/>
                  </a:lnTo>
                  <a:lnTo>
                    <a:pt x="326" y="208"/>
                  </a:lnTo>
                  <a:lnTo>
                    <a:pt x="326" y="208"/>
                  </a:lnTo>
                  <a:lnTo>
                    <a:pt x="326" y="208"/>
                  </a:lnTo>
                  <a:lnTo>
                    <a:pt x="326" y="208"/>
                  </a:lnTo>
                  <a:lnTo>
                    <a:pt x="329" y="208"/>
                  </a:lnTo>
                  <a:lnTo>
                    <a:pt x="329" y="208"/>
                  </a:lnTo>
                  <a:lnTo>
                    <a:pt x="329" y="208"/>
                  </a:lnTo>
                  <a:lnTo>
                    <a:pt x="329" y="208"/>
                  </a:lnTo>
                  <a:lnTo>
                    <a:pt x="333" y="208"/>
                  </a:lnTo>
                  <a:lnTo>
                    <a:pt x="333" y="208"/>
                  </a:lnTo>
                  <a:lnTo>
                    <a:pt x="336" y="208"/>
                  </a:lnTo>
                  <a:lnTo>
                    <a:pt x="336" y="208"/>
                  </a:lnTo>
                  <a:lnTo>
                    <a:pt x="338" y="208"/>
                  </a:lnTo>
                  <a:lnTo>
                    <a:pt x="338" y="208"/>
                  </a:lnTo>
                  <a:lnTo>
                    <a:pt x="338" y="211"/>
                  </a:lnTo>
                  <a:lnTo>
                    <a:pt x="338" y="211"/>
                  </a:lnTo>
                  <a:lnTo>
                    <a:pt x="338" y="211"/>
                  </a:lnTo>
                  <a:lnTo>
                    <a:pt x="338" y="211"/>
                  </a:lnTo>
                  <a:lnTo>
                    <a:pt x="338" y="213"/>
                  </a:lnTo>
                  <a:lnTo>
                    <a:pt x="338" y="213"/>
                  </a:lnTo>
                  <a:lnTo>
                    <a:pt x="340" y="215"/>
                  </a:lnTo>
                  <a:lnTo>
                    <a:pt x="340" y="215"/>
                  </a:lnTo>
                  <a:lnTo>
                    <a:pt x="340" y="218"/>
                  </a:lnTo>
                  <a:lnTo>
                    <a:pt x="340" y="218"/>
                  </a:lnTo>
                  <a:lnTo>
                    <a:pt x="340" y="220"/>
                  </a:lnTo>
                  <a:lnTo>
                    <a:pt x="340" y="220"/>
                  </a:lnTo>
                  <a:lnTo>
                    <a:pt x="343" y="220"/>
                  </a:lnTo>
                  <a:lnTo>
                    <a:pt x="343" y="220"/>
                  </a:lnTo>
                  <a:lnTo>
                    <a:pt x="343" y="220"/>
                  </a:lnTo>
                  <a:lnTo>
                    <a:pt x="343" y="220"/>
                  </a:lnTo>
                  <a:lnTo>
                    <a:pt x="345" y="222"/>
                  </a:lnTo>
                  <a:lnTo>
                    <a:pt x="345" y="222"/>
                  </a:lnTo>
                  <a:lnTo>
                    <a:pt x="348" y="222"/>
                  </a:lnTo>
                  <a:lnTo>
                    <a:pt x="348" y="222"/>
                  </a:lnTo>
                  <a:lnTo>
                    <a:pt x="350" y="220"/>
                  </a:lnTo>
                  <a:lnTo>
                    <a:pt x="350" y="220"/>
                  </a:lnTo>
                  <a:lnTo>
                    <a:pt x="352" y="220"/>
                  </a:lnTo>
                  <a:lnTo>
                    <a:pt x="352" y="220"/>
                  </a:lnTo>
                  <a:lnTo>
                    <a:pt x="352" y="222"/>
                  </a:lnTo>
                  <a:lnTo>
                    <a:pt x="352" y="222"/>
                  </a:lnTo>
                  <a:lnTo>
                    <a:pt x="352" y="222"/>
                  </a:lnTo>
                  <a:lnTo>
                    <a:pt x="352" y="222"/>
                  </a:lnTo>
                  <a:lnTo>
                    <a:pt x="350" y="225"/>
                  </a:lnTo>
                  <a:lnTo>
                    <a:pt x="350" y="225"/>
                  </a:lnTo>
                  <a:lnTo>
                    <a:pt x="350" y="225"/>
                  </a:lnTo>
                  <a:lnTo>
                    <a:pt x="350" y="225"/>
                  </a:lnTo>
                  <a:lnTo>
                    <a:pt x="348" y="227"/>
                  </a:lnTo>
                  <a:lnTo>
                    <a:pt x="348" y="227"/>
                  </a:lnTo>
                  <a:lnTo>
                    <a:pt x="345" y="230"/>
                  </a:lnTo>
                  <a:lnTo>
                    <a:pt x="345" y="230"/>
                  </a:lnTo>
                  <a:lnTo>
                    <a:pt x="345" y="230"/>
                  </a:lnTo>
                  <a:lnTo>
                    <a:pt x="345" y="230"/>
                  </a:lnTo>
                  <a:lnTo>
                    <a:pt x="336" y="230"/>
                  </a:lnTo>
                  <a:lnTo>
                    <a:pt x="336" y="230"/>
                  </a:lnTo>
                  <a:lnTo>
                    <a:pt x="260" y="230"/>
                  </a:lnTo>
                  <a:lnTo>
                    <a:pt x="260" y="230"/>
                  </a:lnTo>
                  <a:lnTo>
                    <a:pt x="260" y="230"/>
                  </a:lnTo>
                  <a:lnTo>
                    <a:pt x="260" y="230"/>
                  </a:lnTo>
                  <a:lnTo>
                    <a:pt x="180" y="230"/>
                  </a:lnTo>
                  <a:lnTo>
                    <a:pt x="180" y="230"/>
                  </a:lnTo>
                  <a:lnTo>
                    <a:pt x="177" y="230"/>
                  </a:lnTo>
                  <a:lnTo>
                    <a:pt x="177" y="230"/>
                  </a:lnTo>
                  <a:lnTo>
                    <a:pt x="142" y="230"/>
                  </a:lnTo>
                  <a:lnTo>
                    <a:pt x="142" y="230"/>
                  </a:lnTo>
                  <a:lnTo>
                    <a:pt x="142" y="230"/>
                  </a:lnTo>
                  <a:lnTo>
                    <a:pt x="142" y="230"/>
                  </a:lnTo>
                  <a:lnTo>
                    <a:pt x="144" y="227"/>
                  </a:lnTo>
                  <a:lnTo>
                    <a:pt x="144" y="227"/>
                  </a:lnTo>
                  <a:lnTo>
                    <a:pt x="144" y="227"/>
                  </a:lnTo>
                  <a:lnTo>
                    <a:pt x="144" y="227"/>
                  </a:lnTo>
                  <a:lnTo>
                    <a:pt x="144" y="225"/>
                  </a:lnTo>
                  <a:lnTo>
                    <a:pt x="144" y="225"/>
                  </a:lnTo>
                  <a:lnTo>
                    <a:pt x="144" y="225"/>
                  </a:lnTo>
                  <a:lnTo>
                    <a:pt x="144" y="225"/>
                  </a:lnTo>
                  <a:lnTo>
                    <a:pt x="142" y="222"/>
                  </a:lnTo>
                  <a:lnTo>
                    <a:pt x="142" y="222"/>
                  </a:lnTo>
                  <a:lnTo>
                    <a:pt x="142" y="222"/>
                  </a:lnTo>
                  <a:lnTo>
                    <a:pt x="142" y="222"/>
                  </a:lnTo>
                  <a:lnTo>
                    <a:pt x="140" y="222"/>
                  </a:lnTo>
                  <a:lnTo>
                    <a:pt x="140" y="222"/>
                  </a:lnTo>
                  <a:lnTo>
                    <a:pt x="140" y="222"/>
                  </a:lnTo>
                  <a:lnTo>
                    <a:pt x="140" y="222"/>
                  </a:lnTo>
                  <a:lnTo>
                    <a:pt x="135" y="222"/>
                  </a:lnTo>
                  <a:lnTo>
                    <a:pt x="135" y="222"/>
                  </a:lnTo>
                  <a:lnTo>
                    <a:pt x="133" y="222"/>
                  </a:lnTo>
                  <a:lnTo>
                    <a:pt x="133" y="222"/>
                  </a:lnTo>
                  <a:lnTo>
                    <a:pt x="130" y="222"/>
                  </a:lnTo>
                  <a:lnTo>
                    <a:pt x="130" y="222"/>
                  </a:lnTo>
                  <a:lnTo>
                    <a:pt x="130" y="222"/>
                  </a:lnTo>
                  <a:lnTo>
                    <a:pt x="130" y="222"/>
                  </a:lnTo>
                  <a:lnTo>
                    <a:pt x="128" y="222"/>
                  </a:lnTo>
                  <a:lnTo>
                    <a:pt x="128" y="222"/>
                  </a:lnTo>
                  <a:lnTo>
                    <a:pt x="128" y="222"/>
                  </a:lnTo>
                  <a:lnTo>
                    <a:pt x="128" y="222"/>
                  </a:lnTo>
                  <a:lnTo>
                    <a:pt x="125" y="220"/>
                  </a:lnTo>
                  <a:lnTo>
                    <a:pt x="125" y="220"/>
                  </a:lnTo>
                  <a:lnTo>
                    <a:pt x="123" y="218"/>
                  </a:lnTo>
                  <a:lnTo>
                    <a:pt x="123" y="218"/>
                  </a:lnTo>
                  <a:lnTo>
                    <a:pt x="123" y="218"/>
                  </a:lnTo>
                  <a:lnTo>
                    <a:pt x="123" y="218"/>
                  </a:lnTo>
                  <a:lnTo>
                    <a:pt x="123" y="218"/>
                  </a:lnTo>
                  <a:lnTo>
                    <a:pt x="123" y="218"/>
                  </a:lnTo>
                  <a:lnTo>
                    <a:pt x="121" y="218"/>
                  </a:lnTo>
                  <a:lnTo>
                    <a:pt x="121" y="218"/>
                  </a:lnTo>
                  <a:lnTo>
                    <a:pt x="121" y="218"/>
                  </a:lnTo>
                  <a:lnTo>
                    <a:pt x="121" y="218"/>
                  </a:lnTo>
                  <a:lnTo>
                    <a:pt x="118" y="215"/>
                  </a:lnTo>
                  <a:lnTo>
                    <a:pt x="118" y="215"/>
                  </a:lnTo>
                  <a:lnTo>
                    <a:pt x="118" y="215"/>
                  </a:lnTo>
                  <a:lnTo>
                    <a:pt x="118" y="215"/>
                  </a:lnTo>
                  <a:lnTo>
                    <a:pt x="116" y="215"/>
                  </a:lnTo>
                  <a:lnTo>
                    <a:pt x="116" y="215"/>
                  </a:lnTo>
                  <a:lnTo>
                    <a:pt x="114" y="215"/>
                  </a:lnTo>
                  <a:lnTo>
                    <a:pt x="114" y="215"/>
                  </a:lnTo>
                  <a:lnTo>
                    <a:pt x="114" y="218"/>
                  </a:lnTo>
                  <a:lnTo>
                    <a:pt x="114" y="218"/>
                  </a:lnTo>
                  <a:lnTo>
                    <a:pt x="111" y="218"/>
                  </a:lnTo>
                  <a:lnTo>
                    <a:pt x="111" y="218"/>
                  </a:lnTo>
                  <a:lnTo>
                    <a:pt x="111" y="218"/>
                  </a:lnTo>
                  <a:lnTo>
                    <a:pt x="111" y="218"/>
                  </a:lnTo>
                  <a:lnTo>
                    <a:pt x="109" y="215"/>
                  </a:lnTo>
                  <a:lnTo>
                    <a:pt x="109" y="215"/>
                  </a:lnTo>
                  <a:lnTo>
                    <a:pt x="107" y="215"/>
                  </a:lnTo>
                  <a:lnTo>
                    <a:pt x="107" y="215"/>
                  </a:lnTo>
                  <a:lnTo>
                    <a:pt x="107" y="215"/>
                  </a:lnTo>
                  <a:lnTo>
                    <a:pt x="107" y="215"/>
                  </a:lnTo>
                  <a:lnTo>
                    <a:pt x="107" y="213"/>
                  </a:lnTo>
                  <a:lnTo>
                    <a:pt x="107" y="213"/>
                  </a:lnTo>
                  <a:lnTo>
                    <a:pt x="107" y="213"/>
                  </a:lnTo>
                  <a:lnTo>
                    <a:pt x="107" y="213"/>
                  </a:lnTo>
                  <a:lnTo>
                    <a:pt x="107" y="211"/>
                  </a:lnTo>
                  <a:lnTo>
                    <a:pt x="107" y="211"/>
                  </a:lnTo>
                  <a:lnTo>
                    <a:pt x="104" y="211"/>
                  </a:lnTo>
                  <a:lnTo>
                    <a:pt x="104" y="211"/>
                  </a:lnTo>
                  <a:lnTo>
                    <a:pt x="102" y="211"/>
                  </a:lnTo>
                  <a:lnTo>
                    <a:pt x="102" y="211"/>
                  </a:lnTo>
                  <a:lnTo>
                    <a:pt x="102" y="208"/>
                  </a:lnTo>
                  <a:lnTo>
                    <a:pt x="102" y="208"/>
                  </a:lnTo>
                  <a:lnTo>
                    <a:pt x="99" y="208"/>
                  </a:lnTo>
                  <a:lnTo>
                    <a:pt x="99" y="208"/>
                  </a:lnTo>
                  <a:lnTo>
                    <a:pt x="99" y="208"/>
                  </a:lnTo>
                  <a:lnTo>
                    <a:pt x="99" y="208"/>
                  </a:lnTo>
                  <a:lnTo>
                    <a:pt x="97" y="206"/>
                  </a:lnTo>
                  <a:lnTo>
                    <a:pt x="97" y="206"/>
                  </a:lnTo>
                  <a:lnTo>
                    <a:pt x="97" y="204"/>
                  </a:lnTo>
                  <a:lnTo>
                    <a:pt x="97" y="204"/>
                  </a:lnTo>
                  <a:lnTo>
                    <a:pt x="97" y="204"/>
                  </a:lnTo>
                  <a:lnTo>
                    <a:pt x="97" y="204"/>
                  </a:lnTo>
                  <a:lnTo>
                    <a:pt x="95" y="201"/>
                  </a:lnTo>
                  <a:lnTo>
                    <a:pt x="95" y="201"/>
                  </a:lnTo>
                  <a:lnTo>
                    <a:pt x="95" y="201"/>
                  </a:lnTo>
                  <a:lnTo>
                    <a:pt x="95" y="201"/>
                  </a:lnTo>
                  <a:lnTo>
                    <a:pt x="92" y="199"/>
                  </a:lnTo>
                  <a:lnTo>
                    <a:pt x="92" y="199"/>
                  </a:lnTo>
                  <a:lnTo>
                    <a:pt x="92" y="196"/>
                  </a:lnTo>
                  <a:lnTo>
                    <a:pt x="92" y="196"/>
                  </a:lnTo>
                  <a:lnTo>
                    <a:pt x="92" y="194"/>
                  </a:lnTo>
                  <a:lnTo>
                    <a:pt x="92" y="194"/>
                  </a:lnTo>
                  <a:lnTo>
                    <a:pt x="92" y="192"/>
                  </a:lnTo>
                  <a:lnTo>
                    <a:pt x="92" y="192"/>
                  </a:lnTo>
                  <a:lnTo>
                    <a:pt x="90" y="192"/>
                  </a:lnTo>
                  <a:lnTo>
                    <a:pt x="90" y="192"/>
                  </a:lnTo>
                  <a:lnTo>
                    <a:pt x="88" y="189"/>
                  </a:lnTo>
                  <a:lnTo>
                    <a:pt x="88" y="189"/>
                  </a:lnTo>
                  <a:lnTo>
                    <a:pt x="85" y="189"/>
                  </a:lnTo>
                  <a:lnTo>
                    <a:pt x="85" y="189"/>
                  </a:lnTo>
                  <a:lnTo>
                    <a:pt x="83" y="189"/>
                  </a:lnTo>
                  <a:lnTo>
                    <a:pt x="83" y="189"/>
                  </a:lnTo>
                  <a:lnTo>
                    <a:pt x="83" y="189"/>
                  </a:lnTo>
                  <a:lnTo>
                    <a:pt x="83" y="189"/>
                  </a:lnTo>
                  <a:lnTo>
                    <a:pt x="83" y="187"/>
                  </a:lnTo>
                  <a:lnTo>
                    <a:pt x="83" y="187"/>
                  </a:lnTo>
                  <a:lnTo>
                    <a:pt x="83" y="187"/>
                  </a:lnTo>
                  <a:lnTo>
                    <a:pt x="83" y="187"/>
                  </a:lnTo>
                  <a:lnTo>
                    <a:pt x="83" y="185"/>
                  </a:lnTo>
                  <a:lnTo>
                    <a:pt x="83" y="185"/>
                  </a:lnTo>
                  <a:lnTo>
                    <a:pt x="83" y="182"/>
                  </a:lnTo>
                  <a:lnTo>
                    <a:pt x="83" y="182"/>
                  </a:lnTo>
                  <a:lnTo>
                    <a:pt x="83" y="180"/>
                  </a:lnTo>
                  <a:lnTo>
                    <a:pt x="83" y="180"/>
                  </a:lnTo>
                  <a:lnTo>
                    <a:pt x="83" y="180"/>
                  </a:lnTo>
                  <a:lnTo>
                    <a:pt x="83" y="180"/>
                  </a:lnTo>
                  <a:lnTo>
                    <a:pt x="83" y="178"/>
                  </a:lnTo>
                  <a:lnTo>
                    <a:pt x="83" y="178"/>
                  </a:lnTo>
                  <a:lnTo>
                    <a:pt x="81" y="178"/>
                  </a:lnTo>
                  <a:lnTo>
                    <a:pt x="81" y="178"/>
                  </a:lnTo>
                  <a:lnTo>
                    <a:pt x="81" y="178"/>
                  </a:lnTo>
                  <a:lnTo>
                    <a:pt x="81" y="178"/>
                  </a:lnTo>
                  <a:lnTo>
                    <a:pt x="81" y="178"/>
                  </a:lnTo>
                  <a:lnTo>
                    <a:pt x="81" y="178"/>
                  </a:lnTo>
                  <a:lnTo>
                    <a:pt x="78" y="175"/>
                  </a:lnTo>
                  <a:lnTo>
                    <a:pt x="78" y="175"/>
                  </a:lnTo>
                  <a:lnTo>
                    <a:pt x="76" y="175"/>
                  </a:lnTo>
                  <a:lnTo>
                    <a:pt x="76" y="175"/>
                  </a:lnTo>
                  <a:lnTo>
                    <a:pt x="73" y="173"/>
                  </a:lnTo>
                  <a:lnTo>
                    <a:pt x="73" y="173"/>
                  </a:lnTo>
                  <a:lnTo>
                    <a:pt x="73" y="173"/>
                  </a:lnTo>
                  <a:lnTo>
                    <a:pt x="73" y="173"/>
                  </a:lnTo>
                  <a:lnTo>
                    <a:pt x="71" y="173"/>
                  </a:lnTo>
                  <a:lnTo>
                    <a:pt x="71" y="173"/>
                  </a:lnTo>
                  <a:lnTo>
                    <a:pt x="69" y="173"/>
                  </a:lnTo>
                  <a:lnTo>
                    <a:pt x="69" y="173"/>
                  </a:lnTo>
                  <a:lnTo>
                    <a:pt x="69" y="173"/>
                  </a:lnTo>
                  <a:lnTo>
                    <a:pt x="69" y="173"/>
                  </a:lnTo>
                  <a:lnTo>
                    <a:pt x="66" y="173"/>
                  </a:lnTo>
                  <a:lnTo>
                    <a:pt x="66" y="173"/>
                  </a:lnTo>
                  <a:lnTo>
                    <a:pt x="66" y="173"/>
                  </a:lnTo>
                  <a:lnTo>
                    <a:pt x="66" y="173"/>
                  </a:lnTo>
                  <a:lnTo>
                    <a:pt x="64" y="170"/>
                  </a:lnTo>
                  <a:lnTo>
                    <a:pt x="64" y="170"/>
                  </a:lnTo>
                  <a:lnTo>
                    <a:pt x="64" y="170"/>
                  </a:lnTo>
                  <a:lnTo>
                    <a:pt x="64" y="170"/>
                  </a:lnTo>
                  <a:lnTo>
                    <a:pt x="62" y="168"/>
                  </a:lnTo>
                  <a:lnTo>
                    <a:pt x="62" y="168"/>
                  </a:lnTo>
                  <a:lnTo>
                    <a:pt x="62" y="168"/>
                  </a:lnTo>
                  <a:lnTo>
                    <a:pt x="62" y="168"/>
                  </a:lnTo>
                  <a:lnTo>
                    <a:pt x="59" y="166"/>
                  </a:lnTo>
                  <a:lnTo>
                    <a:pt x="59" y="166"/>
                  </a:lnTo>
                  <a:lnTo>
                    <a:pt x="59" y="166"/>
                  </a:lnTo>
                  <a:lnTo>
                    <a:pt x="59" y="166"/>
                  </a:lnTo>
                  <a:lnTo>
                    <a:pt x="57" y="166"/>
                  </a:lnTo>
                  <a:lnTo>
                    <a:pt x="57" y="166"/>
                  </a:lnTo>
                  <a:lnTo>
                    <a:pt x="57" y="166"/>
                  </a:lnTo>
                  <a:lnTo>
                    <a:pt x="57" y="166"/>
                  </a:lnTo>
                  <a:lnTo>
                    <a:pt x="57" y="166"/>
                  </a:lnTo>
                  <a:lnTo>
                    <a:pt x="57" y="166"/>
                  </a:lnTo>
                  <a:lnTo>
                    <a:pt x="57" y="166"/>
                  </a:lnTo>
                  <a:lnTo>
                    <a:pt x="57" y="166"/>
                  </a:lnTo>
                  <a:lnTo>
                    <a:pt x="55" y="163"/>
                  </a:lnTo>
                  <a:lnTo>
                    <a:pt x="55" y="163"/>
                  </a:lnTo>
                  <a:lnTo>
                    <a:pt x="52" y="163"/>
                  </a:lnTo>
                  <a:lnTo>
                    <a:pt x="52" y="163"/>
                  </a:lnTo>
                  <a:lnTo>
                    <a:pt x="52" y="161"/>
                  </a:lnTo>
                  <a:lnTo>
                    <a:pt x="52" y="161"/>
                  </a:lnTo>
                  <a:lnTo>
                    <a:pt x="50" y="161"/>
                  </a:lnTo>
                  <a:lnTo>
                    <a:pt x="50" y="161"/>
                  </a:lnTo>
                  <a:lnTo>
                    <a:pt x="50" y="159"/>
                  </a:lnTo>
                  <a:lnTo>
                    <a:pt x="50" y="159"/>
                  </a:lnTo>
                  <a:lnTo>
                    <a:pt x="48" y="159"/>
                  </a:lnTo>
                  <a:lnTo>
                    <a:pt x="48" y="159"/>
                  </a:lnTo>
                  <a:lnTo>
                    <a:pt x="45" y="156"/>
                  </a:lnTo>
                  <a:lnTo>
                    <a:pt x="45" y="156"/>
                  </a:lnTo>
                  <a:lnTo>
                    <a:pt x="45" y="156"/>
                  </a:lnTo>
                  <a:lnTo>
                    <a:pt x="45" y="156"/>
                  </a:lnTo>
                  <a:lnTo>
                    <a:pt x="45" y="154"/>
                  </a:lnTo>
                  <a:lnTo>
                    <a:pt x="45" y="154"/>
                  </a:lnTo>
                  <a:lnTo>
                    <a:pt x="45" y="152"/>
                  </a:lnTo>
                  <a:lnTo>
                    <a:pt x="45" y="152"/>
                  </a:lnTo>
                  <a:lnTo>
                    <a:pt x="43" y="152"/>
                  </a:lnTo>
                  <a:lnTo>
                    <a:pt x="43" y="152"/>
                  </a:lnTo>
                  <a:lnTo>
                    <a:pt x="43" y="149"/>
                  </a:lnTo>
                  <a:lnTo>
                    <a:pt x="43" y="149"/>
                  </a:lnTo>
                  <a:lnTo>
                    <a:pt x="40" y="149"/>
                  </a:lnTo>
                  <a:lnTo>
                    <a:pt x="40" y="149"/>
                  </a:lnTo>
                  <a:lnTo>
                    <a:pt x="40" y="149"/>
                  </a:lnTo>
                  <a:lnTo>
                    <a:pt x="40" y="149"/>
                  </a:lnTo>
                  <a:lnTo>
                    <a:pt x="40" y="147"/>
                  </a:lnTo>
                  <a:lnTo>
                    <a:pt x="40" y="147"/>
                  </a:lnTo>
                  <a:lnTo>
                    <a:pt x="38" y="147"/>
                  </a:lnTo>
                  <a:lnTo>
                    <a:pt x="38" y="147"/>
                  </a:lnTo>
                  <a:lnTo>
                    <a:pt x="36" y="144"/>
                  </a:lnTo>
                  <a:lnTo>
                    <a:pt x="36" y="144"/>
                  </a:lnTo>
                  <a:lnTo>
                    <a:pt x="36" y="144"/>
                  </a:lnTo>
                  <a:lnTo>
                    <a:pt x="36" y="144"/>
                  </a:lnTo>
                  <a:lnTo>
                    <a:pt x="36" y="142"/>
                  </a:lnTo>
                  <a:lnTo>
                    <a:pt x="36" y="142"/>
                  </a:lnTo>
                  <a:lnTo>
                    <a:pt x="36" y="142"/>
                  </a:lnTo>
                  <a:lnTo>
                    <a:pt x="36" y="142"/>
                  </a:lnTo>
                  <a:lnTo>
                    <a:pt x="33" y="142"/>
                  </a:lnTo>
                  <a:lnTo>
                    <a:pt x="33" y="142"/>
                  </a:lnTo>
                  <a:lnTo>
                    <a:pt x="31" y="140"/>
                  </a:lnTo>
                  <a:lnTo>
                    <a:pt x="31" y="140"/>
                  </a:lnTo>
                  <a:lnTo>
                    <a:pt x="31" y="140"/>
                  </a:lnTo>
                  <a:lnTo>
                    <a:pt x="31" y="140"/>
                  </a:lnTo>
                  <a:lnTo>
                    <a:pt x="31" y="140"/>
                  </a:lnTo>
                  <a:lnTo>
                    <a:pt x="31" y="140"/>
                  </a:lnTo>
                  <a:lnTo>
                    <a:pt x="26" y="135"/>
                  </a:lnTo>
                  <a:lnTo>
                    <a:pt x="26" y="135"/>
                  </a:lnTo>
                  <a:lnTo>
                    <a:pt x="26" y="135"/>
                  </a:lnTo>
                  <a:lnTo>
                    <a:pt x="26" y="135"/>
                  </a:lnTo>
                  <a:lnTo>
                    <a:pt x="24" y="135"/>
                  </a:lnTo>
                  <a:lnTo>
                    <a:pt x="24" y="135"/>
                  </a:lnTo>
                  <a:lnTo>
                    <a:pt x="24" y="133"/>
                  </a:lnTo>
                  <a:lnTo>
                    <a:pt x="24" y="133"/>
                  </a:lnTo>
                  <a:lnTo>
                    <a:pt x="24" y="133"/>
                  </a:lnTo>
                  <a:lnTo>
                    <a:pt x="24" y="133"/>
                  </a:lnTo>
                  <a:lnTo>
                    <a:pt x="24" y="133"/>
                  </a:lnTo>
                  <a:lnTo>
                    <a:pt x="24" y="133"/>
                  </a:lnTo>
                  <a:lnTo>
                    <a:pt x="26" y="130"/>
                  </a:lnTo>
                  <a:lnTo>
                    <a:pt x="26" y="130"/>
                  </a:lnTo>
                  <a:lnTo>
                    <a:pt x="26" y="130"/>
                  </a:lnTo>
                  <a:lnTo>
                    <a:pt x="26" y="130"/>
                  </a:lnTo>
                  <a:lnTo>
                    <a:pt x="26" y="130"/>
                  </a:lnTo>
                  <a:lnTo>
                    <a:pt x="26" y="130"/>
                  </a:lnTo>
                  <a:lnTo>
                    <a:pt x="26" y="128"/>
                  </a:lnTo>
                  <a:lnTo>
                    <a:pt x="26" y="128"/>
                  </a:lnTo>
                  <a:lnTo>
                    <a:pt x="26" y="126"/>
                  </a:lnTo>
                  <a:lnTo>
                    <a:pt x="26" y="126"/>
                  </a:lnTo>
                  <a:lnTo>
                    <a:pt x="26" y="126"/>
                  </a:lnTo>
                  <a:lnTo>
                    <a:pt x="26" y="126"/>
                  </a:lnTo>
                  <a:lnTo>
                    <a:pt x="26" y="126"/>
                  </a:lnTo>
                  <a:lnTo>
                    <a:pt x="26" y="126"/>
                  </a:lnTo>
                  <a:lnTo>
                    <a:pt x="29" y="123"/>
                  </a:lnTo>
                  <a:lnTo>
                    <a:pt x="29" y="123"/>
                  </a:lnTo>
                  <a:lnTo>
                    <a:pt x="29" y="123"/>
                  </a:lnTo>
                  <a:lnTo>
                    <a:pt x="29" y="123"/>
                  </a:lnTo>
                  <a:lnTo>
                    <a:pt x="29" y="123"/>
                  </a:lnTo>
                  <a:lnTo>
                    <a:pt x="29" y="123"/>
                  </a:lnTo>
                  <a:lnTo>
                    <a:pt x="29" y="121"/>
                  </a:lnTo>
                  <a:lnTo>
                    <a:pt x="29" y="121"/>
                  </a:lnTo>
                  <a:lnTo>
                    <a:pt x="29" y="121"/>
                  </a:lnTo>
                  <a:lnTo>
                    <a:pt x="29" y="121"/>
                  </a:lnTo>
                  <a:lnTo>
                    <a:pt x="29" y="121"/>
                  </a:lnTo>
                  <a:lnTo>
                    <a:pt x="29" y="121"/>
                  </a:lnTo>
                  <a:lnTo>
                    <a:pt x="31" y="121"/>
                  </a:lnTo>
                  <a:lnTo>
                    <a:pt x="31" y="121"/>
                  </a:lnTo>
                  <a:lnTo>
                    <a:pt x="31" y="118"/>
                  </a:lnTo>
                  <a:lnTo>
                    <a:pt x="31" y="118"/>
                  </a:lnTo>
                  <a:lnTo>
                    <a:pt x="33" y="118"/>
                  </a:lnTo>
                  <a:lnTo>
                    <a:pt x="33" y="118"/>
                  </a:lnTo>
                  <a:lnTo>
                    <a:pt x="33" y="118"/>
                  </a:lnTo>
                  <a:lnTo>
                    <a:pt x="33" y="118"/>
                  </a:lnTo>
                  <a:lnTo>
                    <a:pt x="33" y="116"/>
                  </a:lnTo>
                  <a:lnTo>
                    <a:pt x="33" y="116"/>
                  </a:lnTo>
                  <a:lnTo>
                    <a:pt x="33" y="114"/>
                  </a:lnTo>
                  <a:lnTo>
                    <a:pt x="33" y="114"/>
                  </a:lnTo>
                  <a:lnTo>
                    <a:pt x="36" y="114"/>
                  </a:lnTo>
                  <a:lnTo>
                    <a:pt x="36" y="114"/>
                  </a:lnTo>
                  <a:lnTo>
                    <a:pt x="33" y="111"/>
                  </a:lnTo>
                  <a:lnTo>
                    <a:pt x="33" y="111"/>
                  </a:lnTo>
                  <a:lnTo>
                    <a:pt x="33" y="111"/>
                  </a:lnTo>
                  <a:lnTo>
                    <a:pt x="33" y="111"/>
                  </a:lnTo>
                  <a:lnTo>
                    <a:pt x="36" y="111"/>
                  </a:lnTo>
                  <a:lnTo>
                    <a:pt x="36" y="111"/>
                  </a:lnTo>
                  <a:lnTo>
                    <a:pt x="36" y="109"/>
                  </a:lnTo>
                  <a:lnTo>
                    <a:pt x="36" y="109"/>
                  </a:lnTo>
                  <a:lnTo>
                    <a:pt x="33" y="109"/>
                  </a:lnTo>
                  <a:lnTo>
                    <a:pt x="33" y="109"/>
                  </a:lnTo>
                  <a:lnTo>
                    <a:pt x="33" y="109"/>
                  </a:lnTo>
                  <a:lnTo>
                    <a:pt x="33" y="109"/>
                  </a:lnTo>
                  <a:lnTo>
                    <a:pt x="33" y="109"/>
                  </a:lnTo>
                  <a:lnTo>
                    <a:pt x="33" y="109"/>
                  </a:lnTo>
                  <a:lnTo>
                    <a:pt x="33" y="107"/>
                  </a:lnTo>
                  <a:lnTo>
                    <a:pt x="33" y="107"/>
                  </a:lnTo>
                  <a:lnTo>
                    <a:pt x="36" y="107"/>
                  </a:lnTo>
                  <a:lnTo>
                    <a:pt x="36" y="107"/>
                  </a:lnTo>
                  <a:lnTo>
                    <a:pt x="36" y="107"/>
                  </a:lnTo>
                  <a:lnTo>
                    <a:pt x="36" y="107"/>
                  </a:lnTo>
                  <a:lnTo>
                    <a:pt x="36" y="107"/>
                  </a:lnTo>
                  <a:lnTo>
                    <a:pt x="36" y="107"/>
                  </a:lnTo>
                  <a:lnTo>
                    <a:pt x="36" y="107"/>
                  </a:lnTo>
                  <a:lnTo>
                    <a:pt x="36" y="107"/>
                  </a:lnTo>
                  <a:lnTo>
                    <a:pt x="33" y="104"/>
                  </a:lnTo>
                  <a:lnTo>
                    <a:pt x="33" y="104"/>
                  </a:lnTo>
                  <a:lnTo>
                    <a:pt x="33" y="104"/>
                  </a:lnTo>
                  <a:lnTo>
                    <a:pt x="33" y="104"/>
                  </a:lnTo>
                  <a:lnTo>
                    <a:pt x="33" y="104"/>
                  </a:lnTo>
                  <a:lnTo>
                    <a:pt x="33" y="104"/>
                  </a:lnTo>
                  <a:lnTo>
                    <a:pt x="33" y="102"/>
                  </a:lnTo>
                  <a:lnTo>
                    <a:pt x="33" y="102"/>
                  </a:lnTo>
                  <a:lnTo>
                    <a:pt x="36" y="102"/>
                  </a:lnTo>
                  <a:lnTo>
                    <a:pt x="36" y="102"/>
                  </a:lnTo>
                  <a:lnTo>
                    <a:pt x="36" y="100"/>
                  </a:lnTo>
                  <a:lnTo>
                    <a:pt x="36" y="100"/>
                  </a:lnTo>
                  <a:lnTo>
                    <a:pt x="36" y="100"/>
                  </a:lnTo>
                  <a:lnTo>
                    <a:pt x="36" y="100"/>
                  </a:lnTo>
                  <a:lnTo>
                    <a:pt x="36" y="97"/>
                  </a:lnTo>
                  <a:lnTo>
                    <a:pt x="36" y="97"/>
                  </a:lnTo>
                  <a:lnTo>
                    <a:pt x="36" y="97"/>
                  </a:lnTo>
                  <a:lnTo>
                    <a:pt x="36" y="97"/>
                  </a:lnTo>
                  <a:lnTo>
                    <a:pt x="36" y="97"/>
                  </a:lnTo>
                  <a:lnTo>
                    <a:pt x="36" y="97"/>
                  </a:lnTo>
                  <a:lnTo>
                    <a:pt x="36" y="95"/>
                  </a:lnTo>
                  <a:lnTo>
                    <a:pt x="36" y="95"/>
                  </a:lnTo>
                  <a:lnTo>
                    <a:pt x="36" y="95"/>
                  </a:lnTo>
                  <a:lnTo>
                    <a:pt x="36" y="95"/>
                  </a:lnTo>
                  <a:lnTo>
                    <a:pt x="36" y="92"/>
                  </a:lnTo>
                  <a:lnTo>
                    <a:pt x="36" y="92"/>
                  </a:lnTo>
                  <a:lnTo>
                    <a:pt x="36" y="92"/>
                  </a:lnTo>
                  <a:lnTo>
                    <a:pt x="36" y="92"/>
                  </a:lnTo>
                  <a:lnTo>
                    <a:pt x="36" y="90"/>
                  </a:lnTo>
                  <a:lnTo>
                    <a:pt x="36" y="90"/>
                  </a:lnTo>
                  <a:lnTo>
                    <a:pt x="36" y="88"/>
                  </a:lnTo>
                  <a:lnTo>
                    <a:pt x="36" y="88"/>
                  </a:lnTo>
                  <a:lnTo>
                    <a:pt x="36" y="88"/>
                  </a:lnTo>
                  <a:lnTo>
                    <a:pt x="36" y="88"/>
                  </a:lnTo>
                  <a:lnTo>
                    <a:pt x="36" y="85"/>
                  </a:lnTo>
                  <a:lnTo>
                    <a:pt x="36" y="85"/>
                  </a:lnTo>
                  <a:lnTo>
                    <a:pt x="36" y="85"/>
                  </a:lnTo>
                  <a:lnTo>
                    <a:pt x="36" y="85"/>
                  </a:lnTo>
                  <a:lnTo>
                    <a:pt x="36" y="83"/>
                  </a:lnTo>
                  <a:lnTo>
                    <a:pt x="36" y="83"/>
                  </a:lnTo>
                  <a:lnTo>
                    <a:pt x="38" y="83"/>
                  </a:lnTo>
                  <a:lnTo>
                    <a:pt x="38" y="83"/>
                  </a:lnTo>
                  <a:lnTo>
                    <a:pt x="38" y="81"/>
                  </a:lnTo>
                  <a:lnTo>
                    <a:pt x="38" y="81"/>
                  </a:lnTo>
                  <a:lnTo>
                    <a:pt x="26" y="81"/>
                  </a:lnTo>
                  <a:lnTo>
                    <a:pt x="26" y="81"/>
                  </a:lnTo>
                  <a:lnTo>
                    <a:pt x="26" y="76"/>
                  </a:lnTo>
                  <a:lnTo>
                    <a:pt x="26" y="76"/>
                  </a:lnTo>
                  <a:lnTo>
                    <a:pt x="10" y="76"/>
                  </a:lnTo>
                  <a:lnTo>
                    <a:pt x="10" y="76"/>
                  </a:lnTo>
                  <a:lnTo>
                    <a:pt x="7" y="78"/>
                  </a:lnTo>
                  <a:lnTo>
                    <a:pt x="7" y="78"/>
                  </a:lnTo>
                  <a:lnTo>
                    <a:pt x="7" y="78"/>
                  </a:lnTo>
                  <a:lnTo>
                    <a:pt x="7" y="78"/>
                  </a:lnTo>
                  <a:lnTo>
                    <a:pt x="7" y="81"/>
                  </a:lnTo>
                  <a:lnTo>
                    <a:pt x="7" y="81"/>
                  </a:lnTo>
                  <a:lnTo>
                    <a:pt x="5" y="81"/>
                  </a:lnTo>
                  <a:lnTo>
                    <a:pt x="5" y="81"/>
                  </a:lnTo>
                  <a:lnTo>
                    <a:pt x="0" y="81"/>
                  </a:lnTo>
                  <a:lnTo>
                    <a:pt x="0" y="81"/>
                  </a:lnTo>
                  <a:lnTo>
                    <a:pt x="0" y="59"/>
                  </a:lnTo>
                  <a:lnTo>
                    <a:pt x="0" y="59"/>
                  </a:lnTo>
                  <a:lnTo>
                    <a:pt x="7" y="59"/>
                  </a:lnTo>
                  <a:lnTo>
                    <a:pt x="7" y="59"/>
                  </a:lnTo>
                  <a:lnTo>
                    <a:pt x="7" y="48"/>
                  </a:lnTo>
                  <a:lnTo>
                    <a:pt x="7" y="48"/>
                  </a:lnTo>
                  <a:lnTo>
                    <a:pt x="19" y="48"/>
                  </a:lnTo>
                  <a:lnTo>
                    <a:pt x="19" y="48"/>
                  </a:lnTo>
                  <a:lnTo>
                    <a:pt x="19" y="52"/>
                  </a:lnTo>
                  <a:lnTo>
                    <a:pt x="19" y="52"/>
                  </a:lnTo>
                  <a:lnTo>
                    <a:pt x="38" y="52"/>
                  </a:lnTo>
                  <a:lnTo>
                    <a:pt x="38" y="52"/>
                  </a:lnTo>
                  <a:lnTo>
                    <a:pt x="38" y="12"/>
                  </a:lnTo>
                  <a:lnTo>
                    <a:pt x="38" y="12"/>
                  </a:lnTo>
                  <a:lnTo>
                    <a:pt x="38" y="12"/>
                  </a:lnTo>
                  <a:lnTo>
                    <a:pt x="38" y="12"/>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31" name="Freeform 837"/>
            <p:cNvSpPr>
              <a:spLocks/>
            </p:cNvSpPr>
            <p:nvPr/>
          </p:nvSpPr>
          <p:spPr bwMode="auto">
            <a:xfrm>
              <a:off x="1039" y="1394"/>
              <a:ext cx="492" cy="248"/>
            </a:xfrm>
            <a:custGeom>
              <a:avLst/>
              <a:gdLst/>
              <a:ahLst/>
              <a:cxnLst>
                <a:cxn ang="0">
                  <a:pos x="283" y="71"/>
                </a:cxn>
                <a:cxn ang="0">
                  <a:pos x="281" y="71"/>
                </a:cxn>
                <a:cxn ang="0">
                  <a:pos x="278" y="71"/>
                </a:cxn>
                <a:cxn ang="0">
                  <a:pos x="271" y="71"/>
                </a:cxn>
                <a:cxn ang="0">
                  <a:pos x="266" y="71"/>
                </a:cxn>
                <a:cxn ang="0">
                  <a:pos x="264" y="66"/>
                </a:cxn>
                <a:cxn ang="0">
                  <a:pos x="259" y="66"/>
                </a:cxn>
                <a:cxn ang="0">
                  <a:pos x="255" y="66"/>
                </a:cxn>
                <a:cxn ang="0">
                  <a:pos x="252" y="64"/>
                </a:cxn>
                <a:cxn ang="0">
                  <a:pos x="250" y="62"/>
                </a:cxn>
                <a:cxn ang="0">
                  <a:pos x="248" y="59"/>
                </a:cxn>
                <a:cxn ang="0">
                  <a:pos x="245" y="62"/>
                </a:cxn>
                <a:cxn ang="0">
                  <a:pos x="240" y="66"/>
                </a:cxn>
                <a:cxn ang="0">
                  <a:pos x="238" y="69"/>
                </a:cxn>
                <a:cxn ang="0">
                  <a:pos x="238" y="73"/>
                </a:cxn>
                <a:cxn ang="0">
                  <a:pos x="238" y="78"/>
                </a:cxn>
                <a:cxn ang="0">
                  <a:pos x="238" y="83"/>
                </a:cxn>
                <a:cxn ang="0">
                  <a:pos x="236" y="85"/>
                </a:cxn>
                <a:cxn ang="0">
                  <a:pos x="231" y="83"/>
                </a:cxn>
                <a:cxn ang="0">
                  <a:pos x="229" y="85"/>
                </a:cxn>
                <a:cxn ang="0">
                  <a:pos x="224" y="85"/>
                </a:cxn>
                <a:cxn ang="0">
                  <a:pos x="222" y="90"/>
                </a:cxn>
                <a:cxn ang="0">
                  <a:pos x="224" y="90"/>
                </a:cxn>
                <a:cxn ang="0">
                  <a:pos x="224" y="92"/>
                </a:cxn>
                <a:cxn ang="0">
                  <a:pos x="226" y="95"/>
                </a:cxn>
                <a:cxn ang="0">
                  <a:pos x="229" y="92"/>
                </a:cxn>
                <a:cxn ang="0">
                  <a:pos x="231" y="92"/>
                </a:cxn>
                <a:cxn ang="0">
                  <a:pos x="231" y="97"/>
                </a:cxn>
                <a:cxn ang="0">
                  <a:pos x="233" y="99"/>
                </a:cxn>
                <a:cxn ang="0">
                  <a:pos x="233" y="104"/>
                </a:cxn>
                <a:cxn ang="0">
                  <a:pos x="238" y="106"/>
                </a:cxn>
                <a:cxn ang="0">
                  <a:pos x="236" y="109"/>
                </a:cxn>
                <a:cxn ang="0">
                  <a:pos x="231" y="111"/>
                </a:cxn>
                <a:cxn ang="0">
                  <a:pos x="229" y="109"/>
                </a:cxn>
                <a:cxn ang="0">
                  <a:pos x="229" y="109"/>
                </a:cxn>
                <a:cxn ang="0">
                  <a:pos x="229" y="114"/>
                </a:cxn>
                <a:cxn ang="0">
                  <a:pos x="231" y="116"/>
                </a:cxn>
                <a:cxn ang="0">
                  <a:pos x="233" y="118"/>
                </a:cxn>
                <a:cxn ang="0">
                  <a:pos x="236" y="121"/>
                </a:cxn>
                <a:cxn ang="0">
                  <a:pos x="236" y="123"/>
                </a:cxn>
                <a:cxn ang="0">
                  <a:pos x="236" y="125"/>
                </a:cxn>
                <a:cxn ang="0">
                  <a:pos x="238" y="125"/>
                </a:cxn>
                <a:cxn ang="0">
                  <a:pos x="238" y="128"/>
                </a:cxn>
                <a:cxn ang="0">
                  <a:pos x="236" y="130"/>
                </a:cxn>
                <a:cxn ang="0">
                  <a:pos x="233" y="132"/>
                </a:cxn>
                <a:cxn ang="0">
                  <a:pos x="231" y="132"/>
                </a:cxn>
                <a:cxn ang="0">
                  <a:pos x="229" y="132"/>
                </a:cxn>
                <a:cxn ang="0">
                  <a:pos x="226" y="132"/>
                </a:cxn>
                <a:cxn ang="0">
                  <a:pos x="224" y="135"/>
                </a:cxn>
                <a:cxn ang="0">
                  <a:pos x="222" y="137"/>
                </a:cxn>
                <a:cxn ang="0">
                  <a:pos x="219" y="140"/>
                </a:cxn>
                <a:cxn ang="0">
                  <a:pos x="217" y="142"/>
                </a:cxn>
                <a:cxn ang="0">
                  <a:pos x="217" y="142"/>
                </a:cxn>
                <a:cxn ang="0">
                  <a:pos x="0" y="85"/>
                </a:cxn>
                <a:cxn ang="0">
                  <a:pos x="54" y="88"/>
                </a:cxn>
                <a:cxn ang="0">
                  <a:pos x="96" y="88"/>
                </a:cxn>
                <a:cxn ang="0">
                  <a:pos x="96" y="24"/>
                </a:cxn>
                <a:cxn ang="0">
                  <a:pos x="153" y="0"/>
                </a:cxn>
                <a:cxn ang="0">
                  <a:pos x="203" y="5"/>
                </a:cxn>
                <a:cxn ang="0">
                  <a:pos x="226" y="19"/>
                </a:cxn>
                <a:cxn ang="0">
                  <a:pos x="240" y="24"/>
                </a:cxn>
                <a:cxn ang="0">
                  <a:pos x="248" y="36"/>
                </a:cxn>
                <a:cxn ang="0">
                  <a:pos x="278" y="47"/>
                </a:cxn>
              </a:cxnLst>
              <a:rect l="0" t="0" r="r" b="b"/>
              <a:pathLst>
                <a:path w="283" h="142">
                  <a:moveTo>
                    <a:pt x="278" y="47"/>
                  </a:moveTo>
                  <a:lnTo>
                    <a:pt x="278" y="69"/>
                  </a:lnTo>
                  <a:lnTo>
                    <a:pt x="278" y="69"/>
                  </a:lnTo>
                  <a:lnTo>
                    <a:pt x="283" y="69"/>
                  </a:lnTo>
                  <a:lnTo>
                    <a:pt x="283" y="69"/>
                  </a:lnTo>
                  <a:lnTo>
                    <a:pt x="283" y="71"/>
                  </a:lnTo>
                  <a:lnTo>
                    <a:pt x="283" y="71"/>
                  </a:lnTo>
                  <a:lnTo>
                    <a:pt x="283" y="71"/>
                  </a:lnTo>
                  <a:lnTo>
                    <a:pt x="283" y="71"/>
                  </a:lnTo>
                  <a:lnTo>
                    <a:pt x="281" y="71"/>
                  </a:lnTo>
                  <a:lnTo>
                    <a:pt x="281" y="71"/>
                  </a:lnTo>
                  <a:lnTo>
                    <a:pt x="281" y="71"/>
                  </a:lnTo>
                  <a:lnTo>
                    <a:pt x="281" y="71"/>
                  </a:lnTo>
                  <a:lnTo>
                    <a:pt x="278" y="71"/>
                  </a:lnTo>
                  <a:lnTo>
                    <a:pt x="278" y="71"/>
                  </a:lnTo>
                  <a:lnTo>
                    <a:pt x="278" y="71"/>
                  </a:lnTo>
                  <a:lnTo>
                    <a:pt x="278" y="71"/>
                  </a:lnTo>
                  <a:lnTo>
                    <a:pt x="278" y="71"/>
                  </a:lnTo>
                  <a:lnTo>
                    <a:pt x="278" y="71"/>
                  </a:lnTo>
                  <a:lnTo>
                    <a:pt x="276" y="71"/>
                  </a:lnTo>
                  <a:lnTo>
                    <a:pt x="276" y="71"/>
                  </a:lnTo>
                  <a:lnTo>
                    <a:pt x="274" y="71"/>
                  </a:lnTo>
                  <a:lnTo>
                    <a:pt x="274" y="71"/>
                  </a:lnTo>
                  <a:lnTo>
                    <a:pt x="271" y="71"/>
                  </a:lnTo>
                  <a:lnTo>
                    <a:pt x="271" y="71"/>
                  </a:lnTo>
                  <a:lnTo>
                    <a:pt x="271" y="71"/>
                  </a:lnTo>
                  <a:lnTo>
                    <a:pt x="271" y="71"/>
                  </a:lnTo>
                  <a:lnTo>
                    <a:pt x="269" y="71"/>
                  </a:lnTo>
                  <a:lnTo>
                    <a:pt x="269" y="71"/>
                  </a:lnTo>
                  <a:lnTo>
                    <a:pt x="266" y="71"/>
                  </a:lnTo>
                  <a:lnTo>
                    <a:pt x="266" y="71"/>
                  </a:lnTo>
                  <a:lnTo>
                    <a:pt x="266" y="69"/>
                  </a:lnTo>
                  <a:lnTo>
                    <a:pt x="266" y="69"/>
                  </a:lnTo>
                  <a:lnTo>
                    <a:pt x="264" y="69"/>
                  </a:lnTo>
                  <a:lnTo>
                    <a:pt x="264" y="69"/>
                  </a:lnTo>
                  <a:lnTo>
                    <a:pt x="264" y="66"/>
                  </a:lnTo>
                  <a:lnTo>
                    <a:pt x="264" y="66"/>
                  </a:lnTo>
                  <a:lnTo>
                    <a:pt x="262" y="66"/>
                  </a:lnTo>
                  <a:lnTo>
                    <a:pt x="262" y="66"/>
                  </a:lnTo>
                  <a:lnTo>
                    <a:pt x="262" y="66"/>
                  </a:lnTo>
                  <a:lnTo>
                    <a:pt x="262" y="66"/>
                  </a:lnTo>
                  <a:lnTo>
                    <a:pt x="259" y="66"/>
                  </a:lnTo>
                  <a:lnTo>
                    <a:pt x="259" y="66"/>
                  </a:lnTo>
                  <a:lnTo>
                    <a:pt x="257" y="66"/>
                  </a:lnTo>
                  <a:lnTo>
                    <a:pt x="257" y="66"/>
                  </a:lnTo>
                  <a:lnTo>
                    <a:pt x="255" y="66"/>
                  </a:lnTo>
                  <a:lnTo>
                    <a:pt x="255" y="66"/>
                  </a:lnTo>
                  <a:lnTo>
                    <a:pt x="255" y="66"/>
                  </a:lnTo>
                  <a:lnTo>
                    <a:pt x="255" y="66"/>
                  </a:lnTo>
                  <a:lnTo>
                    <a:pt x="252" y="66"/>
                  </a:lnTo>
                  <a:lnTo>
                    <a:pt x="252" y="66"/>
                  </a:lnTo>
                  <a:lnTo>
                    <a:pt x="252" y="66"/>
                  </a:lnTo>
                  <a:lnTo>
                    <a:pt x="252" y="66"/>
                  </a:lnTo>
                  <a:lnTo>
                    <a:pt x="252" y="64"/>
                  </a:lnTo>
                  <a:lnTo>
                    <a:pt x="252" y="64"/>
                  </a:lnTo>
                  <a:lnTo>
                    <a:pt x="250" y="62"/>
                  </a:lnTo>
                  <a:lnTo>
                    <a:pt x="250" y="62"/>
                  </a:lnTo>
                  <a:lnTo>
                    <a:pt x="250" y="62"/>
                  </a:lnTo>
                  <a:lnTo>
                    <a:pt x="250" y="62"/>
                  </a:lnTo>
                  <a:lnTo>
                    <a:pt x="250" y="62"/>
                  </a:lnTo>
                  <a:lnTo>
                    <a:pt x="250" y="62"/>
                  </a:lnTo>
                  <a:lnTo>
                    <a:pt x="250" y="59"/>
                  </a:lnTo>
                  <a:lnTo>
                    <a:pt x="250" y="59"/>
                  </a:lnTo>
                  <a:lnTo>
                    <a:pt x="248" y="59"/>
                  </a:lnTo>
                  <a:lnTo>
                    <a:pt x="248" y="59"/>
                  </a:lnTo>
                  <a:lnTo>
                    <a:pt x="248" y="59"/>
                  </a:lnTo>
                  <a:lnTo>
                    <a:pt x="248" y="59"/>
                  </a:lnTo>
                  <a:lnTo>
                    <a:pt x="248" y="59"/>
                  </a:lnTo>
                  <a:lnTo>
                    <a:pt x="248" y="59"/>
                  </a:lnTo>
                  <a:lnTo>
                    <a:pt x="245" y="62"/>
                  </a:lnTo>
                  <a:lnTo>
                    <a:pt x="245" y="62"/>
                  </a:lnTo>
                  <a:lnTo>
                    <a:pt x="245" y="62"/>
                  </a:lnTo>
                  <a:lnTo>
                    <a:pt x="245" y="62"/>
                  </a:lnTo>
                  <a:lnTo>
                    <a:pt x="245" y="64"/>
                  </a:lnTo>
                  <a:lnTo>
                    <a:pt x="245" y="64"/>
                  </a:lnTo>
                  <a:lnTo>
                    <a:pt x="243" y="64"/>
                  </a:lnTo>
                  <a:lnTo>
                    <a:pt x="243" y="64"/>
                  </a:lnTo>
                  <a:lnTo>
                    <a:pt x="240" y="66"/>
                  </a:lnTo>
                  <a:lnTo>
                    <a:pt x="240" y="66"/>
                  </a:lnTo>
                  <a:lnTo>
                    <a:pt x="240" y="66"/>
                  </a:lnTo>
                  <a:lnTo>
                    <a:pt x="240" y="66"/>
                  </a:lnTo>
                  <a:lnTo>
                    <a:pt x="238" y="69"/>
                  </a:lnTo>
                  <a:lnTo>
                    <a:pt x="238" y="69"/>
                  </a:lnTo>
                  <a:lnTo>
                    <a:pt x="238" y="69"/>
                  </a:lnTo>
                  <a:lnTo>
                    <a:pt x="238" y="69"/>
                  </a:lnTo>
                  <a:lnTo>
                    <a:pt x="238" y="71"/>
                  </a:lnTo>
                  <a:lnTo>
                    <a:pt x="238" y="71"/>
                  </a:lnTo>
                  <a:lnTo>
                    <a:pt x="238" y="71"/>
                  </a:lnTo>
                  <a:lnTo>
                    <a:pt x="238" y="71"/>
                  </a:lnTo>
                  <a:lnTo>
                    <a:pt x="238" y="73"/>
                  </a:lnTo>
                  <a:lnTo>
                    <a:pt x="238" y="73"/>
                  </a:lnTo>
                  <a:lnTo>
                    <a:pt x="238" y="73"/>
                  </a:lnTo>
                  <a:lnTo>
                    <a:pt x="238" y="73"/>
                  </a:lnTo>
                  <a:lnTo>
                    <a:pt x="238" y="76"/>
                  </a:lnTo>
                  <a:lnTo>
                    <a:pt x="238" y="76"/>
                  </a:lnTo>
                  <a:lnTo>
                    <a:pt x="238" y="78"/>
                  </a:lnTo>
                  <a:lnTo>
                    <a:pt x="238" y="78"/>
                  </a:lnTo>
                  <a:lnTo>
                    <a:pt x="238" y="78"/>
                  </a:lnTo>
                  <a:lnTo>
                    <a:pt x="238" y="78"/>
                  </a:lnTo>
                  <a:lnTo>
                    <a:pt x="238" y="80"/>
                  </a:lnTo>
                  <a:lnTo>
                    <a:pt x="238" y="80"/>
                  </a:lnTo>
                  <a:lnTo>
                    <a:pt x="238" y="83"/>
                  </a:lnTo>
                  <a:lnTo>
                    <a:pt x="238" y="83"/>
                  </a:lnTo>
                  <a:lnTo>
                    <a:pt x="238" y="83"/>
                  </a:lnTo>
                  <a:lnTo>
                    <a:pt x="238" y="83"/>
                  </a:lnTo>
                  <a:lnTo>
                    <a:pt x="238" y="85"/>
                  </a:lnTo>
                  <a:lnTo>
                    <a:pt x="238" y="85"/>
                  </a:lnTo>
                  <a:lnTo>
                    <a:pt x="236" y="85"/>
                  </a:lnTo>
                  <a:lnTo>
                    <a:pt x="236" y="85"/>
                  </a:lnTo>
                  <a:lnTo>
                    <a:pt x="236" y="85"/>
                  </a:lnTo>
                  <a:lnTo>
                    <a:pt x="236" y="85"/>
                  </a:lnTo>
                  <a:lnTo>
                    <a:pt x="233" y="85"/>
                  </a:lnTo>
                  <a:lnTo>
                    <a:pt x="233" y="85"/>
                  </a:lnTo>
                  <a:lnTo>
                    <a:pt x="231" y="83"/>
                  </a:lnTo>
                  <a:lnTo>
                    <a:pt x="231" y="83"/>
                  </a:lnTo>
                  <a:lnTo>
                    <a:pt x="231" y="83"/>
                  </a:lnTo>
                  <a:lnTo>
                    <a:pt x="231" y="83"/>
                  </a:lnTo>
                  <a:lnTo>
                    <a:pt x="229" y="85"/>
                  </a:lnTo>
                  <a:lnTo>
                    <a:pt x="229" y="85"/>
                  </a:lnTo>
                  <a:lnTo>
                    <a:pt x="229" y="85"/>
                  </a:lnTo>
                  <a:lnTo>
                    <a:pt x="229" y="85"/>
                  </a:lnTo>
                  <a:lnTo>
                    <a:pt x="226" y="85"/>
                  </a:lnTo>
                  <a:lnTo>
                    <a:pt x="226" y="85"/>
                  </a:lnTo>
                  <a:lnTo>
                    <a:pt x="226" y="85"/>
                  </a:lnTo>
                  <a:lnTo>
                    <a:pt x="226" y="85"/>
                  </a:lnTo>
                  <a:lnTo>
                    <a:pt x="224" y="85"/>
                  </a:lnTo>
                  <a:lnTo>
                    <a:pt x="224" y="85"/>
                  </a:lnTo>
                  <a:lnTo>
                    <a:pt x="224" y="88"/>
                  </a:lnTo>
                  <a:lnTo>
                    <a:pt x="224" y="88"/>
                  </a:lnTo>
                  <a:lnTo>
                    <a:pt x="222" y="88"/>
                  </a:lnTo>
                  <a:lnTo>
                    <a:pt x="222" y="88"/>
                  </a:lnTo>
                  <a:lnTo>
                    <a:pt x="222" y="90"/>
                  </a:lnTo>
                  <a:lnTo>
                    <a:pt x="222" y="90"/>
                  </a:lnTo>
                  <a:lnTo>
                    <a:pt x="222" y="90"/>
                  </a:lnTo>
                  <a:lnTo>
                    <a:pt x="222" y="90"/>
                  </a:lnTo>
                  <a:lnTo>
                    <a:pt x="222" y="90"/>
                  </a:lnTo>
                  <a:lnTo>
                    <a:pt x="222" y="90"/>
                  </a:lnTo>
                  <a:lnTo>
                    <a:pt x="224" y="90"/>
                  </a:lnTo>
                  <a:lnTo>
                    <a:pt x="224" y="90"/>
                  </a:lnTo>
                  <a:lnTo>
                    <a:pt x="224" y="92"/>
                  </a:lnTo>
                  <a:lnTo>
                    <a:pt x="224" y="92"/>
                  </a:lnTo>
                  <a:lnTo>
                    <a:pt x="224" y="92"/>
                  </a:lnTo>
                  <a:lnTo>
                    <a:pt x="224" y="92"/>
                  </a:lnTo>
                  <a:lnTo>
                    <a:pt x="224" y="92"/>
                  </a:lnTo>
                  <a:lnTo>
                    <a:pt x="224" y="92"/>
                  </a:lnTo>
                  <a:lnTo>
                    <a:pt x="224" y="95"/>
                  </a:lnTo>
                  <a:lnTo>
                    <a:pt x="224" y="95"/>
                  </a:lnTo>
                  <a:lnTo>
                    <a:pt x="226" y="95"/>
                  </a:lnTo>
                  <a:lnTo>
                    <a:pt x="226" y="95"/>
                  </a:lnTo>
                  <a:lnTo>
                    <a:pt x="226" y="95"/>
                  </a:lnTo>
                  <a:lnTo>
                    <a:pt x="226" y="95"/>
                  </a:lnTo>
                  <a:lnTo>
                    <a:pt x="226" y="95"/>
                  </a:lnTo>
                  <a:lnTo>
                    <a:pt x="226" y="95"/>
                  </a:lnTo>
                  <a:lnTo>
                    <a:pt x="229" y="92"/>
                  </a:lnTo>
                  <a:lnTo>
                    <a:pt x="229" y="92"/>
                  </a:lnTo>
                  <a:lnTo>
                    <a:pt x="229" y="92"/>
                  </a:lnTo>
                  <a:lnTo>
                    <a:pt x="229" y="92"/>
                  </a:lnTo>
                  <a:lnTo>
                    <a:pt x="231" y="92"/>
                  </a:lnTo>
                  <a:lnTo>
                    <a:pt x="231" y="92"/>
                  </a:lnTo>
                  <a:lnTo>
                    <a:pt x="231" y="92"/>
                  </a:lnTo>
                  <a:lnTo>
                    <a:pt x="231" y="92"/>
                  </a:lnTo>
                  <a:lnTo>
                    <a:pt x="231" y="92"/>
                  </a:lnTo>
                  <a:lnTo>
                    <a:pt x="231" y="92"/>
                  </a:lnTo>
                  <a:lnTo>
                    <a:pt x="231" y="95"/>
                  </a:lnTo>
                  <a:lnTo>
                    <a:pt x="231" y="95"/>
                  </a:lnTo>
                  <a:lnTo>
                    <a:pt x="231" y="95"/>
                  </a:lnTo>
                  <a:lnTo>
                    <a:pt x="231" y="95"/>
                  </a:lnTo>
                  <a:lnTo>
                    <a:pt x="231" y="97"/>
                  </a:lnTo>
                  <a:lnTo>
                    <a:pt x="231" y="97"/>
                  </a:lnTo>
                  <a:lnTo>
                    <a:pt x="231" y="97"/>
                  </a:lnTo>
                  <a:lnTo>
                    <a:pt x="231" y="97"/>
                  </a:lnTo>
                  <a:lnTo>
                    <a:pt x="231" y="97"/>
                  </a:lnTo>
                  <a:lnTo>
                    <a:pt x="231" y="97"/>
                  </a:lnTo>
                  <a:lnTo>
                    <a:pt x="233" y="99"/>
                  </a:lnTo>
                  <a:lnTo>
                    <a:pt x="233" y="99"/>
                  </a:lnTo>
                  <a:lnTo>
                    <a:pt x="233" y="102"/>
                  </a:lnTo>
                  <a:lnTo>
                    <a:pt x="233" y="102"/>
                  </a:lnTo>
                  <a:lnTo>
                    <a:pt x="233" y="102"/>
                  </a:lnTo>
                  <a:lnTo>
                    <a:pt x="233" y="102"/>
                  </a:lnTo>
                  <a:lnTo>
                    <a:pt x="233" y="104"/>
                  </a:lnTo>
                  <a:lnTo>
                    <a:pt x="233" y="104"/>
                  </a:lnTo>
                  <a:lnTo>
                    <a:pt x="233" y="104"/>
                  </a:lnTo>
                  <a:lnTo>
                    <a:pt x="233" y="104"/>
                  </a:lnTo>
                  <a:lnTo>
                    <a:pt x="238" y="104"/>
                  </a:lnTo>
                  <a:lnTo>
                    <a:pt x="238" y="104"/>
                  </a:lnTo>
                  <a:lnTo>
                    <a:pt x="238" y="106"/>
                  </a:lnTo>
                  <a:lnTo>
                    <a:pt x="238" y="106"/>
                  </a:lnTo>
                  <a:lnTo>
                    <a:pt x="238" y="106"/>
                  </a:lnTo>
                  <a:lnTo>
                    <a:pt x="238" y="106"/>
                  </a:lnTo>
                  <a:lnTo>
                    <a:pt x="238" y="109"/>
                  </a:lnTo>
                  <a:lnTo>
                    <a:pt x="238" y="109"/>
                  </a:lnTo>
                  <a:lnTo>
                    <a:pt x="236" y="109"/>
                  </a:lnTo>
                  <a:lnTo>
                    <a:pt x="236" y="109"/>
                  </a:lnTo>
                  <a:lnTo>
                    <a:pt x="233" y="111"/>
                  </a:lnTo>
                  <a:lnTo>
                    <a:pt x="233" y="111"/>
                  </a:lnTo>
                  <a:lnTo>
                    <a:pt x="233" y="111"/>
                  </a:lnTo>
                  <a:lnTo>
                    <a:pt x="233" y="111"/>
                  </a:lnTo>
                  <a:lnTo>
                    <a:pt x="231" y="111"/>
                  </a:lnTo>
                  <a:lnTo>
                    <a:pt x="231" y="111"/>
                  </a:lnTo>
                  <a:lnTo>
                    <a:pt x="231" y="109"/>
                  </a:lnTo>
                  <a:lnTo>
                    <a:pt x="231" y="109"/>
                  </a:lnTo>
                  <a:lnTo>
                    <a:pt x="231" y="109"/>
                  </a:lnTo>
                  <a:lnTo>
                    <a:pt x="231" y="109"/>
                  </a:lnTo>
                  <a:lnTo>
                    <a:pt x="229" y="109"/>
                  </a:lnTo>
                  <a:lnTo>
                    <a:pt x="229" y="109"/>
                  </a:lnTo>
                  <a:lnTo>
                    <a:pt x="229" y="109"/>
                  </a:lnTo>
                  <a:lnTo>
                    <a:pt x="229" y="109"/>
                  </a:lnTo>
                  <a:lnTo>
                    <a:pt x="229" y="109"/>
                  </a:lnTo>
                  <a:lnTo>
                    <a:pt x="229" y="109"/>
                  </a:lnTo>
                  <a:lnTo>
                    <a:pt x="229" y="109"/>
                  </a:lnTo>
                  <a:lnTo>
                    <a:pt x="229" y="109"/>
                  </a:lnTo>
                  <a:lnTo>
                    <a:pt x="229" y="111"/>
                  </a:lnTo>
                  <a:lnTo>
                    <a:pt x="229" y="111"/>
                  </a:lnTo>
                  <a:lnTo>
                    <a:pt x="229" y="114"/>
                  </a:lnTo>
                  <a:lnTo>
                    <a:pt x="229" y="114"/>
                  </a:lnTo>
                  <a:lnTo>
                    <a:pt x="229" y="114"/>
                  </a:lnTo>
                  <a:lnTo>
                    <a:pt x="229" y="114"/>
                  </a:lnTo>
                  <a:lnTo>
                    <a:pt x="229" y="116"/>
                  </a:lnTo>
                  <a:lnTo>
                    <a:pt x="229" y="116"/>
                  </a:lnTo>
                  <a:lnTo>
                    <a:pt x="229" y="116"/>
                  </a:lnTo>
                  <a:lnTo>
                    <a:pt x="229" y="116"/>
                  </a:lnTo>
                  <a:lnTo>
                    <a:pt x="231" y="116"/>
                  </a:lnTo>
                  <a:lnTo>
                    <a:pt x="231" y="116"/>
                  </a:lnTo>
                  <a:lnTo>
                    <a:pt x="231" y="118"/>
                  </a:lnTo>
                  <a:lnTo>
                    <a:pt x="231" y="118"/>
                  </a:lnTo>
                  <a:lnTo>
                    <a:pt x="233" y="118"/>
                  </a:lnTo>
                  <a:lnTo>
                    <a:pt x="233" y="118"/>
                  </a:lnTo>
                  <a:lnTo>
                    <a:pt x="233" y="118"/>
                  </a:lnTo>
                  <a:lnTo>
                    <a:pt x="233" y="118"/>
                  </a:lnTo>
                  <a:lnTo>
                    <a:pt x="233" y="118"/>
                  </a:lnTo>
                  <a:lnTo>
                    <a:pt x="233" y="118"/>
                  </a:lnTo>
                  <a:lnTo>
                    <a:pt x="233" y="118"/>
                  </a:lnTo>
                  <a:lnTo>
                    <a:pt x="233" y="118"/>
                  </a:lnTo>
                  <a:lnTo>
                    <a:pt x="236" y="121"/>
                  </a:lnTo>
                  <a:lnTo>
                    <a:pt x="236" y="121"/>
                  </a:lnTo>
                  <a:lnTo>
                    <a:pt x="236" y="121"/>
                  </a:lnTo>
                  <a:lnTo>
                    <a:pt x="236" y="121"/>
                  </a:lnTo>
                  <a:lnTo>
                    <a:pt x="236" y="121"/>
                  </a:lnTo>
                  <a:lnTo>
                    <a:pt x="236" y="121"/>
                  </a:lnTo>
                  <a:lnTo>
                    <a:pt x="236" y="123"/>
                  </a:lnTo>
                  <a:lnTo>
                    <a:pt x="236" y="123"/>
                  </a:lnTo>
                  <a:lnTo>
                    <a:pt x="236" y="125"/>
                  </a:lnTo>
                  <a:lnTo>
                    <a:pt x="236" y="125"/>
                  </a:lnTo>
                  <a:lnTo>
                    <a:pt x="236" y="125"/>
                  </a:lnTo>
                  <a:lnTo>
                    <a:pt x="236" y="125"/>
                  </a:lnTo>
                  <a:lnTo>
                    <a:pt x="236" y="125"/>
                  </a:lnTo>
                  <a:lnTo>
                    <a:pt x="236" y="125"/>
                  </a:lnTo>
                  <a:lnTo>
                    <a:pt x="238" y="125"/>
                  </a:lnTo>
                  <a:lnTo>
                    <a:pt x="238" y="125"/>
                  </a:lnTo>
                  <a:lnTo>
                    <a:pt x="238" y="125"/>
                  </a:lnTo>
                  <a:lnTo>
                    <a:pt x="238" y="125"/>
                  </a:lnTo>
                  <a:lnTo>
                    <a:pt x="238" y="125"/>
                  </a:lnTo>
                  <a:lnTo>
                    <a:pt x="238" y="125"/>
                  </a:lnTo>
                  <a:lnTo>
                    <a:pt x="238" y="125"/>
                  </a:lnTo>
                  <a:lnTo>
                    <a:pt x="238" y="125"/>
                  </a:lnTo>
                  <a:lnTo>
                    <a:pt x="238" y="128"/>
                  </a:lnTo>
                  <a:lnTo>
                    <a:pt x="238" y="128"/>
                  </a:lnTo>
                  <a:lnTo>
                    <a:pt x="238" y="128"/>
                  </a:lnTo>
                  <a:lnTo>
                    <a:pt x="238" y="128"/>
                  </a:lnTo>
                  <a:lnTo>
                    <a:pt x="238" y="128"/>
                  </a:lnTo>
                  <a:lnTo>
                    <a:pt x="238" y="128"/>
                  </a:lnTo>
                  <a:lnTo>
                    <a:pt x="236" y="128"/>
                  </a:lnTo>
                  <a:lnTo>
                    <a:pt x="236" y="128"/>
                  </a:lnTo>
                  <a:lnTo>
                    <a:pt x="236" y="130"/>
                  </a:lnTo>
                  <a:lnTo>
                    <a:pt x="236" y="130"/>
                  </a:lnTo>
                  <a:lnTo>
                    <a:pt x="236" y="130"/>
                  </a:lnTo>
                  <a:lnTo>
                    <a:pt x="236" y="130"/>
                  </a:lnTo>
                  <a:lnTo>
                    <a:pt x="233" y="130"/>
                  </a:lnTo>
                  <a:lnTo>
                    <a:pt x="233" y="130"/>
                  </a:lnTo>
                  <a:lnTo>
                    <a:pt x="233" y="132"/>
                  </a:lnTo>
                  <a:lnTo>
                    <a:pt x="233" y="132"/>
                  </a:lnTo>
                  <a:lnTo>
                    <a:pt x="233" y="132"/>
                  </a:lnTo>
                  <a:lnTo>
                    <a:pt x="233" y="132"/>
                  </a:lnTo>
                  <a:lnTo>
                    <a:pt x="231" y="132"/>
                  </a:lnTo>
                  <a:lnTo>
                    <a:pt x="231" y="132"/>
                  </a:lnTo>
                  <a:lnTo>
                    <a:pt x="231" y="132"/>
                  </a:lnTo>
                  <a:lnTo>
                    <a:pt x="231" y="132"/>
                  </a:lnTo>
                  <a:lnTo>
                    <a:pt x="229" y="132"/>
                  </a:lnTo>
                  <a:lnTo>
                    <a:pt x="229" y="132"/>
                  </a:lnTo>
                  <a:lnTo>
                    <a:pt x="229" y="130"/>
                  </a:lnTo>
                  <a:lnTo>
                    <a:pt x="229" y="130"/>
                  </a:lnTo>
                  <a:lnTo>
                    <a:pt x="229" y="132"/>
                  </a:lnTo>
                  <a:lnTo>
                    <a:pt x="229" y="132"/>
                  </a:lnTo>
                  <a:lnTo>
                    <a:pt x="226" y="132"/>
                  </a:lnTo>
                  <a:lnTo>
                    <a:pt x="226" y="132"/>
                  </a:lnTo>
                  <a:lnTo>
                    <a:pt x="226" y="132"/>
                  </a:lnTo>
                  <a:lnTo>
                    <a:pt x="226" y="132"/>
                  </a:lnTo>
                  <a:lnTo>
                    <a:pt x="226" y="132"/>
                  </a:lnTo>
                  <a:lnTo>
                    <a:pt x="226" y="132"/>
                  </a:lnTo>
                  <a:lnTo>
                    <a:pt x="226" y="132"/>
                  </a:lnTo>
                  <a:lnTo>
                    <a:pt x="226" y="132"/>
                  </a:lnTo>
                  <a:lnTo>
                    <a:pt x="224" y="135"/>
                  </a:lnTo>
                  <a:lnTo>
                    <a:pt x="224" y="135"/>
                  </a:lnTo>
                  <a:lnTo>
                    <a:pt x="224" y="135"/>
                  </a:lnTo>
                  <a:lnTo>
                    <a:pt x="224" y="135"/>
                  </a:lnTo>
                  <a:lnTo>
                    <a:pt x="224" y="137"/>
                  </a:lnTo>
                  <a:lnTo>
                    <a:pt x="224" y="137"/>
                  </a:lnTo>
                  <a:lnTo>
                    <a:pt x="224" y="137"/>
                  </a:lnTo>
                  <a:lnTo>
                    <a:pt x="224" y="137"/>
                  </a:lnTo>
                  <a:lnTo>
                    <a:pt x="222" y="137"/>
                  </a:lnTo>
                  <a:lnTo>
                    <a:pt x="222" y="137"/>
                  </a:lnTo>
                  <a:lnTo>
                    <a:pt x="222" y="140"/>
                  </a:lnTo>
                  <a:lnTo>
                    <a:pt x="222" y="140"/>
                  </a:lnTo>
                  <a:lnTo>
                    <a:pt x="219" y="140"/>
                  </a:lnTo>
                  <a:lnTo>
                    <a:pt x="219" y="140"/>
                  </a:lnTo>
                  <a:lnTo>
                    <a:pt x="219" y="140"/>
                  </a:lnTo>
                  <a:lnTo>
                    <a:pt x="219" y="140"/>
                  </a:lnTo>
                  <a:lnTo>
                    <a:pt x="219" y="140"/>
                  </a:lnTo>
                  <a:lnTo>
                    <a:pt x="219" y="140"/>
                  </a:lnTo>
                  <a:lnTo>
                    <a:pt x="217" y="142"/>
                  </a:lnTo>
                  <a:lnTo>
                    <a:pt x="217" y="142"/>
                  </a:lnTo>
                  <a:lnTo>
                    <a:pt x="217" y="142"/>
                  </a:lnTo>
                  <a:lnTo>
                    <a:pt x="217" y="142"/>
                  </a:lnTo>
                  <a:lnTo>
                    <a:pt x="217" y="142"/>
                  </a:lnTo>
                  <a:lnTo>
                    <a:pt x="217" y="142"/>
                  </a:lnTo>
                  <a:lnTo>
                    <a:pt x="217" y="142"/>
                  </a:lnTo>
                  <a:lnTo>
                    <a:pt x="217" y="142"/>
                  </a:lnTo>
                  <a:lnTo>
                    <a:pt x="217" y="142"/>
                  </a:lnTo>
                  <a:lnTo>
                    <a:pt x="217" y="142"/>
                  </a:lnTo>
                  <a:lnTo>
                    <a:pt x="139" y="142"/>
                  </a:lnTo>
                  <a:lnTo>
                    <a:pt x="139" y="142"/>
                  </a:lnTo>
                  <a:lnTo>
                    <a:pt x="0" y="142"/>
                  </a:lnTo>
                  <a:lnTo>
                    <a:pt x="0" y="142"/>
                  </a:lnTo>
                  <a:lnTo>
                    <a:pt x="0" y="85"/>
                  </a:lnTo>
                  <a:lnTo>
                    <a:pt x="0" y="85"/>
                  </a:lnTo>
                  <a:lnTo>
                    <a:pt x="18" y="88"/>
                  </a:lnTo>
                  <a:lnTo>
                    <a:pt x="18" y="88"/>
                  </a:lnTo>
                  <a:lnTo>
                    <a:pt x="18" y="88"/>
                  </a:lnTo>
                  <a:lnTo>
                    <a:pt x="18" y="88"/>
                  </a:lnTo>
                  <a:lnTo>
                    <a:pt x="54" y="88"/>
                  </a:lnTo>
                  <a:lnTo>
                    <a:pt x="54" y="88"/>
                  </a:lnTo>
                  <a:lnTo>
                    <a:pt x="56" y="88"/>
                  </a:lnTo>
                  <a:lnTo>
                    <a:pt x="56" y="88"/>
                  </a:lnTo>
                  <a:lnTo>
                    <a:pt x="92" y="88"/>
                  </a:lnTo>
                  <a:lnTo>
                    <a:pt x="92" y="88"/>
                  </a:lnTo>
                  <a:lnTo>
                    <a:pt x="96" y="88"/>
                  </a:lnTo>
                  <a:lnTo>
                    <a:pt x="96" y="88"/>
                  </a:lnTo>
                  <a:lnTo>
                    <a:pt x="96" y="80"/>
                  </a:lnTo>
                  <a:lnTo>
                    <a:pt x="96" y="80"/>
                  </a:lnTo>
                  <a:lnTo>
                    <a:pt x="96" y="29"/>
                  </a:lnTo>
                  <a:lnTo>
                    <a:pt x="96" y="29"/>
                  </a:lnTo>
                  <a:lnTo>
                    <a:pt x="96" y="24"/>
                  </a:lnTo>
                  <a:lnTo>
                    <a:pt x="96" y="24"/>
                  </a:lnTo>
                  <a:lnTo>
                    <a:pt x="96" y="0"/>
                  </a:lnTo>
                  <a:lnTo>
                    <a:pt x="96" y="0"/>
                  </a:lnTo>
                  <a:lnTo>
                    <a:pt x="146" y="0"/>
                  </a:lnTo>
                  <a:lnTo>
                    <a:pt x="146" y="0"/>
                  </a:lnTo>
                  <a:lnTo>
                    <a:pt x="153" y="0"/>
                  </a:lnTo>
                  <a:lnTo>
                    <a:pt x="153" y="0"/>
                  </a:lnTo>
                  <a:lnTo>
                    <a:pt x="196" y="0"/>
                  </a:lnTo>
                  <a:lnTo>
                    <a:pt x="196" y="0"/>
                  </a:lnTo>
                  <a:lnTo>
                    <a:pt x="198" y="5"/>
                  </a:lnTo>
                  <a:lnTo>
                    <a:pt x="198" y="5"/>
                  </a:lnTo>
                  <a:lnTo>
                    <a:pt x="203" y="5"/>
                  </a:lnTo>
                  <a:lnTo>
                    <a:pt x="203" y="5"/>
                  </a:lnTo>
                  <a:lnTo>
                    <a:pt x="203" y="12"/>
                  </a:lnTo>
                  <a:lnTo>
                    <a:pt x="203" y="12"/>
                  </a:lnTo>
                  <a:lnTo>
                    <a:pt x="226" y="12"/>
                  </a:lnTo>
                  <a:lnTo>
                    <a:pt x="226" y="12"/>
                  </a:lnTo>
                  <a:lnTo>
                    <a:pt x="226" y="19"/>
                  </a:lnTo>
                  <a:lnTo>
                    <a:pt x="226" y="19"/>
                  </a:lnTo>
                  <a:lnTo>
                    <a:pt x="233" y="19"/>
                  </a:lnTo>
                  <a:lnTo>
                    <a:pt x="233" y="19"/>
                  </a:lnTo>
                  <a:lnTo>
                    <a:pt x="233" y="24"/>
                  </a:lnTo>
                  <a:lnTo>
                    <a:pt x="233" y="24"/>
                  </a:lnTo>
                  <a:lnTo>
                    <a:pt x="240" y="24"/>
                  </a:lnTo>
                  <a:lnTo>
                    <a:pt x="240" y="24"/>
                  </a:lnTo>
                  <a:lnTo>
                    <a:pt x="240" y="29"/>
                  </a:lnTo>
                  <a:lnTo>
                    <a:pt x="240" y="29"/>
                  </a:lnTo>
                  <a:lnTo>
                    <a:pt x="248" y="29"/>
                  </a:lnTo>
                  <a:lnTo>
                    <a:pt x="248" y="29"/>
                  </a:lnTo>
                  <a:lnTo>
                    <a:pt x="248" y="36"/>
                  </a:lnTo>
                  <a:lnTo>
                    <a:pt x="248" y="36"/>
                  </a:lnTo>
                  <a:lnTo>
                    <a:pt x="264" y="36"/>
                  </a:lnTo>
                  <a:lnTo>
                    <a:pt x="264" y="36"/>
                  </a:lnTo>
                  <a:lnTo>
                    <a:pt x="264" y="47"/>
                  </a:lnTo>
                  <a:lnTo>
                    <a:pt x="264" y="47"/>
                  </a:lnTo>
                  <a:lnTo>
                    <a:pt x="278" y="47"/>
                  </a:lnTo>
                  <a:lnTo>
                    <a:pt x="278" y="47"/>
                  </a:lnTo>
                  <a:lnTo>
                    <a:pt x="278" y="47"/>
                  </a:lnTo>
                  <a:lnTo>
                    <a:pt x="278" y="47"/>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32" name="Freeform 838"/>
            <p:cNvSpPr>
              <a:spLocks/>
            </p:cNvSpPr>
            <p:nvPr/>
          </p:nvSpPr>
          <p:spPr bwMode="auto">
            <a:xfrm>
              <a:off x="1359" y="1497"/>
              <a:ext cx="764" cy="416"/>
            </a:xfrm>
            <a:custGeom>
              <a:avLst/>
              <a:gdLst/>
              <a:ahLst/>
              <a:cxnLst>
                <a:cxn ang="0">
                  <a:pos x="42" y="73"/>
                </a:cxn>
                <a:cxn ang="0">
                  <a:pos x="52" y="69"/>
                </a:cxn>
                <a:cxn ang="0">
                  <a:pos x="52" y="62"/>
                </a:cxn>
                <a:cxn ang="0">
                  <a:pos x="45" y="50"/>
                </a:cxn>
                <a:cxn ang="0">
                  <a:pos x="49" y="43"/>
                </a:cxn>
                <a:cxn ang="0">
                  <a:pos x="42" y="36"/>
                </a:cxn>
                <a:cxn ang="0">
                  <a:pos x="42" y="26"/>
                </a:cxn>
                <a:cxn ang="0">
                  <a:pos x="54" y="17"/>
                </a:cxn>
                <a:cxn ang="0">
                  <a:pos x="64" y="0"/>
                </a:cxn>
                <a:cxn ang="0">
                  <a:pos x="78" y="7"/>
                </a:cxn>
                <a:cxn ang="0">
                  <a:pos x="97" y="12"/>
                </a:cxn>
                <a:cxn ang="0">
                  <a:pos x="130" y="14"/>
                </a:cxn>
                <a:cxn ang="0">
                  <a:pos x="127" y="31"/>
                </a:cxn>
                <a:cxn ang="0">
                  <a:pos x="127" y="40"/>
                </a:cxn>
                <a:cxn ang="0">
                  <a:pos x="123" y="52"/>
                </a:cxn>
                <a:cxn ang="0">
                  <a:pos x="125" y="69"/>
                </a:cxn>
                <a:cxn ang="0">
                  <a:pos x="139" y="81"/>
                </a:cxn>
                <a:cxn ang="0">
                  <a:pos x="153" y="95"/>
                </a:cxn>
                <a:cxn ang="0">
                  <a:pos x="172" y="104"/>
                </a:cxn>
                <a:cxn ang="0">
                  <a:pos x="182" y="118"/>
                </a:cxn>
                <a:cxn ang="0">
                  <a:pos x="196" y="140"/>
                </a:cxn>
                <a:cxn ang="0">
                  <a:pos x="212" y="144"/>
                </a:cxn>
                <a:cxn ang="0">
                  <a:pos x="234" y="151"/>
                </a:cxn>
                <a:cxn ang="0">
                  <a:pos x="439" y="159"/>
                </a:cxn>
                <a:cxn ang="0">
                  <a:pos x="434" y="182"/>
                </a:cxn>
                <a:cxn ang="0">
                  <a:pos x="416" y="187"/>
                </a:cxn>
                <a:cxn ang="0">
                  <a:pos x="413" y="199"/>
                </a:cxn>
                <a:cxn ang="0">
                  <a:pos x="427" y="201"/>
                </a:cxn>
                <a:cxn ang="0">
                  <a:pos x="423" y="210"/>
                </a:cxn>
                <a:cxn ang="0">
                  <a:pos x="420" y="225"/>
                </a:cxn>
                <a:cxn ang="0">
                  <a:pos x="420" y="239"/>
                </a:cxn>
                <a:cxn ang="0">
                  <a:pos x="361" y="236"/>
                </a:cxn>
                <a:cxn ang="0">
                  <a:pos x="347" y="239"/>
                </a:cxn>
                <a:cxn ang="0">
                  <a:pos x="333" y="234"/>
                </a:cxn>
                <a:cxn ang="0">
                  <a:pos x="314" y="222"/>
                </a:cxn>
                <a:cxn ang="0">
                  <a:pos x="300" y="232"/>
                </a:cxn>
                <a:cxn ang="0">
                  <a:pos x="288" y="234"/>
                </a:cxn>
                <a:cxn ang="0">
                  <a:pos x="274" y="215"/>
                </a:cxn>
                <a:cxn ang="0">
                  <a:pos x="238" y="210"/>
                </a:cxn>
                <a:cxn ang="0">
                  <a:pos x="212" y="210"/>
                </a:cxn>
                <a:cxn ang="0">
                  <a:pos x="198" y="208"/>
                </a:cxn>
                <a:cxn ang="0">
                  <a:pos x="184" y="203"/>
                </a:cxn>
                <a:cxn ang="0">
                  <a:pos x="167" y="196"/>
                </a:cxn>
                <a:cxn ang="0">
                  <a:pos x="146" y="201"/>
                </a:cxn>
                <a:cxn ang="0">
                  <a:pos x="111" y="201"/>
                </a:cxn>
                <a:cxn ang="0">
                  <a:pos x="75" y="220"/>
                </a:cxn>
                <a:cxn ang="0">
                  <a:pos x="61" y="234"/>
                </a:cxn>
                <a:cxn ang="0">
                  <a:pos x="49" y="232"/>
                </a:cxn>
                <a:cxn ang="0">
                  <a:pos x="42" y="225"/>
                </a:cxn>
                <a:cxn ang="0">
                  <a:pos x="26" y="215"/>
                </a:cxn>
                <a:cxn ang="0">
                  <a:pos x="14" y="215"/>
                </a:cxn>
                <a:cxn ang="0">
                  <a:pos x="14" y="201"/>
                </a:cxn>
                <a:cxn ang="0">
                  <a:pos x="23" y="194"/>
                </a:cxn>
                <a:cxn ang="0">
                  <a:pos x="12" y="182"/>
                </a:cxn>
                <a:cxn ang="0">
                  <a:pos x="0" y="177"/>
                </a:cxn>
                <a:cxn ang="0">
                  <a:pos x="2" y="168"/>
                </a:cxn>
                <a:cxn ang="0">
                  <a:pos x="9" y="163"/>
                </a:cxn>
                <a:cxn ang="0">
                  <a:pos x="14" y="151"/>
                </a:cxn>
                <a:cxn ang="0">
                  <a:pos x="21" y="140"/>
                </a:cxn>
                <a:cxn ang="0">
                  <a:pos x="35" y="137"/>
                </a:cxn>
                <a:cxn ang="0">
                  <a:pos x="42" y="128"/>
                </a:cxn>
                <a:cxn ang="0">
                  <a:pos x="38" y="116"/>
                </a:cxn>
                <a:cxn ang="0">
                  <a:pos x="33" y="88"/>
                </a:cxn>
              </a:cxnLst>
              <a:rect l="0" t="0" r="r" b="b"/>
              <a:pathLst>
                <a:path w="439" h="239">
                  <a:moveTo>
                    <a:pt x="33" y="83"/>
                  </a:moveTo>
                  <a:lnTo>
                    <a:pt x="33" y="83"/>
                  </a:lnTo>
                  <a:lnTo>
                    <a:pt x="33" y="83"/>
                  </a:lnTo>
                  <a:lnTo>
                    <a:pt x="33" y="83"/>
                  </a:lnTo>
                  <a:lnTo>
                    <a:pt x="33" y="83"/>
                  </a:lnTo>
                  <a:lnTo>
                    <a:pt x="33" y="83"/>
                  </a:lnTo>
                  <a:lnTo>
                    <a:pt x="33" y="83"/>
                  </a:lnTo>
                  <a:lnTo>
                    <a:pt x="33" y="83"/>
                  </a:lnTo>
                  <a:lnTo>
                    <a:pt x="33" y="83"/>
                  </a:lnTo>
                  <a:lnTo>
                    <a:pt x="35" y="81"/>
                  </a:lnTo>
                  <a:lnTo>
                    <a:pt x="35" y="81"/>
                  </a:lnTo>
                  <a:lnTo>
                    <a:pt x="35" y="81"/>
                  </a:lnTo>
                  <a:lnTo>
                    <a:pt x="35" y="81"/>
                  </a:lnTo>
                  <a:lnTo>
                    <a:pt x="35" y="81"/>
                  </a:lnTo>
                  <a:lnTo>
                    <a:pt x="35" y="81"/>
                  </a:lnTo>
                  <a:lnTo>
                    <a:pt x="38" y="81"/>
                  </a:lnTo>
                  <a:lnTo>
                    <a:pt x="38" y="81"/>
                  </a:lnTo>
                  <a:lnTo>
                    <a:pt x="38" y="78"/>
                  </a:lnTo>
                  <a:lnTo>
                    <a:pt x="38" y="78"/>
                  </a:lnTo>
                  <a:lnTo>
                    <a:pt x="40" y="78"/>
                  </a:lnTo>
                  <a:lnTo>
                    <a:pt x="40" y="78"/>
                  </a:lnTo>
                  <a:lnTo>
                    <a:pt x="40" y="78"/>
                  </a:lnTo>
                  <a:lnTo>
                    <a:pt x="40" y="78"/>
                  </a:lnTo>
                  <a:lnTo>
                    <a:pt x="40" y="76"/>
                  </a:lnTo>
                  <a:lnTo>
                    <a:pt x="40" y="76"/>
                  </a:lnTo>
                  <a:lnTo>
                    <a:pt x="40" y="76"/>
                  </a:lnTo>
                  <a:lnTo>
                    <a:pt x="40" y="76"/>
                  </a:lnTo>
                  <a:lnTo>
                    <a:pt x="42" y="73"/>
                  </a:lnTo>
                  <a:lnTo>
                    <a:pt x="42" y="73"/>
                  </a:lnTo>
                  <a:lnTo>
                    <a:pt x="42" y="73"/>
                  </a:lnTo>
                  <a:lnTo>
                    <a:pt x="42" y="73"/>
                  </a:lnTo>
                  <a:lnTo>
                    <a:pt x="42" y="73"/>
                  </a:lnTo>
                  <a:lnTo>
                    <a:pt x="42" y="73"/>
                  </a:lnTo>
                  <a:lnTo>
                    <a:pt x="42" y="73"/>
                  </a:lnTo>
                  <a:lnTo>
                    <a:pt x="42" y="73"/>
                  </a:lnTo>
                  <a:lnTo>
                    <a:pt x="45" y="73"/>
                  </a:lnTo>
                  <a:lnTo>
                    <a:pt x="45" y="73"/>
                  </a:lnTo>
                  <a:lnTo>
                    <a:pt x="45" y="71"/>
                  </a:lnTo>
                  <a:lnTo>
                    <a:pt x="45" y="71"/>
                  </a:lnTo>
                  <a:lnTo>
                    <a:pt x="45" y="73"/>
                  </a:lnTo>
                  <a:lnTo>
                    <a:pt x="45" y="73"/>
                  </a:lnTo>
                  <a:lnTo>
                    <a:pt x="47" y="73"/>
                  </a:lnTo>
                  <a:lnTo>
                    <a:pt x="47" y="73"/>
                  </a:lnTo>
                  <a:lnTo>
                    <a:pt x="47" y="73"/>
                  </a:lnTo>
                  <a:lnTo>
                    <a:pt x="47" y="73"/>
                  </a:lnTo>
                  <a:lnTo>
                    <a:pt x="49" y="73"/>
                  </a:lnTo>
                  <a:lnTo>
                    <a:pt x="49" y="73"/>
                  </a:lnTo>
                  <a:lnTo>
                    <a:pt x="49" y="73"/>
                  </a:lnTo>
                  <a:lnTo>
                    <a:pt x="49" y="73"/>
                  </a:lnTo>
                  <a:lnTo>
                    <a:pt x="49" y="71"/>
                  </a:lnTo>
                  <a:lnTo>
                    <a:pt x="49" y="71"/>
                  </a:lnTo>
                  <a:lnTo>
                    <a:pt x="52" y="71"/>
                  </a:lnTo>
                  <a:lnTo>
                    <a:pt x="52" y="71"/>
                  </a:lnTo>
                  <a:lnTo>
                    <a:pt x="52" y="71"/>
                  </a:lnTo>
                  <a:lnTo>
                    <a:pt x="52" y="71"/>
                  </a:lnTo>
                  <a:lnTo>
                    <a:pt x="52" y="69"/>
                  </a:lnTo>
                  <a:lnTo>
                    <a:pt x="52" y="69"/>
                  </a:lnTo>
                  <a:lnTo>
                    <a:pt x="54" y="69"/>
                  </a:lnTo>
                  <a:lnTo>
                    <a:pt x="54" y="69"/>
                  </a:lnTo>
                  <a:lnTo>
                    <a:pt x="54" y="69"/>
                  </a:lnTo>
                  <a:lnTo>
                    <a:pt x="54" y="69"/>
                  </a:lnTo>
                  <a:lnTo>
                    <a:pt x="54" y="69"/>
                  </a:lnTo>
                  <a:lnTo>
                    <a:pt x="54" y="69"/>
                  </a:lnTo>
                  <a:lnTo>
                    <a:pt x="54" y="66"/>
                  </a:lnTo>
                  <a:lnTo>
                    <a:pt x="54" y="66"/>
                  </a:lnTo>
                  <a:lnTo>
                    <a:pt x="54" y="66"/>
                  </a:lnTo>
                  <a:lnTo>
                    <a:pt x="54" y="66"/>
                  </a:lnTo>
                  <a:lnTo>
                    <a:pt x="54" y="66"/>
                  </a:lnTo>
                  <a:lnTo>
                    <a:pt x="54" y="66"/>
                  </a:lnTo>
                  <a:lnTo>
                    <a:pt x="54" y="66"/>
                  </a:lnTo>
                  <a:lnTo>
                    <a:pt x="54" y="66"/>
                  </a:lnTo>
                  <a:lnTo>
                    <a:pt x="52" y="66"/>
                  </a:lnTo>
                  <a:lnTo>
                    <a:pt x="52" y="66"/>
                  </a:lnTo>
                  <a:lnTo>
                    <a:pt x="52" y="66"/>
                  </a:lnTo>
                  <a:lnTo>
                    <a:pt x="52" y="66"/>
                  </a:lnTo>
                  <a:lnTo>
                    <a:pt x="52" y="66"/>
                  </a:lnTo>
                  <a:lnTo>
                    <a:pt x="52" y="66"/>
                  </a:lnTo>
                  <a:lnTo>
                    <a:pt x="52" y="64"/>
                  </a:lnTo>
                  <a:lnTo>
                    <a:pt x="52" y="64"/>
                  </a:lnTo>
                  <a:lnTo>
                    <a:pt x="52" y="62"/>
                  </a:lnTo>
                  <a:lnTo>
                    <a:pt x="52" y="62"/>
                  </a:lnTo>
                  <a:lnTo>
                    <a:pt x="52" y="62"/>
                  </a:lnTo>
                  <a:lnTo>
                    <a:pt x="52" y="62"/>
                  </a:lnTo>
                  <a:lnTo>
                    <a:pt x="52" y="62"/>
                  </a:lnTo>
                  <a:lnTo>
                    <a:pt x="52" y="62"/>
                  </a:lnTo>
                  <a:lnTo>
                    <a:pt x="49" y="59"/>
                  </a:lnTo>
                  <a:lnTo>
                    <a:pt x="49" y="59"/>
                  </a:lnTo>
                  <a:lnTo>
                    <a:pt x="49" y="59"/>
                  </a:lnTo>
                  <a:lnTo>
                    <a:pt x="49" y="59"/>
                  </a:lnTo>
                  <a:lnTo>
                    <a:pt x="49" y="59"/>
                  </a:lnTo>
                  <a:lnTo>
                    <a:pt x="49" y="59"/>
                  </a:lnTo>
                  <a:lnTo>
                    <a:pt x="49" y="59"/>
                  </a:lnTo>
                  <a:lnTo>
                    <a:pt x="49" y="59"/>
                  </a:lnTo>
                  <a:lnTo>
                    <a:pt x="47" y="59"/>
                  </a:lnTo>
                  <a:lnTo>
                    <a:pt x="47" y="59"/>
                  </a:lnTo>
                  <a:lnTo>
                    <a:pt x="47" y="57"/>
                  </a:lnTo>
                  <a:lnTo>
                    <a:pt x="47" y="57"/>
                  </a:lnTo>
                  <a:lnTo>
                    <a:pt x="45" y="57"/>
                  </a:lnTo>
                  <a:lnTo>
                    <a:pt x="45" y="57"/>
                  </a:lnTo>
                  <a:lnTo>
                    <a:pt x="45" y="57"/>
                  </a:lnTo>
                  <a:lnTo>
                    <a:pt x="45" y="57"/>
                  </a:lnTo>
                  <a:lnTo>
                    <a:pt x="45" y="55"/>
                  </a:lnTo>
                  <a:lnTo>
                    <a:pt x="45" y="55"/>
                  </a:lnTo>
                  <a:lnTo>
                    <a:pt x="45" y="55"/>
                  </a:lnTo>
                  <a:lnTo>
                    <a:pt x="45" y="55"/>
                  </a:lnTo>
                  <a:lnTo>
                    <a:pt x="45" y="52"/>
                  </a:lnTo>
                  <a:lnTo>
                    <a:pt x="45" y="52"/>
                  </a:lnTo>
                  <a:lnTo>
                    <a:pt x="45" y="50"/>
                  </a:lnTo>
                  <a:lnTo>
                    <a:pt x="45" y="50"/>
                  </a:lnTo>
                  <a:lnTo>
                    <a:pt x="45" y="50"/>
                  </a:lnTo>
                  <a:lnTo>
                    <a:pt x="45" y="50"/>
                  </a:lnTo>
                  <a:lnTo>
                    <a:pt x="45" y="50"/>
                  </a:lnTo>
                  <a:lnTo>
                    <a:pt x="45" y="50"/>
                  </a:lnTo>
                  <a:lnTo>
                    <a:pt x="45" y="50"/>
                  </a:lnTo>
                  <a:lnTo>
                    <a:pt x="45" y="50"/>
                  </a:lnTo>
                  <a:lnTo>
                    <a:pt x="47" y="50"/>
                  </a:lnTo>
                  <a:lnTo>
                    <a:pt x="47" y="50"/>
                  </a:lnTo>
                  <a:lnTo>
                    <a:pt x="47" y="50"/>
                  </a:lnTo>
                  <a:lnTo>
                    <a:pt x="47" y="50"/>
                  </a:lnTo>
                  <a:lnTo>
                    <a:pt x="47" y="52"/>
                  </a:lnTo>
                  <a:lnTo>
                    <a:pt x="47" y="52"/>
                  </a:lnTo>
                  <a:lnTo>
                    <a:pt x="49" y="52"/>
                  </a:lnTo>
                  <a:lnTo>
                    <a:pt x="49" y="52"/>
                  </a:lnTo>
                  <a:lnTo>
                    <a:pt x="49" y="52"/>
                  </a:lnTo>
                  <a:lnTo>
                    <a:pt x="49" y="52"/>
                  </a:lnTo>
                  <a:lnTo>
                    <a:pt x="52" y="50"/>
                  </a:lnTo>
                  <a:lnTo>
                    <a:pt x="52" y="50"/>
                  </a:lnTo>
                  <a:lnTo>
                    <a:pt x="54" y="50"/>
                  </a:lnTo>
                  <a:lnTo>
                    <a:pt x="54" y="50"/>
                  </a:lnTo>
                  <a:lnTo>
                    <a:pt x="54" y="47"/>
                  </a:lnTo>
                  <a:lnTo>
                    <a:pt x="54" y="47"/>
                  </a:lnTo>
                  <a:lnTo>
                    <a:pt x="54" y="47"/>
                  </a:lnTo>
                  <a:lnTo>
                    <a:pt x="54" y="47"/>
                  </a:lnTo>
                  <a:lnTo>
                    <a:pt x="54" y="45"/>
                  </a:lnTo>
                  <a:lnTo>
                    <a:pt x="54" y="45"/>
                  </a:lnTo>
                  <a:lnTo>
                    <a:pt x="49" y="45"/>
                  </a:lnTo>
                  <a:lnTo>
                    <a:pt x="49" y="45"/>
                  </a:lnTo>
                  <a:lnTo>
                    <a:pt x="49" y="45"/>
                  </a:lnTo>
                  <a:lnTo>
                    <a:pt x="49" y="45"/>
                  </a:lnTo>
                  <a:lnTo>
                    <a:pt x="49" y="43"/>
                  </a:lnTo>
                  <a:lnTo>
                    <a:pt x="49" y="43"/>
                  </a:lnTo>
                  <a:lnTo>
                    <a:pt x="49" y="43"/>
                  </a:lnTo>
                  <a:lnTo>
                    <a:pt x="49" y="43"/>
                  </a:lnTo>
                  <a:lnTo>
                    <a:pt x="49" y="40"/>
                  </a:lnTo>
                  <a:lnTo>
                    <a:pt x="49" y="40"/>
                  </a:lnTo>
                  <a:lnTo>
                    <a:pt x="47" y="38"/>
                  </a:lnTo>
                  <a:lnTo>
                    <a:pt x="47" y="38"/>
                  </a:lnTo>
                  <a:lnTo>
                    <a:pt x="47" y="38"/>
                  </a:lnTo>
                  <a:lnTo>
                    <a:pt x="47" y="38"/>
                  </a:lnTo>
                  <a:lnTo>
                    <a:pt x="47" y="38"/>
                  </a:lnTo>
                  <a:lnTo>
                    <a:pt x="47" y="38"/>
                  </a:lnTo>
                  <a:lnTo>
                    <a:pt x="47" y="36"/>
                  </a:lnTo>
                  <a:lnTo>
                    <a:pt x="47" y="36"/>
                  </a:lnTo>
                  <a:lnTo>
                    <a:pt x="47" y="36"/>
                  </a:lnTo>
                  <a:lnTo>
                    <a:pt x="47" y="36"/>
                  </a:lnTo>
                  <a:lnTo>
                    <a:pt x="47" y="33"/>
                  </a:lnTo>
                  <a:lnTo>
                    <a:pt x="47" y="33"/>
                  </a:lnTo>
                  <a:lnTo>
                    <a:pt x="47" y="33"/>
                  </a:lnTo>
                  <a:lnTo>
                    <a:pt x="47" y="33"/>
                  </a:lnTo>
                  <a:lnTo>
                    <a:pt x="47" y="33"/>
                  </a:lnTo>
                  <a:lnTo>
                    <a:pt x="47" y="33"/>
                  </a:lnTo>
                  <a:lnTo>
                    <a:pt x="45" y="33"/>
                  </a:lnTo>
                  <a:lnTo>
                    <a:pt x="45" y="33"/>
                  </a:lnTo>
                  <a:lnTo>
                    <a:pt x="45" y="33"/>
                  </a:lnTo>
                  <a:lnTo>
                    <a:pt x="45" y="33"/>
                  </a:lnTo>
                  <a:lnTo>
                    <a:pt x="42" y="36"/>
                  </a:lnTo>
                  <a:lnTo>
                    <a:pt x="42" y="36"/>
                  </a:lnTo>
                  <a:lnTo>
                    <a:pt x="42" y="36"/>
                  </a:lnTo>
                  <a:lnTo>
                    <a:pt x="42" y="36"/>
                  </a:lnTo>
                  <a:lnTo>
                    <a:pt x="42" y="36"/>
                  </a:lnTo>
                  <a:lnTo>
                    <a:pt x="42" y="36"/>
                  </a:lnTo>
                  <a:lnTo>
                    <a:pt x="40" y="36"/>
                  </a:lnTo>
                  <a:lnTo>
                    <a:pt x="40" y="36"/>
                  </a:lnTo>
                  <a:lnTo>
                    <a:pt x="40" y="33"/>
                  </a:lnTo>
                  <a:lnTo>
                    <a:pt x="40" y="33"/>
                  </a:lnTo>
                  <a:lnTo>
                    <a:pt x="40" y="33"/>
                  </a:lnTo>
                  <a:lnTo>
                    <a:pt x="40" y="33"/>
                  </a:lnTo>
                  <a:lnTo>
                    <a:pt x="40" y="33"/>
                  </a:lnTo>
                  <a:lnTo>
                    <a:pt x="40" y="33"/>
                  </a:lnTo>
                  <a:lnTo>
                    <a:pt x="40" y="31"/>
                  </a:lnTo>
                  <a:lnTo>
                    <a:pt x="40" y="31"/>
                  </a:lnTo>
                  <a:lnTo>
                    <a:pt x="38" y="31"/>
                  </a:lnTo>
                  <a:lnTo>
                    <a:pt x="38" y="31"/>
                  </a:lnTo>
                  <a:lnTo>
                    <a:pt x="38" y="31"/>
                  </a:lnTo>
                  <a:lnTo>
                    <a:pt x="38" y="31"/>
                  </a:lnTo>
                  <a:lnTo>
                    <a:pt x="38" y="31"/>
                  </a:lnTo>
                  <a:lnTo>
                    <a:pt x="38" y="31"/>
                  </a:lnTo>
                  <a:lnTo>
                    <a:pt x="38" y="29"/>
                  </a:lnTo>
                  <a:lnTo>
                    <a:pt x="38" y="29"/>
                  </a:lnTo>
                  <a:lnTo>
                    <a:pt x="40" y="29"/>
                  </a:lnTo>
                  <a:lnTo>
                    <a:pt x="40" y="29"/>
                  </a:lnTo>
                  <a:lnTo>
                    <a:pt x="40" y="26"/>
                  </a:lnTo>
                  <a:lnTo>
                    <a:pt x="40" y="26"/>
                  </a:lnTo>
                  <a:lnTo>
                    <a:pt x="42" y="26"/>
                  </a:lnTo>
                  <a:lnTo>
                    <a:pt x="42" y="26"/>
                  </a:lnTo>
                  <a:lnTo>
                    <a:pt x="42" y="26"/>
                  </a:lnTo>
                  <a:lnTo>
                    <a:pt x="42" y="26"/>
                  </a:lnTo>
                  <a:lnTo>
                    <a:pt x="45" y="26"/>
                  </a:lnTo>
                  <a:lnTo>
                    <a:pt x="45" y="26"/>
                  </a:lnTo>
                  <a:lnTo>
                    <a:pt x="45" y="26"/>
                  </a:lnTo>
                  <a:lnTo>
                    <a:pt x="45" y="26"/>
                  </a:lnTo>
                  <a:lnTo>
                    <a:pt x="47" y="24"/>
                  </a:lnTo>
                  <a:lnTo>
                    <a:pt x="47" y="24"/>
                  </a:lnTo>
                  <a:lnTo>
                    <a:pt x="47" y="24"/>
                  </a:lnTo>
                  <a:lnTo>
                    <a:pt x="47" y="24"/>
                  </a:lnTo>
                  <a:lnTo>
                    <a:pt x="49" y="26"/>
                  </a:lnTo>
                  <a:lnTo>
                    <a:pt x="49" y="26"/>
                  </a:lnTo>
                  <a:lnTo>
                    <a:pt x="52" y="26"/>
                  </a:lnTo>
                  <a:lnTo>
                    <a:pt x="52" y="26"/>
                  </a:lnTo>
                  <a:lnTo>
                    <a:pt x="52" y="26"/>
                  </a:lnTo>
                  <a:lnTo>
                    <a:pt x="52" y="26"/>
                  </a:lnTo>
                  <a:lnTo>
                    <a:pt x="54" y="26"/>
                  </a:lnTo>
                  <a:lnTo>
                    <a:pt x="54" y="26"/>
                  </a:lnTo>
                  <a:lnTo>
                    <a:pt x="54" y="24"/>
                  </a:lnTo>
                  <a:lnTo>
                    <a:pt x="54" y="24"/>
                  </a:lnTo>
                  <a:lnTo>
                    <a:pt x="54" y="24"/>
                  </a:lnTo>
                  <a:lnTo>
                    <a:pt x="54" y="24"/>
                  </a:lnTo>
                  <a:lnTo>
                    <a:pt x="54" y="21"/>
                  </a:lnTo>
                  <a:lnTo>
                    <a:pt x="54" y="21"/>
                  </a:lnTo>
                  <a:lnTo>
                    <a:pt x="54" y="19"/>
                  </a:lnTo>
                  <a:lnTo>
                    <a:pt x="54" y="19"/>
                  </a:lnTo>
                  <a:lnTo>
                    <a:pt x="54" y="19"/>
                  </a:lnTo>
                  <a:lnTo>
                    <a:pt x="54" y="19"/>
                  </a:lnTo>
                  <a:lnTo>
                    <a:pt x="54" y="17"/>
                  </a:lnTo>
                  <a:lnTo>
                    <a:pt x="54" y="17"/>
                  </a:lnTo>
                  <a:lnTo>
                    <a:pt x="54" y="14"/>
                  </a:lnTo>
                  <a:lnTo>
                    <a:pt x="54" y="14"/>
                  </a:lnTo>
                  <a:lnTo>
                    <a:pt x="54" y="14"/>
                  </a:lnTo>
                  <a:lnTo>
                    <a:pt x="54" y="14"/>
                  </a:lnTo>
                  <a:lnTo>
                    <a:pt x="54" y="12"/>
                  </a:lnTo>
                  <a:lnTo>
                    <a:pt x="54" y="12"/>
                  </a:lnTo>
                  <a:lnTo>
                    <a:pt x="54" y="12"/>
                  </a:lnTo>
                  <a:lnTo>
                    <a:pt x="54" y="12"/>
                  </a:lnTo>
                  <a:lnTo>
                    <a:pt x="54" y="10"/>
                  </a:lnTo>
                  <a:lnTo>
                    <a:pt x="54" y="10"/>
                  </a:lnTo>
                  <a:lnTo>
                    <a:pt x="54" y="10"/>
                  </a:lnTo>
                  <a:lnTo>
                    <a:pt x="54" y="10"/>
                  </a:lnTo>
                  <a:lnTo>
                    <a:pt x="56" y="7"/>
                  </a:lnTo>
                  <a:lnTo>
                    <a:pt x="56" y="7"/>
                  </a:lnTo>
                  <a:lnTo>
                    <a:pt x="56" y="7"/>
                  </a:lnTo>
                  <a:lnTo>
                    <a:pt x="56" y="7"/>
                  </a:lnTo>
                  <a:lnTo>
                    <a:pt x="59" y="5"/>
                  </a:lnTo>
                  <a:lnTo>
                    <a:pt x="59" y="5"/>
                  </a:lnTo>
                  <a:lnTo>
                    <a:pt x="61" y="5"/>
                  </a:lnTo>
                  <a:lnTo>
                    <a:pt x="61" y="5"/>
                  </a:lnTo>
                  <a:lnTo>
                    <a:pt x="61" y="3"/>
                  </a:lnTo>
                  <a:lnTo>
                    <a:pt x="61" y="3"/>
                  </a:lnTo>
                  <a:lnTo>
                    <a:pt x="61" y="3"/>
                  </a:lnTo>
                  <a:lnTo>
                    <a:pt x="61" y="3"/>
                  </a:lnTo>
                  <a:lnTo>
                    <a:pt x="64" y="0"/>
                  </a:lnTo>
                  <a:lnTo>
                    <a:pt x="64" y="0"/>
                  </a:lnTo>
                  <a:lnTo>
                    <a:pt x="64" y="0"/>
                  </a:lnTo>
                  <a:lnTo>
                    <a:pt x="64" y="0"/>
                  </a:lnTo>
                  <a:lnTo>
                    <a:pt x="64" y="0"/>
                  </a:lnTo>
                  <a:lnTo>
                    <a:pt x="64" y="0"/>
                  </a:lnTo>
                  <a:lnTo>
                    <a:pt x="66" y="0"/>
                  </a:lnTo>
                  <a:lnTo>
                    <a:pt x="66" y="0"/>
                  </a:lnTo>
                  <a:lnTo>
                    <a:pt x="66" y="3"/>
                  </a:lnTo>
                  <a:lnTo>
                    <a:pt x="66" y="3"/>
                  </a:lnTo>
                  <a:lnTo>
                    <a:pt x="66" y="3"/>
                  </a:lnTo>
                  <a:lnTo>
                    <a:pt x="66" y="3"/>
                  </a:lnTo>
                  <a:lnTo>
                    <a:pt x="66" y="3"/>
                  </a:lnTo>
                  <a:lnTo>
                    <a:pt x="66" y="3"/>
                  </a:lnTo>
                  <a:lnTo>
                    <a:pt x="68" y="5"/>
                  </a:lnTo>
                  <a:lnTo>
                    <a:pt x="68" y="5"/>
                  </a:lnTo>
                  <a:lnTo>
                    <a:pt x="68" y="7"/>
                  </a:lnTo>
                  <a:lnTo>
                    <a:pt x="68" y="7"/>
                  </a:lnTo>
                  <a:lnTo>
                    <a:pt x="68" y="7"/>
                  </a:lnTo>
                  <a:lnTo>
                    <a:pt x="68" y="7"/>
                  </a:lnTo>
                  <a:lnTo>
                    <a:pt x="71" y="7"/>
                  </a:lnTo>
                  <a:lnTo>
                    <a:pt x="71" y="7"/>
                  </a:lnTo>
                  <a:lnTo>
                    <a:pt x="71" y="7"/>
                  </a:lnTo>
                  <a:lnTo>
                    <a:pt x="71" y="7"/>
                  </a:lnTo>
                  <a:lnTo>
                    <a:pt x="73" y="7"/>
                  </a:lnTo>
                  <a:lnTo>
                    <a:pt x="73" y="7"/>
                  </a:lnTo>
                  <a:lnTo>
                    <a:pt x="75" y="7"/>
                  </a:lnTo>
                  <a:lnTo>
                    <a:pt x="75" y="7"/>
                  </a:lnTo>
                  <a:lnTo>
                    <a:pt x="78" y="7"/>
                  </a:lnTo>
                  <a:lnTo>
                    <a:pt x="78" y="7"/>
                  </a:lnTo>
                  <a:lnTo>
                    <a:pt x="78" y="7"/>
                  </a:lnTo>
                  <a:lnTo>
                    <a:pt x="78" y="7"/>
                  </a:lnTo>
                  <a:lnTo>
                    <a:pt x="80" y="7"/>
                  </a:lnTo>
                  <a:lnTo>
                    <a:pt x="80" y="7"/>
                  </a:lnTo>
                  <a:lnTo>
                    <a:pt x="80" y="10"/>
                  </a:lnTo>
                  <a:lnTo>
                    <a:pt x="80" y="10"/>
                  </a:lnTo>
                  <a:lnTo>
                    <a:pt x="82" y="10"/>
                  </a:lnTo>
                  <a:lnTo>
                    <a:pt x="82" y="10"/>
                  </a:lnTo>
                  <a:lnTo>
                    <a:pt x="82" y="12"/>
                  </a:lnTo>
                  <a:lnTo>
                    <a:pt x="82" y="12"/>
                  </a:lnTo>
                  <a:lnTo>
                    <a:pt x="85" y="12"/>
                  </a:lnTo>
                  <a:lnTo>
                    <a:pt x="85" y="12"/>
                  </a:lnTo>
                  <a:lnTo>
                    <a:pt x="87" y="12"/>
                  </a:lnTo>
                  <a:lnTo>
                    <a:pt x="87" y="12"/>
                  </a:lnTo>
                  <a:lnTo>
                    <a:pt x="87" y="12"/>
                  </a:lnTo>
                  <a:lnTo>
                    <a:pt x="87" y="12"/>
                  </a:lnTo>
                  <a:lnTo>
                    <a:pt x="90" y="12"/>
                  </a:lnTo>
                  <a:lnTo>
                    <a:pt x="90" y="12"/>
                  </a:lnTo>
                  <a:lnTo>
                    <a:pt x="92" y="12"/>
                  </a:lnTo>
                  <a:lnTo>
                    <a:pt x="92" y="12"/>
                  </a:lnTo>
                  <a:lnTo>
                    <a:pt x="94" y="12"/>
                  </a:lnTo>
                  <a:lnTo>
                    <a:pt x="94" y="12"/>
                  </a:lnTo>
                  <a:lnTo>
                    <a:pt x="94" y="12"/>
                  </a:lnTo>
                  <a:lnTo>
                    <a:pt x="94" y="12"/>
                  </a:lnTo>
                  <a:lnTo>
                    <a:pt x="94" y="12"/>
                  </a:lnTo>
                  <a:lnTo>
                    <a:pt x="94" y="12"/>
                  </a:lnTo>
                  <a:lnTo>
                    <a:pt x="97" y="12"/>
                  </a:lnTo>
                  <a:lnTo>
                    <a:pt x="97" y="12"/>
                  </a:lnTo>
                  <a:lnTo>
                    <a:pt x="97" y="12"/>
                  </a:lnTo>
                  <a:lnTo>
                    <a:pt x="97" y="12"/>
                  </a:lnTo>
                  <a:lnTo>
                    <a:pt x="99" y="12"/>
                  </a:lnTo>
                  <a:lnTo>
                    <a:pt x="99" y="12"/>
                  </a:lnTo>
                  <a:lnTo>
                    <a:pt x="99" y="12"/>
                  </a:lnTo>
                  <a:lnTo>
                    <a:pt x="99" y="12"/>
                  </a:lnTo>
                  <a:lnTo>
                    <a:pt x="99" y="10"/>
                  </a:lnTo>
                  <a:lnTo>
                    <a:pt x="99" y="10"/>
                  </a:lnTo>
                  <a:lnTo>
                    <a:pt x="101" y="10"/>
                  </a:lnTo>
                  <a:lnTo>
                    <a:pt x="101" y="10"/>
                  </a:lnTo>
                  <a:lnTo>
                    <a:pt x="101" y="7"/>
                  </a:lnTo>
                  <a:lnTo>
                    <a:pt x="101" y="7"/>
                  </a:lnTo>
                  <a:lnTo>
                    <a:pt x="101" y="7"/>
                  </a:lnTo>
                  <a:lnTo>
                    <a:pt x="101" y="7"/>
                  </a:lnTo>
                  <a:lnTo>
                    <a:pt x="104" y="5"/>
                  </a:lnTo>
                  <a:lnTo>
                    <a:pt x="104" y="5"/>
                  </a:lnTo>
                  <a:lnTo>
                    <a:pt x="120" y="5"/>
                  </a:lnTo>
                  <a:lnTo>
                    <a:pt x="120" y="5"/>
                  </a:lnTo>
                  <a:lnTo>
                    <a:pt x="120" y="10"/>
                  </a:lnTo>
                  <a:lnTo>
                    <a:pt x="120" y="10"/>
                  </a:lnTo>
                  <a:lnTo>
                    <a:pt x="132" y="10"/>
                  </a:lnTo>
                  <a:lnTo>
                    <a:pt x="132" y="10"/>
                  </a:lnTo>
                  <a:lnTo>
                    <a:pt x="132" y="12"/>
                  </a:lnTo>
                  <a:lnTo>
                    <a:pt x="132" y="12"/>
                  </a:lnTo>
                  <a:lnTo>
                    <a:pt x="130" y="12"/>
                  </a:lnTo>
                  <a:lnTo>
                    <a:pt x="130" y="12"/>
                  </a:lnTo>
                  <a:lnTo>
                    <a:pt x="130" y="14"/>
                  </a:lnTo>
                  <a:lnTo>
                    <a:pt x="130" y="14"/>
                  </a:lnTo>
                  <a:lnTo>
                    <a:pt x="130" y="14"/>
                  </a:lnTo>
                  <a:lnTo>
                    <a:pt x="130" y="14"/>
                  </a:lnTo>
                  <a:lnTo>
                    <a:pt x="130" y="17"/>
                  </a:lnTo>
                  <a:lnTo>
                    <a:pt x="130" y="17"/>
                  </a:lnTo>
                  <a:lnTo>
                    <a:pt x="130" y="17"/>
                  </a:lnTo>
                  <a:lnTo>
                    <a:pt x="130" y="17"/>
                  </a:lnTo>
                  <a:lnTo>
                    <a:pt x="130" y="19"/>
                  </a:lnTo>
                  <a:lnTo>
                    <a:pt x="130" y="19"/>
                  </a:lnTo>
                  <a:lnTo>
                    <a:pt x="130" y="21"/>
                  </a:lnTo>
                  <a:lnTo>
                    <a:pt x="130" y="21"/>
                  </a:lnTo>
                  <a:lnTo>
                    <a:pt x="130" y="21"/>
                  </a:lnTo>
                  <a:lnTo>
                    <a:pt x="130" y="21"/>
                  </a:lnTo>
                  <a:lnTo>
                    <a:pt x="130" y="24"/>
                  </a:lnTo>
                  <a:lnTo>
                    <a:pt x="130" y="24"/>
                  </a:lnTo>
                  <a:lnTo>
                    <a:pt x="130" y="24"/>
                  </a:lnTo>
                  <a:lnTo>
                    <a:pt x="130" y="24"/>
                  </a:lnTo>
                  <a:lnTo>
                    <a:pt x="130" y="26"/>
                  </a:lnTo>
                  <a:lnTo>
                    <a:pt x="130" y="26"/>
                  </a:lnTo>
                  <a:lnTo>
                    <a:pt x="130" y="26"/>
                  </a:lnTo>
                  <a:lnTo>
                    <a:pt x="130" y="26"/>
                  </a:lnTo>
                  <a:lnTo>
                    <a:pt x="130" y="26"/>
                  </a:lnTo>
                  <a:lnTo>
                    <a:pt x="130" y="26"/>
                  </a:lnTo>
                  <a:lnTo>
                    <a:pt x="130" y="29"/>
                  </a:lnTo>
                  <a:lnTo>
                    <a:pt x="130" y="29"/>
                  </a:lnTo>
                  <a:lnTo>
                    <a:pt x="130" y="29"/>
                  </a:lnTo>
                  <a:lnTo>
                    <a:pt x="130" y="29"/>
                  </a:lnTo>
                  <a:lnTo>
                    <a:pt x="130" y="31"/>
                  </a:lnTo>
                  <a:lnTo>
                    <a:pt x="130" y="31"/>
                  </a:lnTo>
                  <a:lnTo>
                    <a:pt x="127" y="31"/>
                  </a:lnTo>
                  <a:lnTo>
                    <a:pt x="127" y="31"/>
                  </a:lnTo>
                  <a:lnTo>
                    <a:pt x="127" y="33"/>
                  </a:lnTo>
                  <a:lnTo>
                    <a:pt x="127" y="33"/>
                  </a:lnTo>
                  <a:lnTo>
                    <a:pt x="127" y="33"/>
                  </a:lnTo>
                  <a:lnTo>
                    <a:pt x="127" y="33"/>
                  </a:lnTo>
                  <a:lnTo>
                    <a:pt x="127" y="33"/>
                  </a:lnTo>
                  <a:lnTo>
                    <a:pt x="127" y="33"/>
                  </a:lnTo>
                  <a:lnTo>
                    <a:pt x="130" y="36"/>
                  </a:lnTo>
                  <a:lnTo>
                    <a:pt x="130" y="36"/>
                  </a:lnTo>
                  <a:lnTo>
                    <a:pt x="130" y="36"/>
                  </a:lnTo>
                  <a:lnTo>
                    <a:pt x="130" y="36"/>
                  </a:lnTo>
                  <a:lnTo>
                    <a:pt x="130" y="36"/>
                  </a:lnTo>
                  <a:lnTo>
                    <a:pt x="130" y="36"/>
                  </a:lnTo>
                  <a:lnTo>
                    <a:pt x="130" y="36"/>
                  </a:lnTo>
                  <a:lnTo>
                    <a:pt x="130" y="36"/>
                  </a:lnTo>
                  <a:lnTo>
                    <a:pt x="127" y="36"/>
                  </a:lnTo>
                  <a:lnTo>
                    <a:pt x="127" y="36"/>
                  </a:lnTo>
                  <a:lnTo>
                    <a:pt x="127" y="38"/>
                  </a:lnTo>
                  <a:lnTo>
                    <a:pt x="127" y="38"/>
                  </a:lnTo>
                  <a:lnTo>
                    <a:pt x="127" y="38"/>
                  </a:lnTo>
                  <a:lnTo>
                    <a:pt x="127" y="38"/>
                  </a:lnTo>
                  <a:lnTo>
                    <a:pt x="127" y="38"/>
                  </a:lnTo>
                  <a:lnTo>
                    <a:pt x="127" y="38"/>
                  </a:lnTo>
                  <a:lnTo>
                    <a:pt x="130" y="38"/>
                  </a:lnTo>
                  <a:lnTo>
                    <a:pt x="130" y="38"/>
                  </a:lnTo>
                  <a:lnTo>
                    <a:pt x="130" y="40"/>
                  </a:lnTo>
                  <a:lnTo>
                    <a:pt x="130" y="40"/>
                  </a:lnTo>
                  <a:lnTo>
                    <a:pt x="127" y="40"/>
                  </a:lnTo>
                  <a:lnTo>
                    <a:pt x="127" y="40"/>
                  </a:lnTo>
                  <a:lnTo>
                    <a:pt x="127" y="40"/>
                  </a:lnTo>
                  <a:lnTo>
                    <a:pt x="127" y="40"/>
                  </a:lnTo>
                  <a:lnTo>
                    <a:pt x="130" y="43"/>
                  </a:lnTo>
                  <a:lnTo>
                    <a:pt x="130" y="43"/>
                  </a:lnTo>
                  <a:lnTo>
                    <a:pt x="127" y="43"/>
                  </a:lnTo>
                  <a:lnTo>
                    <a:pt x="127" y="43"/>
                  </a:lnTo>
                  <a:lnTo>
                    <a:pt x="127" y="45"/>
                  </a:lnTo>
                  <a:lnTo>
                    <a:pt x="127" y="45"/>
                  </a:lnTo>
                  <a:lnTo>
                    <a:pt x="127" y="47"/>
                  </a:lnTo>
                  <a:lnTo>
                    <a:pt x="127" y="47"/>
                  </a:lnTo>
                  <a:lnTo>
                    <a:pt x="127" y="47"/>
                  </a:lnTo>
                  <a:lnTo>
                    <a:pt x="127" y="47"/>
                  </a:lnTo>
                  <a:lnTo>
                    <a:pt x="125" y="47"/>
                  </a:lnTo>
                  <a:lnTo>
                    <a:pt x="125" y="47"/>
                  </a:lnTo>
                  <a:lnTo>
                    <a:pt x="125" y="50"/>
                  </a:lnTo>
                  <a:lnTo>
                    <a:pt x="125" y="50"/>
                  </a:lnTo>
                  <a:lnTo>
                    <a:pt x="123" y="50"/>
                  </a:lnTo>
                  <a:lnTo>
                    <a:pt x="123" y="50"/>
                  </a:lnTo>
                  <a:lnTo>
                    <a:pt x="123" y="50"/>
                  </a:lnTo>
                  <a:lnTo>
                    <a:pt x="123" y="50"/>
                  </a:lnTo>
                  <a:lnTo>
                    <a:pt x="123" y="50"/>
                  </a:lnTo>
                  <a:lnTo>
                    <a:pt x="123" y="50"/>
                  </a:lnTo>
                  <a:lnTo>
                    <a:pt x="123" y="52"/>
                  </a:lnTo>
                  <a:lnTo>
                    <a:pt x="123" y="52"/>
                  </a:lnTo>
                  <a:lnTo>
                    <a:pt x="123" y="52"/>
                  </a:lnTo>
                  <a:lnTo>
                    <a:pt x="123" y="52"/>
                  </a:lnTo>
                  <a:lnTo>
                    <a:pt x="123" y="52"/>
                  </a:lnTo>
                  <a:lnTo>
                    <a:pt x="123" y="52"/>
                  </a:lnTo>
                  <a:lnTo>
                    <a:pt x="120" y="55"/>
                  </a:lnTo>
                  <a:lnTo>
                    <a:pt x="120" y="55"/>
                  </a:lnTo>
                  <a:lnTo>
                    <a:pt x="120" y="55"/>
                  </a:lnTo>
                  <a:lnTo>
                    <a:pt x="120" y="55"/>
                  </a:lnTo>
                  <a:lnTo>
                    <a:pt x="120" y="55"/>
                  </a:lnTo>
                  <a:lnTo>
                    <a:pt x="120" y="55"/>
                  </a:lnTo>
                  <a:lnTo>
                    <a:pt x="120" y="57"/>
                  </a:lnTo>
                  <a:lnTo>
                    <a:pt x="120" y="57"/>
                  </a:lnTo>
                  <a:lnTo>
                    <a:pt x="120" y="59"/>
                  </a:lnTo>
                  <a:lnTo>
                    <a:pt x="120" y="59"/>
                  </a:lnTo>
                  <a:lnTo>
                    <a:pt x="120" y="59"/>
                  </a:lnTo>
                  <a:lnTo>
                    <a:pt x="120" y="59"/>
                  </a:lnTo>
                  <a:lnTo>
                    <a:pt x="120" y="59"/>
                  </a:lnTo>
                  <a:lnTo>
                    <a:pt x="120" y="59"/>
                  </a:lnTo>
                  <a:lnTo>
                    <a:pt x="118" y="62"/>
                  </a:lnTo>
                  <a:lnTo>
                    <a:pt x="118" y="62"/>
                  </a:lnTo>
                  <a:lnTo>
                    <a:pt x="118" y="62"/>
                  </a:lnTo>
                  <a:lnTo>
                    <a:pt x="118" y="62"/>
                  </a:lnTo>
                  <a:lnTo>
                    <a:pt x="118" y="62"/>
                  </a:lnTo>
                  <a:lnTo>
                    <a:pt x="118" y="62"/>
                  </a:lnTo>
                  <a:lnTo>
                    <a:pt x="118" y="64"/>
                  </a:lnTo>
                  <a:lnTo>
                    <a:pt x="118" y="64"/>
                  </a:lnTo>
                  <a:lnTo>
                    <a:pt x="120" y="64"/>
                  </a:lnTo>
                  <a:lnTo>
                    <a:pt x="120" y="64"/>
                  </a:lnTo>
                  <a:lnTo>
                    <a:pt x="120" y="64"/>
                  </a:lnTo>
                  <a:lnTo>
                    <a:pt x="120" y="64"/>
                  </a:lnTo>
                  <a:lnTo>
                    <a:pt x="125" y="69"/>
                  </a:lnTo>
                  <a:lnTo>
                    <a:pt x="125" y="69"/>
                  </a:lnTo>
                  <a:lnTo>
                    <a:pt x="125" y="69"/>
                  </a:lnTo>
                  <a:lnTo>
                    <a:pt x="125" y="69"/>
                  </a:lnTo>
                  <a:lnTo>
                    <a:pt x="125" y="69"/>
                  </a:lnTo>
                  <a:lnTo>
                    <a:pt x="125" y="69"/>
                  </a:lnTo>
                  <a:lnTo>
                    <a:pt x="127" y="71"/>
                  </a:lnTo>
                  <a:lnTo>
                    <a:pt x="127" y="71"/>
                  </a:lnTo>
                  <a:lnTo>
                    <a:pt x="130" y="71"/>
                  </a:lnTo>
                  <a:lnTo>
                    <a:pt x="130" y="71"/>
                  </a:lnTo>
                  <a:lnTo>
                    <a:pt x="130" y="71"/>
                  </a:lnTo>
                  <a:lnTo>
                    <a:pt x="130" y="71"/>
                  </a:lnTo>
                  <a:lnTo>
                    <a:pt x="130" y="73"/>
                  </a:lnTo>
                  <a:lnTo>
                    <a:pt x="130" y="73"/>
                  </a:lnTo>
                  <a:lnTo>
                    <a:pt x="130" y="73"/>
                  </a:lnTo>
                  <a:lnTo>
                    <a:pt x="130" y="73"/>
                  </a:lnTo>
                  <a:lnTo>
                    <a:pt x="132" y="76"/>
                  </a:lnTo>
                  <a:lnTo>
                    <a:pt x="132" y="76"/>
                  </a:lnTo>
                  <a:lnTo>
                    <a:pt x="134" y="76"/>
                  </a:lnTo>
                  <a:lnTo>
                    <a:pt x="134" y="76"/>
                  </a:lnTo>
                  <a:lnTo>
                    <a:pt x="134" y="78"/>
                  </a:lnTo>
                  <a:lnTo>
                    <a:pt x="134" y="78"/>
                  </a:lnTo>
                  <a:lnTo>
                    <a:pt x="134" y="78"/>
                  </a:lnTo>
                  <a:lnTo>
                    <a:pt x="134" y="78"/>
                  </a:lnTo>
                  <a:lnTo>
                    <a:pt x="137" y="78"/>
                  </a:lnTo>
                  <a:lnTo>
                    <a:pt x="137" y="78"/>
                  </a:lnTo>
                  <a:lnTo>
                    <a:pt x="137" y="81"/>
                  </a:lnTo>
                  <a:lnTo>
                    <a:pt x="137" y="81"/>
                  </a:lnTo>
                  <a:lnTo>
                    <a:pt x="139" y="81"/>
                  </a:lnTo>
                  <a:lnTo>
                    <a:pt x="139" y="81"/>
                  </a:lnTo>
                  <a:lnTo>
                    <a:pt x="139" y="83"/>
                  </a:lnTo>
                  <a:lnTo>
                    <a:pt x="139" y="83"/>
                  </a:lnTo>
                  <a:lnTo>
                    <a:pt x="139" y="85"/>
                  </a:lnTo>
                  <a:lnTo>
                    <a:pt x="139" y="85"/>
                  </a:lnTo>
                  <a:lnTo>
                    <a:pt x="139" y="85"/>
                  </a:lnTo>
                  <a:lnTo>
                    <a:pt x="139" y="85"/>
                  </a:lnTo>
                  <a:lnTo>
                    <a:pt x="142" y="88"/>
                  </a:lnTo>
                  <a:lnTo>
                    <a:pt x="142" y="88"/>
                  </a:lnTo>
                  <a:lnTo>
                    <a:pt x="144" y="88"/>
                  </a:lnTo>
                  <a:lnTo>
                    <a:pt x="144" y="88"/>
                  </a:lnTo>
                  <a:lnTo>
                    <a:pt x="144" y="90"/>
                  </a:lnTo>
                  <a:lnTo>
                    <a:pt x="144" y="90"/>
                  </a:lnTo>
                  <a:lnTo>
                    <a:pt x="146" y="90"/>
                  </a:lnTo>
                  <a:lnTo>
                    <a:pt x="146" y="90"/>
                  </a:lnTo>
                  <a:lnTo>
                    <a:pt x="146" y="92"/>
                  </a:lnTo>
                  <a:lnTo>
                    <a:pt x="146" y="92"/>
                  </a:lnTo>
                  <a:lnTo>
                    <a:pt x="149" y="92"/>
                  </a:lnTo>
                  <a:lnTo>
                    <a:pt x="149" y="92"/>
                  </a:lnTo>
                  <a:lnTo>
                    <a:pt x="151" y="95"/>
                  </a:lnTo>
                  <a:lnTo>
                    <a:pt x="151" y="95"/>
                  </a:lnTo>
                  <a:lnTo>
                    <a:pt x="151" y="95"/>
                  </a:lnTo>
                  <a:lnTo>
                    <a:pt x="151" y="95"/>
                  </a:lnTo>
                  <a:lnTo>
                    <a:pt x="151" y="95"/>
                  </a:lnTo>
                  <a:lnTo>
                    <a:pt x="151" y="95"/>
                  </a:lnTo>
                  <a:lnTo>
                    <a:pt x="151" y="95"/>
                  </a:lnTo>
                  <a:lnTo>
                    <a:pt x="151" y="95"/>
                  </a:lnTo>
                  <a:lnTo>
                    <a:pt x="153" y="95"/>
                  </a:lnTo>
                  <a:lnTo>
                    <a:pt x="153" y="95"/>
                  </a:lnTo>
                  <a:lnTo>
                    <a:pt x="153" y="95"/>
                  </a:lnTo>
                  <a:lnTo>
                    <a:pt x="153" y="95"/>
                  </a:lnTo>
                  <a:lnTo>
                    <a:pt x="156" y="97"/>
                  </a:lnTo>
                  <a:lnTo>
                    <a:pt x="156" y="97"/>
                  </a:lnTo>
                  <a:lnTo>
                    <a:pt x="156" y="97"/>
                  </a:lnTo>
                  <a:lnTo>
                    <a:pt x="156" y="97"/>
                  </a:lnTo>
                  <a:lnTo>
                    <a:pt x="158" y="99"/>
                  </a:lnTo>
                  <a:lnTo>
                    <a:pt x="158" y="99"/>
                  </a:lnTo>
                  <a:lnTo>
                    <a:pt x="158" y="99"/>
                  </a:lnTo>
                  <a:lnTo>
                    <a:pt x="158" y="99"/>
                  </a:lnTo>
                  <a:lnTo>
                    <a:pt x="160" y="102"/>
                  </a:lnTo>
                  <a:lnTo>
                    <a:pt x="160" y="102"/>
                  </a:lnTo>
                  <a:lnTo>
                    <a:pt x="160" y="102"/>
                  </a:lnTo>
                  <a:lnTo>
                    <a:pt x="160" y="102"/>
                  </a:lnTo>
                  <a:lnTo>
                    <a:pt x="163" y="102"/>
                  </a:lnTo>
                  <a:lnTo>
                    <a:pt x="163" y="102"/>
                  </a:lnTo>
                  <a:lnTo>
                    <a:pt x="163" y="102"/>
                  </a:lnTo>
                  <a:lnTo>
                    <a:pt x="163" y="102"/>
                  </a:lnTo>
                  <a:lnTo>
                    <a:pt x="165" y="102"/>
                  </a:lnTo>
                  <a:lnTo>
                    <a:pt x="165" y="102"/>
                  </a:lnTo>
                  <a:lnTo>
                    <a:pt x="167" y="102"/>
                  </a:lnTo>
                  <a:lnTo>
                    <a:pt x="167" y="102"/>
                  </a:lnTo>
                  <a:lnTo>
                    <a:pt x="167" y="102"/>
                  </a:lnTo>
                  <a:lnTo>
                    <a:pt x="167" y="102"/>
                  </a:lnTo>
                  <a:lnTo>
                    <a:pt x="170" y="104"/>
                  </a:lnTo>
                  <a:lnTo>
                    <a:pt x="170" y="104"/>
                  </a:lnTo>
                  <a:lnTo>
                    <a:pt x="172" y="104"/>
                  </a:lnTo>
                  <a:lnTo>
                    <a:pt x="172" y="104"/>
                  </a:lnTo>
                  <a:lnTo>
                    <a:pt x="175" y="107"/>
                  </a:lnTo>
                  <a:lnTo>
                    <a:pt x="175" y="107"/>
                  </a:lnTo>
                  <a:lnTo>
                    <a:pt x="175" y="107"/>
                  </a:lnTo>
                  <a:lnTo>
                    <a:pt x="175" y="107"/>
                  </a:lnTo>
                  <a:lnTo>
                    <a:pt x="175" y="107"/>
                  </a:lnTo>
                  <a:lnTo>
                    <a:pt x="175" y="107"/>
                  </a:lnTo>
                  <a:lnTo>
                    <a:pt x="177" y="107"/>
                  </a:lnTo>
                  <a:lnTo>
                    <a:pt x="177" y="107"/>
                  </a:lnTo>
                  <a:lnTo>
                    <a:pt x="177" y="109"/>
                  </a:lnTo>
                  <a:lnTo>
                    <a:pt x="177" y="109"/>
                  </a:lnTo>
                  <a:lnTo>
                    <a:pt x="177" y="109"/>
                  </a:lnTo>
                  <a:lnTo>
                    <a:pt x="177" y="109"/>
                  </a:lnTo>
                  <a:lnTo>
                    <a:pt x="177" y="111"/>
                  </a:lnTo>
                  <a:lnTo>
                    <a:pt x="177" y="111"/>
                  </a:lnTo>
                  <a:lnTo>
                    <a:pt x="177" y="114"/>
                  </a:lnTo>
                  <a:lnTo>
                    <a:pt x="177" y="114"/>
                  </a:lnTo>
                  <a:lnTo>
                    <a:pt x="177" y="116"/>
                  </a:lnTo>
                  <a:lnTo>
                    <a:pt x="177" y="116"/>
                  </a:lnTo>
                  <a:lnTo>
                    <a:pt x="177" y="116"/>
                  </a:lnTo>
                  <a:lnTo>
                    <a:pt x="177" y="116"/>
                  </a:lnTo>
                  <a:lnTo>
                    <a:pt x="177" y="118"/>
                  </a:lnTo>
                  <a:lnTo>
                    <a:pt x="177" y="118"/>
                  </a:lnTo>
                  <a:lnTo>
                    <a:pt x="177" y="118"/>
                  </a:lnTo>
                  <a:lnTo>
                    <a:pt x="177" y="118"/>
                  </a:lnTo>
                  <a:lnTo>
                    <a:pt x="179" y="118"/>
                  </a:lnTo>
                  <a:lnTo>
                    <a:pt x="179" y="118"/>
                  </a:lnTo>
                  <a:lnTo>
                    <a:pt x="182" y="118"/>
                  </a:lnTo>
                  <a:lnTo>
                    <a:pt x="182" y="118"/>
                  </a:lnTo>
                  <a:lnTo>
                    <a:pt x="184" y="121"/>
                  </a:lnTo>
                  <a:lnTo>
                    <a:pt x="184" y="121"/>
                  </a:lnTo>
                  <a:lnTo>
                    <a:pt x="186" y="121"/>
                  </a:lnTo>
                  <a:lnTo>
                    <a:pt x="186" y="121"/>
                  </a:lnTo>
                  <a:lnTo>
                    <a:pt x="186" y="123"/>
                  </a:lnTo>
                  <a:lnTo>
                    <a:pt x="186" y="123"/>
                  </a:lnTo>
                  <a:lnTo>
                    <a:pt x="186" y="125"/>
                  </a:lnTo>
                  <a:lnTo>
                    <a:pt x="186" y="125"/>
                  </a:lnTo>
                  <a:lnTo>
                    <a:pt x="186" y="128"/>
                  </a:lnTo>
                  <a:lnTo>
                    <a:pt x="186" y="128"/>
                  </a:lnTo>
                  <a:lnTo>
                    <a:pt x="189" y="130"/>
                  </a:lnTo>
                  <a:lnTo>
                    <a:pt x="189" y="130"/>
                  </a:lnTo>
                  <a:lnTo>
                    <a:pt x="189" y="130"/>
                  </a:lnTo>
                  <a:lnTo>
                    <a:pt x="189" y="130"/>
                  </a:lnTo>
                  <a:lnTo>
                    <a:pt x="191" y="133"/>
                  </a:lnTo>
                  <a:lnTo>
                    <a:pt x="191" y="133"/>
                  </a:lnTo>
                  <a:lnTo>
                    <a:pt x="191" y="133"/>
                  </a:lnTo>
                  <a:lnTo>
                    <a:pt x="191" y="133"/>
                  </a:lnTo>
                  <a:lnTo>
                    <a:pt x="191" y="135"/>
                  </a:lnTo>
                  <a:lnTo>
                    <a:pt x="191" y="135"/>
                  </a:lnTo>
                  <a:lnTo>
                    <a:pt x="193" y="137"/>
                  </a:lnTo>
                  <a:lnTo>
                    <a:pt x="193" y="137"/>
                  </a:lnTo>
                  <a:lnTo>
                    <a:pt x="193" y="137"/>
                  </a:lnTo>
                  <a:lnTo>
                    <a:pt x="193" y="137"/>
                  </a:lnTo>
                  <a:lnTo>
                    <a:pt x="196" y="137"/>
                  </a:lnTo>
                  <a:lnTo>
                    <a:pt x="196" y="137"/>
                  </a:lnTo>
                  <a:lnTo>
                    <a:pt x="196" y="140"/>
                  </a:lnTo>
                  <a:lnTo>
                    <a:pt x="196" y="140"/>
                  </a:lnTo>
                  <a:lnTo>
                    <a:pt x="198" y="140"/>
                  </a:lnTo>
                  <a:lnTo>
                    <a:pt x="198" y="140"/>
                  </a:lnTo>
                  <a:lnTo>
                    <a:pt x="201" y="140"/>
                  </a:lnTo>
                  <a:lnTo>
                    <a:pt x="201" y="140"/>
                  </a:lnTo>
                  <a:lnTo>
                    <a:pt x="201" y="142"/>
                  </a:lnTo>
                  <a:lnTo>
                    <a:pt x="201" y="142"/>
                  </a:lnTo>
                  <a:lnTo>
                    <a:pt x="201" y="142"/>
                  </a:lnTo>
                  <a:lnTo>
                    <a:pt x="201" y="142"/>
                  </a:lnTo>
                  <a:lnTo>
                    <a:pt x="201" y="144"/>
                  </a:lnTo>
                  <a:lnTo>
                    <a:pt x="201" y="144"/>
                  </a:lnTo>
                  <a:lnTo>
                    <a:pt x="201" y="144"/>
                  </a:lnTo>
                  <a:lnTo>
                    <a:pt x="201" y="144"/>
                  </a:lnTo>
                  <a:lnTo>
                    <a:pt x="203" y="144"/>
                  </a:lnTo>
                  <a:lnTo>
                    <a:pt x="203" y="144"/>
                  </a:lnTo>
                  <a:lnTo>
                    <a:pt x="205" y="147"/>
                  </a:lnTo>
                  <a:lnTo>
                    <a:pt x="205" y="147"/>
                  </a:lnTo>
                  <a:lnTo>
                    <a:pt x="205" y="147"/>
                  </a:lnTo>
                  <a:lnTo>
                    <a:pt x="205" y="147"/>
                  </a:lnTo>
                  <a:lnTo>
                    <a:pt x="208" y="147"/>
                  </a:lnTo>
                  <a:lnTo>
                    <a:pt x="208" y="147"/>
                  </a:lnTo>
                  <a:lnTo>
                    <a:pt x="208" y="144"/>
                  </a:lnTo>
                  <a:lnTo>
                    <a:pt x="208" y="144"/>
                  </a:lnTo>
                  <a:lnTo>
                    <a:pt x="210" y="144"/>
                  </a:lnTo>
                  <a:lnTo>
                    <a:pt x="210" y="144"/>
                  </a:lnTo>
                  <a:lnTo>
                    <a:pt x="212" y="144"/>
                  </a:lnTo>
                  <a:lnTo>
                    <a:pt x="212" y="144"/>
                  </a:lnTo>
                  <a:lnTo>
                    <a:pt x="212" y="144"/>
                  </a:lnTo>
                  <a:lnTo>
                    <a:pt x="212" y="144"/>
                  </a:lnTo>
                  <a:lnTo>
                    <a:pt x="215" y="147"/>
                  </a:lnTo>
                  <a:lnTo>
                    <a:pt x="215" y="147"/>
                  </a:lnTo>
                  <a:lnTo>
                    <a:pt x="215" y="147"/>
                  </a:lnTo>
                  <a:lnTo>
                    <a:pt x="215" y="147"/>
                  </a:lnTo>
                  <a:lnTo>
                    <a:pt x="217" y="147"/>
                  </a:lnTo>
                  <a:lnTo>
                    <a:pt x="217" y="147"/>
                  </a:lnTo>
                  <a:lnTo>
                    <a:pt x="217" y="147"/>
                  </a:lnTo>
                  <a:lnTo>
                    <a:pt x="217" y="147"/>
                  </a:lnTo>
                  <a:lnTo>
                    <a:pt x="217" y="147"/>
                  </a:lnTo>
                  <a:lnTo>
                    <a:pt x="217" y="147"/>
                  </a:lnTo>
                  <a:lnTo>
                    <a:pt x="219" y="149"/>
                  </a:lnTo>
                  <a:lnTo>
                    <a:pt x="219" y="149"/>
                  </a:lnTo>
                  <a:lnTo>
                    <a:pt x="222" y="151"/>
                  </a:lnTo>
                  <a:lnTo>
                    <a:pt x="222" y="151"/>
                  </a:lnTo>
                  <a:lnTo>
                    <a:pt x="222" y="151"/>
                  </a:lnTo>
                  <a:lnTo>
                    <a:pt x="222" y="151"/>
                  </a:lnTo>
                  <a:lnTo>
                    <a:pt x="224" y="151"/>
                  </a:lnTo>
                  <a:lnTo>
                    <a:pt x="224" y="151"/>
                  </a:lnTo>
                  <a:lnTo>
                    <a:pt x="224" y="151"/>
                  </a:lnTo>
                  <a:lnTo>
                    <a:pt x="224" y="151"/>
                  </a:lnTo>
                  <a:lnTo>
                    <a:pt x="227" y="151"/>
                  </a:lnTo>
                  <a:lnTo>
                    <a:pt x="227" y="151"/>
                  </a:lnTo>
                  <a:lnTo>
                    <a:pt x="231" y="151"/>
                  </a:lnTo>
                  <a:lnTo>
                    <a:pt x="231" y="151"/>
                  </a:lnTo>
                  <a:lnTo>
                    <a:pt x="234" y="151"/>
                  </a:lnTo>
                  <a:lnTo>
                    <a:pt x="234" y="151"/>
                  </a:lnTo>
                  <a:lnTo>
                    <a:pt x="234" y="151"/>
                  </a:lnTo>
                  <a:lnTo>
                    <a:pt x="234" y="151"/>
                  </a:lnTo>
                  <a:lnTo>
                    <a:pt x="236" y="151"/>
                  </a:lnTo>
                  <a:lnTo>
                    <a:pt x="236" y="151"/>
                  </a:lnTo>
                  <a:lnTo>
                    <a:pt x="236" y="151"/>
                  </a:lnTo>
                  <a:lnTo>
                    <a:pt x="236" y="151"/>
                  </a:lnTo>
                  <a:lnTo>
                    <a:pt x="238" y="154"/>
                  </a:lnTo>
                  <a:lnTo>
                    <a:pt x="238" y="154"/>
                  </a:lnTo>
                  <a:lnTo>
                    <a:pt x="238" y="154"/>
                  </a:lnTo>
                  <a:lnTo>
                    <a:pt x="238" y="154"/>
                  </a:lnTo>
                  <a:lnTo>
                    <a:pt x="238" y="156"/>
                  </a:lnTo>
                  <a:lnTo>
                    <a:pt x="238" y="156"/>
                  </a:lnTo>
                  <a:lnTo>
                    <a:pt x="238" y="156"/>
                  </a:lnTo>
                  <a:lnTo>
                    <a:pt x="238" y="156"/>
                  </a:lnTo>
                  <a:lnTo>
                    <a:pt x="236" y="159"/>
                  </a:lnTo>
                  <a:lnTo>
                    <a:pt x="236" y="159"/>
                  </a:lnTo>
                  <a:lnTo>
                    <a:pt x="236" y="159"/>
                  </a:lnTo>
                  <a:lnTo>
                    <a:pt x="236" y="159"/>
                  </a:lnTo>
                  <a:lnTo>
                    <a:pt x="271" y="159"/>
                  </a:lnTo>
                  <a:lnTo>
                    <a:pt x="271" y="159"/>
                  </a:lnTo>
                  <a:lnTo>
                    <a:pt x="274" y="159"/>
                  </a:lnTo>
                  <a:lnTo>
                    <a:pt x="274" y="159"/>
                  </a:lnTo>
                  <a:lnTo>
                    <a:pt x="354" y="159"/>
                  </a:lnTo>
                  <a:lnTo>
                    <a:pt x="354" y="159"/>
                  </a:lnTo>
                  <a:lnTo>
                    <a:pt x="354" y="159"/>
                  </a:lnTo>
                  <a:lnTo>
                    <a:pt x="354" y="159"/>
                  </a:lnTo>
                  <a:lnTo>
                    <a:pt x="430" y="159"/>
                  </a:lnTo>
                  <a:lnTo>
                    <a:pt x="430" y="159"/>
                  </a:lnTo>
                  <a:lnTo>
                    <a:pt x="439" y="159"/>
                  </a:lnTo>
                  <a:lnTo>
                    <a:pt x="439" y="159"/>
                  </a:lnTo>
                  <a:lnTo>
                    <a:pt x="439" y="161"/>
                  </a:lnTo>
                  <a:lnTo>
                    <a:pt x="439" y="161"/>
                  </a:lnTo>
                  <a:lnTo>
                    <a:pt x="437" y="161"/>
                  </a:lnTo>
                  <a:lnTo>
                    <a:pt x="437" y="161"/>
                  </a:lnTo>
                  <a:lnTo>
                    <a:pt x="434" y="163"/>
                  </a:lnTo>
                  <a:lnTo>
                    <a:pt x="434" y="163"/>
                  </a:lnTo>
                  <a:lnTo>
                    <a:pt x="434" y="163"/>
                  </a:lnTo>
                  <a:lnTo>
                    <a:pt x="434" y="163"/>
                  </a:lnTo>
                  <a:lnTo>
                    <a:pt x="434" y="166"/>
                  </a:lnTo>
                  <a:lnTo>
                    <a:pt x="434" y="166"/>
                  </a:lnTo>
                  <a:lnTo>
                    <a:pt x="434" y="168"/>
                  </a:lnTo>
                  <a:lnTo>
                    <a:pt x="434" y="168"/>
                  </a:lnTo>
                  <a:lnTo>
                    <a:pt x="434" y="168"/>
                  </a:lnTo>
                  <a:lnTo>
                    <a:pt x="434" y="168"/>
                  </a:lnTo>
                  <a:lnTo>
                    <a:pt x="434" y="170"/>
                  </a:lnTo>
                  <a:lnTo>
                    <a:pt x="434" y="170"/>
                  </a:lnTo>
                  <a:lnTo>
                    <a:pt x="434" y="173"/>
                  </a:lnTo>
                  <a:lnTo>
                    <a:pt x="434" y="173"/>
                  </a:lnTo>
                  <a:lnTo>
                    <a:pt x="434" y="173"/>
                  </a:lnTo>
                  <a:lnTo>
                    <a:pt x="434" y="173"/>
                  </a:lnTo>
                  <a:lnTo>
                    <a:pt x="434" y="175"/>
                  </a:lnTo>
                  <a:lnTo>
                    <a:pt x="434" y="175"/>
                  </a:lnTo>
                  <a:lnTo>
                    <a:pt x="434" y="177"/>
                  </a:lnTo>
                  <a:lnTo>
                    <a:pt x="434" y="177"/>
                  </a:lnTo>
                  <a:lnTo>
                    <a:pt x="434" y="180"/>
                  </a:lnTo>
                  <a:lnTo>
                    <a:pt x="434" y="180"/>
                  </a:lnTo>
                  <a:lnTo>
                    <a:pt x="434" y="182"/>
                  </a:lnTo>
                  <a:lnTo>
                    <a:pt x="434" y="182"/>
                  </a:lnTo>
                  <a:lnTo>
                    <a:pt x="432" y="182"/>
                  </a:lnTo>
                  <a:lnTo>
                    <a:pt x="432" y="182"/>
                  </a:lnTo>
                  <a:lnTo>
                    <a:pt x="432" y="184"/>
                  </a:lnTo>
                  <a:lnTo>
                    <a:pt x="432" y="184"/>
                  </a:lnTo>
                  <a:lnTo>
                    <a:pt x="430" y="184"/>
                  </a:lnTo>
                  <a:lnTo>
                    <a:pt x="430" y="184"/>
                  </a:lnTo>
                  <a:lnTo>
                    <a:pt x="427" y="184"/>
                  </a:lnTo>
                  <a:lnTo>
                    <a:pt x="427" y="184"/>
                  </a:lnTo>
                  <a:lnTo>
                    <a:pt x="427" y="184"/>
                  </a:lnTo>
                  <a:lnTo>
                    <a:pt x="427" y="184"/>
                  </a:lnTo>
                  <a:lnTo>
                    <a:pt x="425" y="184"/>
                  </a:lnTo>
                  <a:lnTo>
                    <a:pt x="425" y="184"/>
                  </a:lnTo>
                  <a:lnTo>
                    <a:pt x="425" y="184"/>
                  </a:lnTo>
                  <a:lnTo>
                    <a:pt x="425" y="184"/>
                  </a:lnTo>
                  <a:lnTo>
                    <a:pt x="425" y="184"/>
                  </a:lnTo>
                  <a:lnTo>
                    <a:pt x="425" y="184"/>
                  </a:lnTo>
                  <a:lnTo>
                    <a:pt x="423" y="184"/>
                  </a:lnTo>
                  <a:lnTo>
                    <a:pt x="423" y="184"/>
                  </a:lnTo>
                  <a:lnTo>
                    <a:pt x="423" y="187"/>
                  </a:lnTo>
                  <a:lnTo>
                    <a:pt x="423" y="187"/>
                  </a:lnTo>
                  <a:lnTo>
                    <a:pt x="420" y="187"/>
                  </a:lnTo>
                  <a:lnTo>
                    <a:pt x="420" y="187"/>
                  </a:lnTo>
                  <a:lnTo>
                    <a:pt x="420" y="187"/>
                  </a:lnTo>
                  <a:lnTo>
                    <a:pt x="420" y="187"/>
                  </a:lnTo>
                  <a:lnTo>
                    <a:pt x="418" y="187"/>
                  </a:lnTo>
                  <a:lnTo>
                    <a:pt x="418" y="187"/>
                  </a:lnTo>
                  <a:lnTo>
                    <a:pt x="416" y="187"/>
                  </a:lnTo>
                  <a:lnTo>
                    <a:pt x="416" y="187"/>
                  </a:lnTo>
                  <a:lnTo>
                    <a:pt x="416" y="187"/>
                  </a:lnTo>
                  <a:lnTo>
                    <a:pt x="416" y="187"/>
                  </a:lnTo>
                  <a:lnTo>
                    <a:pt x="416" y="187"/>
                  </a:lnTo>
                  <a:lnTo>
                    <a:pt x="416" y="187"/>
                  </a:lnTo>
                  <a:lnTo>
                    <a:pt x="416" y="189"/>
                  </a:lnTo>
                  <a:lnTo>
                    <a:pt x="416" y="189"/>
                  </a:lnTo>
                  <a:lnTo>
                    <a:pt x="413" y="189"/>
                  </a:lnTo>
                  <a:lnTo>
                    <a:pt x="413" y="189"/>
                  </a:lnTo>
                  <a:lnTo>
                    <a:pt x="413" y="192"/>
                  </a:lnTo>
                  <a:lnTo>
                    <a:pt x="413" y="192"/>
                  </a:lnTo>
                  <a:lnTo>
                    <a:pt x="413" y="192"/>
                  </a:lnTo>
                  <a:lnTo>
                    <a:pt x="413" y="192"/>
                  </a:lnTo>
                  <a:lnTo>
                    <a:pt x="413" y="192"/>
                  </a:lnTo>
                  <a:lnTo>
                    <a:pt x="413" y="192"/>
                  </a:lnTo>
                  <a:lnTo>
                    <a:pt x="413" y="192"/>
                  </a:lnTo>
                  <a:lnTo>
                    <a:pt x="413" y="192"/>
                  </a:lnTo>
                  <a:lnTo>
                    <a:pt x="411" y="194"/>
                  </a:lnTo>
                  <a:lnTo>
                    <a:pt x="411" y="194"/>
                  </a:lnTo>
                  <a:lnTo>
                    <a:pt x="411" y="196"/>
                  </a:lnTo>
                  <a:lnTo>
                    <a:pt x="411" y="196"/>
                  </a:lnTo>
                  <a:lnTo>
                    <a:pt x="413" y="196"/>
                  </a:lnTo>
                  <a:lnTo>
                    <a:pt x="413" y="196"/>
                  </a:lnTo>
                  <a:lnTo>
                    <a:pt x="413" y="199"/>
                  </a:lnTo>
                  <a:lnTo>
                    <a:pt x="413" y="199"/>
                  </a:lnTo>
                  <a:lnTo>
                    <a:pt x="413" y="199"/>
                  </a:lnTo>
                  <a:lnTo>
                    <a:pt x="413" y="199"/>
                  </a:lnTo>
                  <a:lnTo>
                    <a:pt x="413" y="199"/>
                  </a:lnTo>
                  <a:lnTo>
                    <a:pt x="413" y="199"/>
                  </a:lnTo>
                  <a:lnTo>
                    <a:pt x="416" y="201"/>
                  </a:lnTo>
                  <a:lnTo>
                    <a:pt x="416" y="201"/>
                  </a:lnTo>
                  <a:lnTo>
                    <a:pt x="418" y="201"/>
                  </a:lnTo>
                  <a:lnTo>
                    <a:pt x="418" y="201"/>
                  </a:lnTo>
                  <a:lnTo>
                    <a:pt x="418" y="201"/>
                  </a:lnTo>
                  <a:lnTo>
                    <a:pt x="418" y="201"/>
                  </a:lnTo>
                  <a:lnTo>
                    <a:pt x="418" y="203"/>
                  </a:lnTo>
                  <a:lnTo>
                    <a:pt x="418" y="203"/>
                  </a:lnTo>
                  <a:lnTo>
                    <a:pt x="420" y="203"/>
                  </a:lnTo>
                  <a:lnTo>
                    <a:pt x="420" y="203"/>
                  </a:lnTo>
                  <a:lnTo>
                    <a:pt x="420" y="203"/>
                  </a:lnTo>
                  <a:lnTo>
                    <a:pt x="420" y="203"/>
                  </a:lnTo>
                  <a:lnTo>
                    <a:pt x="423" y="203"/>
                  </a:lnTo>
                  <a:lnTo>
                    <a:pt x="423" y="203"/>
                  </a:lnTo>
                  <a:lnTo>
                    <a:pt x="423" y="203"/>
                  </a:lnTo>
                  <a:lnTo>
                    <a:pt x="423" y="203"/>
                  </a:lnTo>
                  <a:lnTo>
                    <a:pt x="423" y="203"/>
                  </a:lnTo>
                  <a:lnTo>
                    <a:pt x="423" y="203"/>
                  </a:lnTo>
                  <a:lnTo>
                    <a:pt x="425" y="203"/>
                  </a:lnTo>
                  <a:lnTo>
                    <a:pt x="425" y="203"/>
                  </a:lnTo>
                  <a:lnTo>
                    <a:pt x="425" y="203"/>
                  </a:lnTo>
                  <a:lnTo>
                    <a:pt x="425" y="203"/>
                  </a:lnTo>
                  <a:lnTo>
                    <a:pt x="425" y="201"/>
                  </a:lnTo>
                  <a:lnTo>
                    <a:pt x="425" y="201"/>
                  </a:lnTo>
                  <a:lnTo>
                    <a:pt x="427" y="201"/>
                  </a:lnTo>
                  <a:lnTo>
                    <a:pt x="427" y="201"/>
                  </a:lnTo>
                  <a:lnTo>
                    <a:pt x="427" y="201"/>
                  </a:lnTo>
                  <a:lnTo>
                    <a:pt x="427" y="201"/>
                  </a:lnTo>
                  <a:lnTo>
                    <a:pt x="427" y="203"/>
                  </a:lnTo>
                  <a:lnTo>
                    <a:pt x="427" y="203"/>
                  </a:lnTo>
                  <a:lnTo>
                    <a:pt x="427" y="206"/>
                  </a:lnTo>
                  <a:lnTo>
                    <a:pt x="427" y="206"/>
                  </a:lnTo>
                  <a:lnTo>
                    <a:pt x="430" y="206"/>
                  </a:lnTo>
                  <a:lnTo>
                    <a:pt x="430" y="206"/>
                  </a:lnTo>
                  <a:lnTo>
                    <a:pt x="430" y="208"/>
                  </a:lnTo>
                  <a:lnTo>
                    <a:pt x="430" y="208"/>
                  </a:lnTo>
                  <a:lnTo>
                    <a:pt x="430" y="208"/>
                  </a:lnTo>
                  <a:lnTo>
                    <a:pt x="430" y="208"/>
                  </a:lnTo>
                  <a:lnTo>
                    <a:pt x="430" y="208"/>
                  </a:lnTo>
                  <a:lnTo>
                    <a:pt x="430" y="208"/>
                  </a:lnTo>
                  <a:lnTo>
                    <a:pt x="427" y="208"/>
                  </a:lnTo>
                  <a:lnTo>
                    <a:pt x="427" y="208"/>
                  </a:lnTo>
                  <a:lnTo>
                    <a:pt x="427" y="208"/>
                  </a:lnTo>
                  <a:lnTo>
                    <a:pt x="427" y="208"/>
                  </a:lnTo>
                  <a:lnTo>
                    <a:pt x="425" y="208"/>
                  </a:lnTo>
                  <a:lnTo>
                    <a:pt x="425" y="208"/>
                  </a:lnTo>
                  <a:lnTo>
                    <a:pt x="425" y="208"/>
                  </a:lnTo>
                  <a:lnTo>
                    <a:pt x="425" y="208"/>
                  </a:lnTo>
                  <a:lnTo>
                    <a:pt x="425" y="210"/>
                  </a:lnTo>
                  <a:lnTo>
                    <a:pt x="425" y="210"/>
                  </a:lnTo>
                  <a:lnTo>
                    <a:pt x="425" y="210"/>
                  </a:lnTo>
                  <a:lnTo>
                    <a:pt x="425" y="210"/>
                  </a:lnTo>
                  <a:lnTo>
                    <a:pt x="425" y="210"/>
                  </a:lnTo>
                  <a:lnTo>
                    <a:pt x="425" y="210"/>
                  </a:lnTo>
                  <a:lnTo>
                    <a:pt x="423" y="210"/>
                  </a:lnTo>
                  <a:lnTo>
                    <a:pt x="423" y="210"/>
                  </a:lnTo>
                  <a:lnTo>
                    <a:pt x="423" y="213"/>
                  </a:lnTo>
                  <a:lnTo>
                    <a:pt x="423" y="213"/>
                  </a:lnTo>
                  <a:lnTo>
                    <a:pt x="423" y="213"/>
                  </a:lnTo>
                  <a:lnTo>
                    <a:pt x="423" y="213"/>
                  </a:lnTo>
                  <a:lnTo>
                    <a:pt x="423" y="215"/>
                  </a:lnTo>
                  <a:lnTo>
                    <a:pt x="423" y="215"/>
                  </a:lnTo>
                  <a:lnTo>
                    <a:pt x="420" y="215"/>
                  </a:lnTo>
                  <a:lnTo>
                    <a:pt x="420" y="215"/>
                  </a:lnTo>
                  <a:lnTo>
                    <a:pt x="420" y="218"/>
                  </a:lnTo>
                  <a:lnTo>
                    <a:pt x="420" y="218"/>
                  </a:lnTo>
                  <a:lnTo>
                    <a:pt x="418" y="218"/>
                  </a:lnTo>
                  <a:lnTo>
                    <a:pt x="418" y="218"/>
                  </a:lnTo>
                  <a:lnTo>
                    <a:pt x="418" y="220"/>
                  </a:lnTo>
                  <a:lnTo>
                    <a:pt x="418" y="220"/>
                  </a:lnTo>
                  <a:lnTo>
                    <a:pt x="418" y="220"/>
                  </a:lnTo>
                  <a:lnTo>
                    <a:pt x="418" y="220"/>
                  </a:lnTo>
                  <a:lnTo>
                    <a:pt x="418" y="220"/>
                  </a:lnTo>
                  <a:lnTo>
                    <a:pt x="418" y="220"/>
                  </a:lnTo>
                  <a:lnTo>
                    <a:pt x="418" y="222"/>
                  </a:lnTo>
                  <a:lnTo>
                    <a:pt x="418" y="222"/>
                  </a:lnTo>
                  <a:lnTo>
                    <a:pt x="420" y="222"/>
                  </a:lnTo>
                  <a:lnTo>
                    <a:pt x="420" y="222"/>
                  </a:lnTo>
                  <a:lnTo>
                    <a:pt x="420" y="222"/>
                  </a:lnTo>
                  <a:lnTo>
                    <a:pt x="420" y="222"/>
                  </a:lnTo>
                  <a:lnTo>
                    <a:pt x="420" y="222"/>
                  </a:lnTo>
                  <a:lnTo>
                    <a:pt x="420" y="222"/>
                  </a:lnTo>
                  <a:lnTo>
                    <a:pt x="420" y="225"/>
                  </a:lnTo>
                  <a:lnTo>
                    <a:pt x="420" y="225"/>
                  </a:lnTo>
                  <a:lnTo>
                    <a:pt x="420" y="225"/>
                  </a:lnTo>
                  <a:lnTo>
                    <a:pt x="420" y="225"/>
                  </a:lnTo>
                  <a:lnTo>
                    <a:pt x="420" y="227"/>
                  </a:lnTo>
                  <a:lnTo>
                    <a:pt x="420" y="227"/>
                  </a:lnTo>
                  <a:lnTo>
                    <a:pt x="420" y="227"/>
                  </a:lnTo>
                  <a:lnTo>
                    <a:pt x="420" y="227"/>
                  </a:lnTo>
                  <a:lnTo>
                    <a:pt x="420" y="229"/>
                  </a:lnTo>
                  <a:lnTo>
                    <a:pt x="420" y="229"/>
                  </a:lnTo>
                  <a:lnTo>
                    <a:pt x="420" y="232"/>
                  </a:lnTo>
                  <a:lnTo>
                    <a:pt x="420" y="232"/>
                  </a:lnTo>
                  <a:lnTo>
                    <a:pt x="420" y="232"/>
                  </a:lnTo>
                  <a:lnTo>
                    <a:pt x="420" y="232"/>
                  </a:lnTo>
                  <a:lnTo>
                    <a:pt x="420" y="234"/>
                  </a:lnTo>
                  <a:lnTo>
                    <a:pt x="420" y="234"/>
                  </a:lnTo>
                  <a:lnTo>
                    <a:pt x="420" y="234"/>
                  </a:lnTo>
                  <a:lnTo>
                    <a:pt x="420" y="234"/>
                  </a:lnTo>
                  <a:lnTo>
                    <a:pt x="420" y="234"/>
                  </a:lnTo>
                  <a:lnTo>
                    <a:pt x="420" y="234"/>
                  </a:lnTo>
                  <a:lnTo>
                    <a:pt x="423" y="236"/>
                  </a:lnTo>
                  <a:lnTo>
                    <a:pt x="423" y="236"/>
                  </a:lnTo>
                  <a:lnTo>
                    <a:pt x="423" y="236"/>
                  </a:lnTo>
                  <a:lnTo>
                    <a:pt x="423" y="236"/>
                  </a:lnTo>
                  <a:lnTo>
                    <a:pt x="420" y="236"/>
                  </a:lnTo>
                  <a:lnTo>
                    <a:pt x="420" y="236"/>
                  </a:lnTo>
                  <a:lnTo>
                    <a:pt x="420" y="239"/>
                  </a:lnTo>
                  <a:lnTo>
                    <a:pt x="420" y="239"/>
                  </a:lnTo>
                  <a:lnTo>
                    <a:pt x="420" y="239"/>
                  </a:lnTo>
                  <a:lnTo>
                    <a:pt x="420" y="239"/>
                  </a:lnTo>
                  <a:lnTo>
                    <a:pt x="418" y="239"/>
                  </a:lnTo>
                  <a:lnTo>
                    <a:pt x="418" y="239"/>
                  </a:lnTo>
                  <a:lnTo>
                    <a:pt x="373" y="239"/>
                  </a:lnTo>
                  <a:lnTo>
                    <a:pt x="373" y="239"/>
                  </a:lnTo>
                  <a:lnTo>
                    <a:pt x="373" y="239"/>
                  </a:lnTo>
                  <a:lnTo>
                    <a:pt x="373" y="239"/>
                  </a:lnTo>
                  <a:lnTo>
                    <a:pt x="371" y="239"/>
                  </a:lnTo>
                  <a:lnTo>
                    <a:pt x="371" y="239"/>
                  </a:lnTo>
                  <a:lnTo>
                    <a:pt x="371" y="239"/>
                  </a:lnTo>
                  <a:lnTo>
                    <a:pt x="371" y="239"/>
                  </a:lnTo>
                  <a:lnTo>
                    <a:pt x="371" y="239"/>
                  </a:lnTo>
                  <a:lnTo>
                    <a:pt x="371" y="239"/>
                  </a:lnTo>
                  <a:lnTo>
                    <a:pt x="368" y="239"/>
                  </a:lnTo>
                  <a:lnTo>
                    <a:pt x="368" y="239"/>
                  </a:lnTo>
                  <a:lnTo>
                    <a:pt x="368" y="239"/>
                  </a:lnTo>
                  <a:lnTo>
                    <a:pt x="368" y="239"/>
                  </a:lnTo>
                  <a:lnTo>
                    <a:pt x="366" y="239"/>
                  </a:lnTo>
                  <a:lnTo>
                    <a:pt x="366" y="239"/>
                  </a:lnTo>
                  <a:lnTo>
                    <a:pt x="364" y="236"/>
                  </a:lnTo>
                  <a:lnTo>
                    <a:pt x="364" y="236"/>
                  </a:lnTo>
                  <a:lnTo>
                    <a:pt x="364" y="236"/>
                  </a:lnTo>
                  <a:lnTo>
                    <a:pt x="364" y="236"/>
                  </a:lnTo>
                  <a:lnTo>
                    <a:pt x="364" y="236"/>
                  </a:lnTo>
                  <a:lnTo>
                    <a:pt x="364" y="236"/>
                  </a:lnTo>
                  <a:lnTo>
                    <a:pt x="364" y="236"/>
                  </a:lnTo>
                  <a:lnTo>
                    <a:pt x="364" y="236"/>
                  </a:lnTo>
                  <a:lnTo>
                    <a:pt x="361" y="236"/>
                  </a:lnTo>
                  <a:lnTo>
                    <a:pt x="361" y="236"/>
                  </a:lnTo>
                  <a:lnTo>
                    <a:pt x="361" y="236"/>
                  </a:lnTo>
                  <a:lnTo>
                    <a:pt x="361" y="236"/>
                  </a:lnTo>
                  <a:lnTo>
                    <a:pt x="359" y="236"/>
                  </a:lnTo>
                  <a:lnTo>
                    <a:pt x="359" y="236"/>
                  </a:lnTo>
                  <a:lnTo>
                    <a:pt x="359" y="239"/>
                  </a:lnTo>
                  <a:lnTo>
                    <a:pt x="359" y="239"/>
                  </a:lnTo>
                  <a:lnTo>
                    <a:pt x="359" y="239"/>
                  </a:lnTo>
                  <a:lnTo>
                    <a:pt x="359" y="239"/>
                  </a:lnTo>
                  <a:lnTo>
                    <a:pt x="359" y="239"/>
                  </a:lnTo>
                  <a:lnTo>
                    <a:pt x="359" y="239"/>
                  </a:lnTo>
                  <a:lnTo>
                    <a:pt x="356" y="239"/>
                  </a:lnTo>
                  <a:lnTo>
                    <a:pt x="356" y="239"/>
                  </a:lnTo>
                  <a:lnTo>
                    <a:pt x="356" y="239"/>
                  </a:lnTo>
                  <a:lnTo>
                    <a:pt x="356" y="239"/>
                  </a:lnTo>
                  <a:lnTo>
                    <a:pt x="354" y="236"/>
                  </a:lnTo>
                  <a:lnTo>
                    <a:pt x="354" y="236"/>
                  </a:lnTo>
                  <a:lnTo>
                    <a:pt x="354" y="236"/>
                  </a:lnTo>
                  <a:lnTo>
                    <a:pt x="354" y="236"/>
                  </a:lnTo>
                  <a:lnTo>
                    <a:pt x="352" y="236"/>
                  </a:lnTo>
                  <a:lnTo>
                    <a:pt x="352" y="236"/>
                  </a:lnTo>
                  <a:lnTo>
                    <a:pt x="352" y="236"/>
                  </a:lnTo>
                  <a:lnTo>
                    <a:pt x="352" y="236"/>
                  </a:lnTo>
                  <a:lnTo>
                    <a:pt x="349" y="236"/>
                  </a:lnTo>
                  <a:lnTo>
                    <a:pt x="349" y="236"/>
                  </a:lnTo>
                  <a:lnTo>
                    <a:pt x="347" y="239"/>
                  </a:lnTo>
                  <a:lnTo>
                    <a:pt x="347" y="239"/>
                  </a:lnTo>
                  <a:lnTo>
                    <a:pt x="347" y="239"/>
                  </a:lnTo>
                  <a:lnTo>
                    <a:pt x="347" y="239"/>
                  </a:lnTo>
                  <a:lnTo>
                    <a:pt x="347" y="239"/>
                  </a:lnTo>
                  <a:lnTo>
                    <a:pt x="347" y="239"/>
                  </a:lnTo>
                  <a:lnTo>
                    <a:pt x="347" y="239"/>
                  </a:lnTo>
                  <a:lnTo>
                    <a:pt x="347" y="239"/>
                  </a:lnTo>
                  <a:lnTo>
                    <a:pt x="347" y="239"/>
                  </a:lnTo>
                  <a:lnTo>
                    <a:pt x="347" y="239"/>
                  </a:lnTo>
                  <a:lnTo>
                    <a:pt x="345" y="239"/>
                  </a:lnTo>
                  <a:lnTo>
                    <a:pt x="345" y="239"/>
                  </a:lnTo>
                  <a:lnTo>
                    <a:pt x="345" y="236"/>
                  </a:lnTo>
                  <a:lnTo>
                    <a:pt x="345" y="236"/>
                  </a:lnTo>
                  <a:lnTo>
                    <a:pt x="342" y="236"/>
                  </a:lnTo>
                  <a:lnTo>
                    <a:pt x="342" y="236"/>
                  </a:lnTo>
                  <a:lnTo>
                    <a:pt x="342" y="236"/>
                  </a:lnTo>
                  <a:lnTo>
                    <a:pt x="342" y="236"/>
                  </a:lnTo>
                  <a:lnTo>
                    <a:pt x="342" y="236"/>
                  </a:lnTo>
                  <a:lnTo>
                    <a:pt x="342" y="236"/>
                  </a:lnTo>
                  <a:lnTo>
                    <a:pt x="342" y="236"/>
                  </a:lnTo>
                  <a:lnTo>
                    <a:pt x="342" y="236"/>
                  </a:lnTo>
                  <a:lnTo>
                    <a:pt x="340" y="234"/>
                  </a:lnTo>
                  <a:lnTo>
                    <a:pt x="340" y="234"/>
                  </a:lnTo>
                  <a:lnTo>
                    <a:pt x="338" y="234"/>
                  </a:lnTo>
                  <a:lnTo>
                    <a:pt x="338" y="234"/>
                  </a:lnTo>
                  <a:lnTo>
                    <a:pt x="335" y="234"/>
                  </a:lnTo>
                  <a:lnTo>
                    <a:pt x="335" y="234"/>
                  </a:lnTo>
                  <a:lnTo>
                    <a:pt x="333" y="234"/>
                  </a:lnTo>
                  <a:lnTo>
                    <a:pt x="333" y="234"/>
                  </a:lnTo>
                  <a:lnTo>
                    <a:pt x="333" y="234"/>
                  </a:lnTo>
                  <a:lnTo>
                    <a:pt x="333" y="234"/>
                  </a:lnTo>
                  <a:lnTo>
                    <a:pt x="330" y="232"/>
                  </a:lnTo>
                  <a:lnTo>
                    <a:pt x="330" y="232"/>
                  </a:lnTo>
                  <a:lnTo>
                    <a:pt x="330" y="232"/>
                  </a:lnTo>
                  <a:lnTo>
                    <a:pt x="330" y="232"/>
                  </a:lnTo>
                  <a:lnTo>
                    <a:pt x="328" y="232"/>
                  </a:lnTo>
                  <a:lnTo>
                    <a:pt x="328" y="232"/>
                  </a:lnTo>
                  <a:lnTo>
                    <a:pt x="326" y="232"/>
                  </a:lnTo>
                  <a:lnTo>
                    <a:pt x="326" y="232"/>
                  </a:lnTo>
                  <a:lnTo>
                    <a:pt x="323" y="229"/>
                  </a:lnTo>
                  <a:lnTo>
                    <a:pt x="323" y="229"/>
                  </a:lnTo>
                  <a:lnTo>
                    <a:pt x="321" y="229"/>
                  </a:lnTo>
                  <a:lnTo>
                    <a:pt x="321" y="229"/>
                  </a:lnTo>
                  <a:lnTo>
                    <a:pt x="321" y="227"/>
                  </a:lnTo>
                  <a:lnTo>
                    <a:pt x="321" y="227"/>
                  </a:lnTo>
                  <a:lnTo>
                    <a:pt x="319" y="227"/>
                  </a:lnTo>
                  <a:lnTo>
                    <a:pt x="319" y="227"/>
                  </a:lnTo>
                  <a:lnTo>
                    <a:pt x="319" y="225"/>
                  </a:lnTo>
                  <a:lnTo>
                    <a:pt x="319" y="225"/>
                  </a:lnTo>
                  <a:lnTo>
                    <a:pt x="316" y="225"/>
                  </a:lnTo>
                  <a:lnTo>
                    <a:pt x="316" y="225"/>
                  </a:lnTo>
                  <a:lnTo>
                    <a:pt x="316" y="222"/>
                  </a:lnTo>
                  <a:lnTo>
                    <a:pt x="316" y="222"/>
                  </a:lnTo>
                  <a:lnTo>
                    <a:pt x="314" y="222"/>
                  </a:lnTo>
                  <a:lnTo>
                    <a:pt x="314" y="222"/>
                  </a:lnTo>
                  <a:lnTo>
                    <a:pt x="314" y="222"/>
                  </a:lnTo>
                  <a:lnTo>
                    <a:pt x="314" y="222"/>
                  </a:lnTo>
                  <a:lnTo>
                    <a:pt x="314" y="222"/>
                  </a:lnTo>
                  <a:lnTo>
                    <a:pt x="314" y="222"/>
                  </a:lnTo>
                  <a:lnTo>
                    <a:pt x="314" y="222"/>
                  </a:lnTo>
                  <a:lnTo>
                    <a:pt x="314" y="222"/>
                  </a:lnTo>
                  <a:lnTo>
                    <a:pt x="312" y="222"/>
                  </a:lnTo>
                  <a:lnTo>
                    <a:pt x="312" y="222"/>
                  </a:lnTo>
                  <a:lnTo>
                    <a:pt x="312" y="222"/>
                  </a:lnTo>
                  <a:lnTo>
                    <a:pt x="312" y="222"/>
                  </a:lnTo>
                  <a:lnTo>
                    <a:pt x="309" y="225"/>
                  </a:lnTo>
                  <a:lnTo>
                    <a:pt x="309" y="225"/>
                  </a:lnTo>
                  <a:lnTo>
                    <a:pt x="309" y="225"/>
                  </a:lnTo>
                  <a:lnTo>
                    <a:pt x="309" y="225"/>
                  </a:lnTo>
                  <a:lnTo>
                    <a:pt x="309" y="227"/>
                  </a:lnTo>
                  <a:lnTo>
                    <a:pt x="309" y="227"/>
                  </a:lnTo>
                  <a:lnTo>
                    <a:pt x="307" y="227"/>
                  </a:lnTo>
                  <a:lnTo>
                    <a:pt x="307" y="227"/>
                  </a:lnTo>
                  <a:lnTo>
                    <a:pt x="307" y="227"/>
                  </a:lnTo>
                  <a:lnTo>
                    <a:pt x="307" y="227"/>
                  </a:lnTo>
                  <a:lnTo>
                    <a:pt x="305" y="227"/>
                  </a:lnTo>
                  <a:lnTo>
                    <a:pt x="305" y="227"/>
                  </a:lnTo>
                  <a:lnTo>
                    <a:pt x="305" y="229"/>
                  </a:lnTo>
                  <a:lnTo>
                    <a:pt x="305" y="229"/>
                  </a:lnTo>
                  <a:lnTo>
                    <a:pt x="305" y="229"/>
                  </a:lnTo>
                  <a:lnTo>
                    <a:pt x="305" y="229"/>
                  </a:lnTo>
                  <a:lnTo>
                    <a:pt x="302" y="229"/>
                  </a:lnTo>
                  <a:lnTo>
                    <a:pt x="302" y="229"/>
                  </a:lnTo>
                  <a:lnTo>
                    <a:pt x="302" y="229"/>
                  </a:lnTo>
                  <a:lnTo>
                    <a:pt x="302" y="229"/>
                  </a:lnTo>
                  <a:lnTo>
                    <a:pt x="300" y="232"/>
                  </a:lnTo>
                  <a:lnTo>
                    <a:pt x="300" y="232"/>
                  </a:lnTo>
                  <a:lnTo>
                    <a:pt x="300" y="232"/>
                  </a:lnTo>
                  <a:lnTo>
                    <a:pt x="300" y="232"/>
                  </a:lnTo>
                  <a:lnTo>
                    <a:pt x="297" y="232"/>
                  </a:lnTo>
                  <a:lnTo>
                    <a:pt x="297" y="232"/>
                  </a:lnTo>
                  <a:lnTo>
                    <a:pt x="297" y="234"/>
                  </a:lnTo>
                  <a:lnTo>
                    <a:pt x="297" y="234"/>
                  </a:lnTo>
                  <a:lnTo>
                    <a:pt x="297" y="234"/>
                  </a:lnTo>
                  <a:lnTo>
                    <a:pt x="297" y="234"/>
                  </a:lnTo>
                  <a:lnTo>
                    <a:pt x="297" y="234"/>
                  </a:lnTo>
                  <a:lnTo>
                    <a:pt x="297" y="234"/>
                  </a:lnTo>
                  <a:lnTo>
                    <a:pt x="295" y="234"/>
                  </a:lnTo>
                  <a:lnTo>
                    <a:pt x="295" y="234"/>
                  </a:lnTo>
                  <a:lnTo>
                    <a:pt x="295" y="234"/>
                  </a:lnTo>
                  <a:lnTo>
                    <a:pt x="295" y="234"/>
                  </a:lnTo>
                  <a:lnTo>
                    <a:pt x="293" y="234"/>
                  </a:lnTo>
                  <a:lnTo>
                    <a:pt x="293" y="234"/>
                  </a:lnTo>
                  <a:lnTo>
                    <a:pt x="293" y="234"/>
                  </a:lnTo>
                  <a:lnTo>
                    <a:pt x="293" y="234"/>
                  </a:lnTo>
                  <a:lnTo>
                    <a:pt x="293" y="234"/>
                  </a:lnTo>
                  <a:lnTo>
                    <a:pt x="293" y="234"/>
                  </a:lnTo>
                  <a:lnTo>
                    <a:pt x="290" y="234"/>
                  </a:lnTo>
                  <a:lnTo>
                    <a:pt x="290" y="234"/>
                  </a:lnTo>
                  <a:lnTo>
                    <a:pt x="290" y="234"/>
                  </a:lnTo>
                  <a:lnTo>
                    <a:pt x="290" y="234"/>
                  </a:lnTo>
                  <a:lnTo>
                    <a:pt x="288" y="234"/>
                  </a:lnTo>
                  <a:lnTo>
                    <a:pt x="288" y="234"/>
                  </a:lnTo>
                  <a:lnTo>
                    <a:pt x="288" y="234"/>
                  </a:lnTo>
                  <a:lnTo>
                    <a:pt x="288" y="234"/>
                  </a:lnTo>
                  <a:lnTo>
                    <a:pt x="288" y="232"/>
                  </a:lnTo>
                  <a:lnTo>
                    <a:pt x="288" y="232"/>
                  </a:lnTo>
                  <a:lnTo>
                    <a:pt x="286" y="232"/>
                  </a:lnTo>
                  <a:lnTo>
                    <a:pt x="286" y="232"/>
                  </a:lnTo>
                  <a:lnTo>
                    <a:pt x="286" y="232"/>
                  </a:lnTo>
                  <a:lnTo>
                    <a:pt x="286" y="232"/>
                  </a:lnTo>
                  <a:lnTo>
                    <a:pt x="283" y="229"/>
                  </a:lnTo>
                  <a:lnTo>
                    <a:pt x="283" y="229"/>
                  </a:lnTo>
                  <a:lnTo>
                    <a:pt x="283" y="229"/>
                  </a:lnTo>
                  <a:lnTo>
                    <a:pt x="283" y="229"/>
                  </a:lnTo>
                  <a:lnTo>
                    <a:pt x="283" y="227"/>
                  </a:lnTo>
                  <a:lnTo>
                    <a:pt x="283" y="227"/>
                  </a:lnTo>
                  <a:lnTo>
                    <a:pt x="281" y="225"/>
                  </a:lnTo>
                  <a:lnTo>
                    <a:pt x="281" y="225"/>
                  </a:lnTo>
                  <a:lnTo>
                    <a:pt x="279" y="222"/>
                  </a:lnTo>
                  <a:lnTo>
                    <a:pt x="279" y="222"/>
                  </a:lnTo>
                  <a:lnTo>
                    <a:pt x="276" y="222"/>
                  </a:lnTo>
                  <a:lnTo>
                    <a:pt x="276" y="222"/>
                  </a:lnTo>
                  <a:lnTo>
                    <a:pt x="276" y="220"/>
                  </a:lnTo>
                  <a:lnTo>
                    <a:pt x="276" y="220"/>
                  </a:lnTo>
                  <a:lnTo>
                    <a:pt x="274" y="220"/>
                  </a:lnTo>
                  <a:lnTo>
                    <a:pt x="274" y="220"/>
                  </a:lnTo>
                  <a:lnTo>
                    <a:pt x="274" y="218"/>
                  </a:lnTo>
                  <a:lnTo>
                    <a:pt x="274" y="218"/>
                  </a:lnTo>
                  <a:lnTo>
                    <a:pt x="274" y="215"/>
                  </a:lnTo>
                  <a:lnTo>
                    <a:pt x="274" y="215"/>
                  </a:lnTo>
                  <a:lnTo>
                    <a:pt x="274" y="215"/>
                  </a:lnTo>
                  <a:lnTo>
                    <a:pt x="274" y="215"/>
                  </a:lnTo>
                  <a:lnTo>
                    <a:pt x="274" y="215"/>
                  </a:lnTo>
                  <a:lnTo>
                    <a:pt x="274" y="215"/>
                  </a:lnTo>
                  <a:lnTo>
                    <a:pt x="274" y="213"/>
                  </a:lnTo>
                  <a:lnTo>
                    <a:pt x="274" y="213"/>
                  </a:lnTo>
                  <a:lnTo>
                    <a:pt x="271" y="213"/>
                  </a:lnTo>
                  <a:lnTo>
                    <a:pt x="271" y="213"/>
                  </a:lnTo>
                  <a:lnTo>
                    <a:pt x="271" y="213"/>
                  </a:lnTo>
                  <a:lnTo>
                    <a:pt x="271" y="213"/>
                  </a:lnTo>
                  <a:lnTo>
                    <a:pt x="269" y="213"/>
                  </a:lnTo>
                  <a:lnTo>
                    <a:pt x="269" y="213"/>
                  </a:lnTo>
                  <a:lnTo>
                    <a:pt x="262" y="210"/>
                  </a:lnTo>
                  <a:lnTo>
                    <a:pt x="262" y="210"/>
                  </a:lnTo>
                  <a:lnTo>
                    <a:pt x="262" y="210"/>
                  </a:lnTo>
                  <a:lnTo>
                    <a:pt x="262" y="210"/>
                  </a:lnTo>
                  <a:lnTo>
                    <a:pt x="257" y="210"/>
                  </a:lnTo>
                  <a:lnTo>
                    <a:pt x="257" y="210"/>
                  </a:lnTo>
                  <a:lnTo>
                    <a:pt x="255" y="213"/>
                  </a:lnTo>
                  <a:lnTo>
                    <a:pt x="255" y="213"/>
                  </a:lnTo>
                  <a:lnTo>
                    <a:pt x="255" y="210"/>
                  </a:lnTo>
                  <a:lnTo>
                    <a:pt x="255" y="210"/>
                  </a:lnTo>
                  <a:lnTo>
                    <a:pt x="255" y="210"/>
                  </a:lnTo>
                  <a:lnTo>
                    <a:pt x="255" y="210"/>
                  </a:lnTo>
                  <a:lnTo>
                    <a:pt x="253" y="210"/>
                  </a:lnTo>
                  <a:lnTo>
                    <a:pt x="253" y="210"/>
                  </a:lnTo>
                  <a:lnTo>
                    <a:pt x="253" y="210"/>
                  </a:lnTo>
                  <a:lnTo>
                    <a:pt x="253" y="210"/>
                  </a:lnTo>
                  <a:lnTo>
                    <a:pt x="238" y="210"/>
                  </a:lnTo>
                  <a:lnTo>
                    <a:pt x="238" y="210"/>
                  </a:lnTo>
                  <a:lnTo>
                    <a:pt x="236" y="210"/>
                  </a:lnTo>
                  <a:lnTo>
                    <a:pt x="236" y="210"/>
                  </a:lnTo>
                  <a:lnTo>
                    <a:pt x="234" y="210"/>
                  </a:lnTo>
                  <a:lnTo>
                    <a:pt x="234" y="210"/>
                  </a:lnTo>
                  <a:lnTo>
                    <a:pt x="231" y="210"/>
                  </a:lnTo>
                  <a:lnTo>
                    <a:pt x="231" y="210"/>
                  </a:lnTo>
                  <a:lnTo>
                    <a:pt x="229" y="210"/>
                  </a:lnTo>
                  <a:lnTo>
                    <a:pt x="229" y="210"/>
                  </a:lnTo>
                  <a:lnTo>
                    <a:pt x="227" y="210"/>
                  </a:lnTo>
                  <a:lnTo>
                    <a:pt x="227" y="210"/>
                  </a:lnTo>
                  <a:lnTo>
                    <a:pt x="222" y="210"/>
                  </a:lnTo>
                  <a:lnTo>
                    <a:pt x="222" y="210"/>
                  </a:lnTo>
                  <a:lnTo>
                    <a:pt x="219" y="210"/>
                  </a:lnTo>
                  <a:lnTo>
                    <a:pt x="219" y="210"/>
                  </a:lnTo>
                  <a:lnTo>
                    <a:pt x="217" y="210"/>
                  </a:lnTo>
                  <a:lnTo>
                    <a:pt x="217" y="210"/>
                  </a:lnTo>
                  <a:lnTo>
                    <a:pt x="217" y="210"/>
                  </a:lnTo>
                  <a:lnTo>
                    <a:pt x="217" y="210"/>
                  </a:lnTo>
                  <a:lnTo>
                    <a:pt x="215" y="210"/>
                  </a:lnTo>
                  <a:lnTo>
                    <a:pt x="215" y="210"/>
                  </a:lnTo>
                  <a:lnTo>
                    <a:pt x="212" y="210"/>
                  </a:lnTo>
                  <a:lnTo>
                    <a:pt x="212" y="210"/>
                  </a:lnTo>
                  <a:lnTo>
                    <a:pt x="212" y="210"/>
                  </a:lnTo>
                  <a:lnTo>
                    <a:pt x="212" y="210"/>
                  </a:lnTo>
                  <a:lnTo>
                    <a:pt x="212" y="210"/>
                  </a:lnTo>
                  <a:lnTo>
                    <a:pt x="212" y="210"/>
                  </a:lnTo>
                  <a:lnTo>
                    <a:pt x="212" y="210"/>
                  </a:lnTo>
                  <a:lnTo>
                    <a:pt x="212" y="210"/>
                  </a:lnTo>
                  <a:lnTo>
                    <a:pt x="210" y="210"/>
                  </a:lnTo>
                  <a:lnTo>
                    <a:pt x="210" y="210"/>
                  </a:lnTo>
                  <a:lnTo>
                    <a:pt x="210" y="210"/>
                  </a:lnTo>
                  <a:lnTo>
                    <a:pt x="210" y="210"/>
                  </a:lnTo>
                  <a:lnTo>
                    <a:pt x="208" y="213"/>
                  </a:lnTo>
                  <a:lnTo>
                    <a:pt x="208" y="213"/>
                  </a:lnTo>
                  <a:lnTo>
                    <a:pt x="208" y="213"/>
                  </a:lnTo>
                  <a:lnTo>
                    <a:pt x="208" y="213"/>
                  </a:lnTo>
                  <a:lnTo>
                    <a:pt x="205" y="213"/>
                  </a:lnTo>
                  <a:lnTo>
                    <a:pt x="205" y="213"/>
                  </a:lnTo>
                  <a:lnTo>
                    <a:pt x="203" y="213"/>
                  </a:lnTo>
                  <a:lnTo>
                    <a:pt x="203" y="213"/>
                  </a:lnTo>
                  <a:lnTo>
                    <a:pt x="203" y="213"/>
                  </a:lnTo>
                  <a:lnTo>
                    <a:pt x="203" y="213"/>
                  </a:lnTo>
                  <a:lnTo>
                    <a:pt x="201" y="213"/>
                  </a:lnTo>
                  <a:lnTo>
                    <a:pt x="201" y="213"/>
                  </a:lnTo>
                  <a:lnTo>
                    <a:pt x="201" y="210"/>
                  </a:lnTo>
                  <a:lnTo>
                    <a:pt x="201" y="210"/>
                  </a:lnTo>
                  <a:lnTo>
                    <a:pt x="198" y="210"/>
                  </a:lnTo>
                  <a:lnTo>
                    <a:pt x="198" y="210"/>
                  </a:lnTo>
                  <a:lnTo>
                    <a:pt x="198" y="210"/>
                  </a:lnTo>
                  <a:lnTo>
                    <a:pt x="198" y="210"/>
                  </a:lnTo>
                  <a:lnTo>
                    <a:pt x="198" y="208"/>
                  </a:lnTo>
                  <a:lnTo>
                    <a:pt x="198" y="208"/>
                  </a:lnTo>
                  <a:lnTo>
                    <a:pt x="198" y="208"/>
                  </a:lnTo>
                  <a:lnTo>
                    <a:pt x="198" y="208"/>
                  </a:lnTo>
                  <a:lnTo>
                    <a:pt x="198" y="208"/>
                  </a:lnTo>
                  <a:lnTo>
                    <a:pt x="198" y="208"/>
                  </a:lnTo>
                  <a:lnTo>
                    <a:pt x="198" y="208"/>
                  </a:lnTo>
                  <a:lnTo>
                    <a:pt x="198" y="208"/>
                  </a:lnTo>
                  <a:lnTo>
                    <a:pt x="198" y="206"/>
                  </a:lnTo>
                  <a:lnTo>
                    <a:pt x="198" y="206"/>
                  </a:lnTo>
                  <a:lnTo>
                    <a:pt x="196" y="208"/>
                  </a:lnTo>
                  <a:lnTo>
                    <a:pt x="196" y="208"/>
                  </a:lnTo>
                  <a:lnTo>
                    <a:pt x="193" y="208"/>
                  </a:lnTo>
                  <a:lnTo>
                    <a:pt x="193" y="208"/>
                  </a:lnTo>
                  <a:lnTo>
                    <a:pt x="193" y="206"/>
                  </a:lnTo>
                  <a:lnTo>
                    <a:pt x="193" y="206"/>
                  </a:lnTo>
                  <a:lnTo>
                    <a:pt x="191" y="206"/>
                  </a:lnTo>
                  <a:lnTo>
                    <a:pt x="191" y="206"/>
                  </a:lnTo>
                  <a:lnTo>
                    <a:pt x="191" y="206"/>
                  </a:lnTo>
                  <a:lnTo>
                    <a:pt x="191" y="206"/>
                  </a:lnTo>
                  <a:lnTo>
                    <a:pt x="189" y="206"/>
                  </a:lnTo>
                  <a:lnTo>
                    <a:pt x="189" y="206"/>
                  </a:lnTo>
                  <a:lnTo>
                    <a:pt x="189" y="206"/>
                  </a:lnTo>
                  <a:lnTo>
                    <a:pt x="189" y="206"/>
                  </a:lnTo>
                  <a:lnTo>
                    <a:pt x="186" y="206"/>
                  </a:lnTo>
                  <a:lnTo>
                    <a:pt x="186" y="206"/>
                  </a:lnTo>
                  <a:lnTo>
                    <a:pt x="186" y="206"/>
                  </a:lnTo>
                  <a:lnTo>
                    <a:pt x="186" y="206"/>
                  </a:lnTo>
                  <a:lnTo>
                    <a:pt x="186" y="203"/>
                  </a:lnTo>
                  <a:lnTo>
                    <a:pt x="186" y="203"/>
                  </a:lnTo>
                  <a:lnTo>
                    <a:pt x="184" y="203"/>
                  </a:lnTo>
                  <a:lnTo>
                    <a:pt x="184" y="203"/>
                  </a:lnTo>
                  <a:lnTo>
                    <a:pt x="184" y="203"/>
                  </a:lnTo>
                  <a:lnTo>
                    <a:pt x="184" y="203"/>
                  </a:lnTo>
                  <a:lnTo>
                    <a:pt x="182" y="201"/>
                  </a:lnTo>
                  <a:lnTo>
                    <a:pt x="182" y="201"/>
                  </a:lnTo>
                  <a:lnTo>
                    <a:pt x="182" y="201"/>
                  </a:lnTo>
                  <a:lnTo>
                    <a:pt x="182" y="201"/>
                  </a:lnTo>
                  <a:lnTo>
                    <a:pt x="179" y="201"/>
                  </a:lnTo>
                  <a:lnTo>
                    <a:pt x="179" y="201"/>
                  </a:lnTo>
                  <a:lnTo>
                    <a:pt x="177" y="201"/>
                  </a:lnTo>
                  <a:lnTo>
                    <a:pt x="177" y="201"/>
                  </a:lnTo>
                  <a:lnTo>
                    <a:pt x="177" y="201"/>
                  </a:lnTo>
                  <a:lnTo>
                    <a:pt x="177" y="201"/>
                  </a:lnTo>
                  <a:lnTo>
                    <a:pt x="175" y="201"/>
                  </a:lnTo>
                  <a:lnTo>
                    <a:pt x="175" y="201"/>
                  </a:lnTo>
                  <a:lnTo>
                    <a:pt x="175" y="199"/>
                  </a:lnTo>
                  <a:lnTo>
                    <a:pt x="175" y="199"/>
                  </a:lnTo>
                  <a:lnTo>
                    <a:pt x="175" y="199"/>
                  </a:lnTo>
                  <a:lnTo>
                    <a:pt x="175" y="199"/>
                  </a:lnTo>
                  <a:lnTo>
                    <a:pt x="175" y="199"/>
                  </a:lnTo>
                  <a:lnTo>
                    <a:pt x="175" y="199"/>
                  </a:lnTo>
                  <a:lnTo>
                    <a:pt x="172" y="199"/>
                  </a:lnTo>
                  <a:lnTo>
                    <a:pt x="172" y="199"/>
                  </a:lnTo>
                  <a:lnTo>
                    <a:pt x="172" y="199"/>
                  </a:lnTo>
                  <a:lnTo>
                    <a:pt x="172" y="199"/>
                  </a:lnTo>
                  <a:lnTo>
                    <a:pt x="170" y="196"/>
                  </a:lnTo>
                  <a:lnTo>
                    <a:pt x="170" y="196"/>
                  </a:lnTo>
                  <a:lnTo>
                    <a:pt x="167" y="196"/>
                  </a:lnTo>
                  <a:lnTo>
                    <a:pt x="167" y="196"/>
                  </a:lnTo>
                  <a:lnTo>
                    <a:pt x="167" y="196"/>
                  </a:lnTo>
                  <a:lnTo>
                    <a:pt x="167" y="196"/>
                  </a:lnTo>
                  <a:lnTo>
                    <a:pt x="165" y="196"/>
                  </a:lnTo>
                  <a:lnTo>
                    <a:pt x="165" y="196"/>
                  </a:lnTo>
                  <a:lnTo>
                    <a:pt x="165" y="196"/>
                  </a:lnTo>
                  <a:lnTo>
                    <a:pt x="165" y="196"/>
                  </a:lnTo>
                  <a:lnTo>
                    <a:pt x="163" y="199"/>
                  </a:lnTo>
                  <a:lnTo>
                    <a:pt x="163" y="199"/>
                  </a:lnTo>
                  <a:lnTo>
                    <a:pt x="163" y="199"/>
                  </a:lnTo>
                  <a:lnTo>
                    <a:pt x="163" y="199"/>
                  </a:lnTo>
                  <a:lnTo>
                    <a:pt x="163" y="199"/>
                  </a:lnTo>
                  <a:lnTo>
                    <a:pt x="163" y="199"/>
                  </a:lnTo>
                  <a:lnTo>
                    <a:pt x="163" y="199"/>
                  </a:lnTo>
                  <a:lnTo>
                    <a:pt x="163" y="199"/>
                  </a:lnTo>
                  <a:lnTo>
                    <a:pt x="160" y="199"/>
                  </a:lnTo>
                  <a:lnTo>
                    <a:pt x="160" y="199"/>
                  </a:lnTo>
                  <a:lnTo>
                    <a:pt x="160" y="199"/>
                  </a:lnTo>
                  <a:lnTo>
                    <a:pt x="160" y="199"/>
                  </a:lnTo>
                  <a:lnTo>
                    <a:pt x="158" y="199"/>
                  </a:lnTo>
                  <a:lnTo>
                    <a:pt x="158" y="199"/>
                  </a:lnTo>
                  <a:lnTo>
                    <a:pt x="158" y="201"/>
                  </a:lnTo>
                  <a:lnTo>
                    <a:pt x="158" y="201"/>
                  </a:lnTo>
                  <a:lnTo>
                    <a:pt x="153" y="201"/>
                  </a:lnTo>
                  <a:lnTo>
                    <a:pt x="153" y="201"/>
                  </a:lnTo>
                  <a:lnTo>
                    <a:pt x="151" y="201"/>
                  </a:lnTo>
                  <a:lnTo>
                    <a:pt x="151" y="201"/>
                  </a:lnTo>
                  <a:lnTo>
                    <a:pt x="149" y="203"/>
                  </a:lnTo>
                  <a:lnTo>
                    <a:pt x="149" y="203"/>
                  </a:lnTo>
                  <a:lnTo>
                    <a:pt x="146" y="201"/>
                  </a:lnTo>
                  <a:lnTo>
                    <a:pt x="146" y="201"/>
                  </a:lnTo>
                  <a:lnTo>
                    <a:pt x="146" y="201"/>
                  </a:lnTo>
                  <a:lnTo>
                    <a:pt x="146" y="201"/>
                  </a:lnTo>
                  <a:lnTo>
                    <a:pt x="144" y="201"/>
                  </a:lnTo>
                  <a:lnTo>
                    <a:pt x="144" y="201"/>
                  </a:lnTo>
                  <a:lnTo>
                    <a:pt x="144" y="201"/>
                  </a:lnTo>
                  <a:lnTo>
                    <a:pt x="144" y="201"/>
                  </a:lnTo>
                  <a:lnTo>
                    <a:pt x="142" y="199"/>
                  </a:lnTo>
                  <a:lnTo>
                    <a:pt x="142" y="199"/>
                  </a:lnTo>
                  <a:lnTo>
                    <a:pt x="139" y="199"/>
                  </a:lnTo>
                  <a:lnTo>
                    <a:pt x="139" y="199"/>
                  </a:lnTo>
                  <a:lnTo>
                    <a:pt x="139" y="199"/>
                  </a:lnTo>
                  <a:lnTo>
                    <a:pt x="139" y="199"/>
                  </a:lnTo>
                  <a:lnTo>
                    <a:pt x="139" y="199"/>
                  </a:lnTo>
                  <a:lnTo>
                    <a:pt x="139" y="199"/>
                  </a:lnTo>
                  <a:lnTo>
                    <a:pt x="139" y="196"/>
                  </a:lnTo>
                  <a:lnTo>
                    <a:pt x="139" y="196"/>
                  </a:lnTo>
                  <a:lnTo>
                    <a:pt x="139" y="196"/>
                  </a:lnTo>
                  <a:lnTo>
                    <a:pt x="139" y="196"/>
                  </a:lnTo>
                  <a:lnTo>
                    <a:pt x="137" y="196"/>
                  </a:lnTo>
                  <a:lnTo>
                    <a:pt x="137" y="196"/>
                  </a:lnTo>
                  <a:lnTo>
                    <a:pt x="130" y="199"/>
                  </a:lnTo>
                  <a:lnTo>
                    <a:pt x="130" y="199"/>
                  </a:lnTo>
                  <a:lnTo>
                    <a:pt x="123" y="196"/>
                  </a:lnTo>
                  <a:lnTo>
                    <a:pt x="123" y="196"/>
                  </a:lnTo>
                  <a:lnTo>
                    <a:pt x="116" y="196"/>
                  </a:lnTo>
                  <a:lnTo>
                    <a:pt x="116" y="196"/>
                  </a:lnTo>
                  <a:lnTo>
                    <a:pt x="111" y="201"/>
                  </a:lnTo>
                  <a:lnTo>
                    <a:pt x="111" y="201"/>
                  </a:lnTo>
                  <a:lnTo>
                    <a:pt x="106" y="203"/>
                  </a:lnTo>
                  <a:lnTo>
                    <a:pt x="106" y="203"/>
                  </a:lnTo>
                  <a:lnTo>
                    <a:pt x="104" y="203"/>
                  </a:lnTo>
                  <a:lnTo>
                    <a:pt x="104" y="203"/>
                  </a:lnTo>
                  <a:lnTo>
                    <a:pt x="101" y="203"/>
                  </a:lnTo>
                  <a:lnTo>
                    <a:pt x="101" y="203"/>
                  </a:lnTo>
                  <a:lnTo>
                    <a:pt x="99" y="206"/>
                  </a:lnTo>
                  <a:lnTo>
                    <a:pt x="99" y="206"/>
                  </a:lnTo>
                  <a:lnTo>
                    <a:pt x="99" y="208"/>
                  </a:lnTo>
                  <a:lnTo>
                    <a:pt x="99" y="208"/>
                  </a:lnTo>
                  <a:lnTo>
                    <a:pt x="97" y="208"/>
                  </a:lnTo>
                  <a:lnTo>
                    <a:pt x="97" y="208"/>
                  </a:lnTo>
                  <a:lnTo>
                    <a:pt x="94" y="208"/>
                  </a:lnTo>
                  <a:lnTo>
                    <a:pt x="94" y="208"/>
                  </a:lnTo>
                  <a:lnTo>
                    <a:pt x="94" y="210"/>
                  </a:lnTo>
                  <a:lnTo>
                    <a:pt x="94" y="210"/>
                  </a:lnTo>
                  <a:lnTo>
                    <a:pt x="85" y="215"/>
                  </a:lnTo>
                  <a:lnTo>
                    <a:pt x="85" y="215"/>
                  </a:lnTo>
                  <a:lnTo>
                    <a:pt x="82" y="215"/>
                  </a:lnTo>
                  <a:lnTo>
                    <a:pt x="82" y="215"/>
                  </a:lnTo>
                  <a:lnTo>
                    <a:pt x="80" y="215"/>
                  </a:lnTo>
                  <a:lnTo>
                    <a:pt x="80" y="215"/>
                  </a:lnTo>
                  <a:lnTo>
                    <a:pt x="78" y="218"/>
                  </a:lnTo>
                  <a:lnTo>
                    <a:pt x="78" y="218"/>
                  </a:lnTo>
                  <a:lnTo>
                    <a:pt x="75" y="220"/>
                  </a:lnTo>
                  <a:lnTo>
                    <a:pt x="75" y="220"/>
                  </a:lnTo>
                  <a:lnTo>
                    <a:pt x="75" y="220"/>
                  </a:lnTo>
                  <a:lnTo>
                    <a:pt x="75" y="220"/>
                  </a:lnTo>
                  <a:lnTo>
                    <a:pt x="75" y="222"/>
                  </a:lnTo>
                  <a:lnTo>
                    <a:pt x="75" y="222"/>
                  </a:lnTo>
                  <a:lnTo>
                    <a:pt x="75" y="225"/>
                  </a:lnTo>
                  <a:lnTo>
                    <a:pt x="75" y="225"/>
                  </a:lnTo>
                  <a:lnTo>
                    <a:pt x="75" y="225"/>
                  </a:lnTo>
                  <a:lnTo>
                    <a:pt x="75" y="225"/>
                  </a:lnTo>
                  <a:lnTo>
                    <a:pt x="75" y="225"/>
                  </a:lnTo>
                  <a:lnTo>
                    <a:pt x="75" y="225"/>
                  </a:lnTo>
                  <a:lnTo>
                    <a:pt x="73" y="227"/>
                  </a:lnTo>
                  <a:lnTo>
                    <a:pt x="73" y="227"/>
                  </a:lnTo>
                  <a:lnTo>
                    <a:pt x="73" y="227"/>
                  </a:lnTo>
                  <a:lnTo>
                    <a:pt x="73" y="227"/>
                  </a:lnTo>
                  <a:lnTo>
                    <a:pt x="68" y="225"/>
                  </a:lnTo>
                  <a:lnTo>
                    <a:pt x="68" y="225"/>
                  </a:lnTo>
                  <a:lnTo>
                    <a:pt x="66" y="225"/>
                  </a:lnTo>
                  <a:lnTo>
                    <a:pt x="66" y="225"/>
                  </a:lnTo>
                  <a:lnTo>
                    <a:pt x="66" y="225"/>
                  </a:lnTo>
                  <a:lnTo>
                    <a:pt x="66" y="225"/>
                  </a:lnTo>
                  <a:lnTo>
                    <a:pt x="66" y="225"/>
                  </a:lnTo>
                  <a:lnTo>
                    <a:pt x="66" y="225"/>
                  </a:lnTo>
                  <a:lnTo>
                    <a:pt x="66" y="227"/>
                  </a:lnTo>
                  <a:lnTo>
                    <a:pt x="66" y="227"/>
                  </a:lnTo>
                  <a:lnTo>
                    <a:pt x="64" y="227"/>
                  </a:lnTo>
                  <a:lnTo>
                    <a:pt x="64" y="227"/>
                  </a:lnTo>
                  <a:lnTo>
                    <a:pt x="64" y="227"/>
                  </a:lnTo>
                  <a:lnTo>
                    <a:pt x="64" y="227"/>
                  </a:lnTo>
                  <a:lnTo>
                    <a:pt x="61" y="234"/>
                  </a:lnTo>
                  <a:lnTo>
                    <a:pt x="61" y="234"/>
                  </a:lnTo>
                  <a:lnTo>
                    <a:pt x="56" y="234"/>
                  </a:lnTo>
                  <a:lnTo>
                    <a:pt x="56" y="234"/>
                  </a:lnTo>
                  <a:lnTo>
                    <a:pt x="56" y="234"/>
                  </a:lnTo>
                  <a:lnTo>
                    <a:pt x="56" y="234"/>
                  </a:lnTo>
                  <a:lnTo>
                    <a:pt x="56" y="236"/>
                  </a:lnTo>
                  <a:lnTo>
                    <a:pt x="56" y="236"/>
                  </a:lnTo>
                  <a:lnTo>
                    <a:pt x="54" y="236"/>
                  </a:lnTo>
                  <a:lnTo>
                    <a:pt x="54" y="236"/>
                  </a:lnTo>
                  <a:lnTo>
                    <a:pt x="54" y="239"/>
                  </a:lnTo>
                  <a:lnTo>
                    <a:pt x="54" y="239"/>
                  </a:lnTo>
                  <a:lnTo>
                    <a:pt x="54" y="239"/>
                  </a:lnTo>
                  <a:lnTo>
                    <a:pt x="54" y="239"/>
                  </a:lnTo>
                  <a:lnTo>
                    <a:pt x="52" y="239"/>
                  </a:lnTo>
                  <a:lnTo>
                    <a:pt x="52" y="239"/>
                  </a:lnTo>
                  <a:lnTo>
                    <a:pt x="52" y="236"/>
                  </a:lnTo>
                  <a:lnTo>
                    <a:pt x="52" y="236"/>
                  </a:lnTo>
                  <a:lnTo>
                    <a:pt x="52" y="236"/>
                  </a:lnTo>
                  <a:lnTo>
                    <a:pt x="52" y="236"/>
                  </a:lnTo>
                  <a:lnTo>
                    <a:pt x="49" y="234"/>
                  </a:lnTo>
                  <a:lnTo>
                    <a:pt x="49" y="234"/>
                  </a:lnTo>
                  <a:lnTo>
                    <a:pt x="49" y="234"/>
                  </a:lnTo>
                  <a:lnTo>
                    <a:pt x="49" y="234"/>
                  </a:lnTo>
                  <a:lnTo>
                    <a:pt x="49" y="234"/>
                  </a:lnTo>
                  <a:lnTo>
                    <a:pt x="49" y="234"/>
                  </a:lnTo>
                  <a:lnTo>
                    <a:pt x="49" y="232"/>
                  </a:lnTo>
                  <a:lnTo>
                    <a:pt x="49" y="232"/>
                  </a:lnTo>
                  <a:lnTo>
                    <a:pt x="49" y="232"/>
                  </a:lnTo>
                  <a:lnTo>
                    <a:pt x="49" y="232"/>
                  </a:lnTo>
                  <a:lnTo>
                    <a:pt x="49" y="229"/>
                  </a:lnTo>
                  <a:lnTo>
                    <a:pt x="49" y="229"/>
                  </a:lnTo>
                  <a:lnTo>
                    <a:pt x="49" y="227"/>
                  </a:lnTo>
                  <a:lnTo>
                    <a:pt x="49" y="227"/>
                  </a:lnTo>
                  <a:lnTo>
                    <a:pt x="49" y="227"/>
                  </a:lnTo>
                  <a:lnTo>
                    <a:pt x="49" y="227"/>
                  </a:lnTo>
                  <a:lnTo>
                    <a:pt x="49" y="227"/>
                  </a:lnTo>
                  <a:lnTo>
                    <a:pt x="49" y="227"/>
                  </a:lnTo>
                  <a:lnTo>
                    <a:pt x="49" y="225"/>
                  </a:lnTo>
                  <a:lnTo>
                    <a:pt x="49" y="225"/>
                  </a:lnTo>
                  <a:lnTo>
                    <a:pt x="49" y="225"/>
                  </a:lnTo>
                  <a:lnTo>
                    <a:pt x="49" y="225"/>
                  </a:lnTo>
                  <a:lnTo>
                    <a:pt x="49" y="225"/>
                  </a:lnTo>
                  <a:lnTo>
                    <a:pt x="49" y="225"/>
                  </a:lnTo>
                  <a:lnTo>
                    <a:pt x="49" y="225"/>
                  </a:lnTo>
                  <a:lnTo>
                    <a:pt x="49" y="225"/>
                  </a:lnTo>
                  <a:lnTo>
                    <a:pt x="47" y="222"/>
                  </a:lnTo>
                  <a:lnTo>
                    <a:pt x="47" y="222"/>
                  </a:lnTo>
                  <a:lnTo>
                    <a:pt x="47" y="222"/>
                  </a:lnTo>
                  <a:lnTo>
                    <a:pt x="47" y="222"/>
                  </a:lnTo>
                  <a:lnTo>
                    <a:pt x="47" y="222"/>
                  </a:lnTo>
                  <a:lnTo>
                    <a:pt x="47" y="222"/>
                  </a:lnTo>
                  <a:lnTo>
                    <a:pt x="45" y="225"/>
                  </a:lnTo>
                  <a:lnTo>
                    <a:pt x="45" y="225"/>
                  </a:lnTo>
                  <a:lnTo>
                    <a:pt x="42" y="225"/>
                  </a:lnTo>
                  <a:lnTo>
                    <a:pt x="42" y="225"/>
                  </a:lnTo>
                  <a:lnTo>
                    <a:pt x="42" y="225"/>
                  </a:lnTo>
                  <a:lnTo>
                    <a:pt x="42" y="225"/>
                  </a:lnTo>
                  <a:lnTo>
                    <a:pt x="42" y="225"/>
                  </a:lnTo>
                  <a:lnTo>
                    <a:pt x="42" y="225"/>
                  </a:lnTo>
                  <a:lnTo>
                    <a:pt x="42" y="222"/>
                  </a:lnTo>
                  <a:lnTo>
                    <a:pt x="42" y="222"/>
                  </a:lnTo>
                  <a:lnTo>
                    <a:pt x="42" y="222"/>
                  </a:lnTo>
                  <a:lnTo>
                    <a:pt x="42" y="222"/>
                  </a:lnTo>
                  <a:lnTo>
                    <a:pt x="42" y="220"/>
                  </a:lnTo>
                  <a:lnTo>
                    <a:pt x="42" y="220"/>
                  </a:lnTo>
                  <a:lnTo>
                    <a:pt x="42" y="220"/>
                  </a:lnTo>
                  <a:lnTo>
                    <a:pt x="42" y="220"/>
                  </a:lnTo>
                  <a:lnTo>
                    <a:pt x="42" y="218"/>
                  </a:lnTo>
                  <a:lnTo>
                    <a:pt x="42" y="218"/>
                  </a:lnTo>
                  <a:lnTo>
                    <a:pt x="40" y="218"/>
                  </a:lnTo>
                  <a:lnTo>
                    <a:pt x="40" y="218"/>
                  </a:lnTo>
                  <a:lnTo>
                    <a:pt x="38" y="218"/>
                  </a:lnTo>
                  <a:lnTo>
                    <a:pt x="38" y="218"/>
                  </a:lnTo>
                  <a:lnTo>
                    <a:pt x="38" y="218"/>
                  </a:lnTo>
                  <a:lnTo>
                    <a:pt x="38" y="218"/>
                  </a:lnTo>
                  <a:lnTo>
                    <a:pt x="35" y="215"/>
                  </a:lnTo>
                  <a:lnTo>
                    <a:pt x="35" y="215"/>
                  </a:lnTo>
                  <a:lnTo>
                    <a:pt x="35" y="215"/>
                  </a:lnTo>
                  <a:lnTo>
                    <a:pt x="35" y="215"/>
                  </a:lnTo>
                  <a:lnTo>
                    <a:pt x="35" y="215"/>
                  </a:lnTo>
                  <a:lnTo>
                    <a:pt x="35" y="215"/>
                  </a:lnTo>
                  <a:lnTo>
                    <a:pt x="30" y="215"/>
                  </a:lnTo>
                  <a:lnTo>
                    <a:pt x="30" y="215"/>
                  </a:lnTo>
                  <a:lnTo>
                    <a:pt x="26" y="215"/>
                  </a:lnTo>
                  <a:lnTo>
                    <a:pt x="26" y="215"/>
                  </a:lnTo>
                  <a:lnTo>
                    <a:pt x="23" y="213"/>
                  </a:lnTo>
                  <a:lnTo>
                    <a:pt x="23" y="213"/>
                  </a:lnTo>
                  <a:lnTo>
                    <a:pt x="21" y="213"/>
                  </a:lnTo>
                  <a:lnTo>
                    <a:pt x="21" y="213"/>
                  </a:lnTo>
                  <a:lnTo>
                    <a:pt x="16" y="215"/>
                  </a:lnTo>
                  <a:lnTo>
                    <a:pt x="16" y="215"/>
                  </a:lnTo>
                  <a:lnTo>
                    <a:pt x="16" y="215"/>
                  </a:lnTo>
                  <a:lnTo>
                    <a:pt x="16" y="215"/>
                  </a:lnTo>
                  <a:lnTo>
                    <a:pt x="16" y="218"/>
                  </a:lnTo>
                  <a:lnTo>
                    <a:pt x="16" y="218"/>
                  </a:lnTo>
                  <a:lnTo>
                    <a:pt x="14" y="218"/>
                  </a:lnTo>
                  <a:lnTo>
                    <a:pt x="14" y="218"/>
                  </a:lnTo>
                  <a:lnTo>
                    <a:pt x="14" y="218"/>
                  </a:lnTo>
                  <a:lnTo>
                    <a:pt x="14" y="218"/>
                  </a:lnTo>
                  <a:lnTo>
                    <a:pt x="14" y="218"/>
                  </a:lnTo>
                  <a:lnTo>
                    <a:pt x="14" y="218"/>
                  </a:lnTo>
                  <a:lnTo>
                    <a:pt x="14" y="218"/>
                  </a:lnTo>
                  <a:lnTo>
                    <a:pt x="14" y="218"/>
                  </a:lnTo>
                  <a:lnTo>
                    <a:pt x="12" y="218"/>
                  </a:lnTo>
                  <a:lnTo>
                    <a:pt x="12" y="218"/>
                  </a:lnTo>
                  <a:lnTo>
                    <a:pt x="12" y="218"/>
                  </a:lnTo>
                  <a:lnTo>
                    <a:pt x="12" y="218"/>
                  </a:lnTo>
                  <a:lnTo>
                    <a:pt x="12" y="218"/>
                  </a:lnTo>
                  <a:lnTo>
                    <a:pt x="12" y="218"/>
                  </a:lnTo>
                  <a:lnTo>
                    <a:pt x="14" y="218"/>
                  </a:lnTo>
                  <a:lnTo>
                    <a:pt x="14" y="218"/>
                  </a:lnTo>
                  <a:lnTo>
                    <a:pt x="14" y="215"/>
                  </a:lnTo>
                  <a:lnTo>
                    <a:pt x="14" y="215"/>
                  </a:lnTo>
                  <a:lnTo>
                    <a:pt x="14" y="215"/>
                  </a:lnTo>
                  <a:lnTo>
                    <a:pt x="14" y="215"/>
                  </a:lnTo>
                  <a:lnTo>
                    <a:pt x="14" y="215"/>
                  </a:lnTo>
                  <a:lnTo>
                    <a:pt x="14" y="215"/>
                  </a:lnTo>
                  <a:lnTo>
                    <a:pt x="12" y="215"/>
                  </a:lnTo>
                  <a:lnTo>
                    <a:pt x="12" y="215"/>
                  </a:lnTo>
                  <a:lnTo>
                    <a:pt x="12" y="213"/>
                  </a:lnTo>
                  <a:lnTo>
                    <a:pt x="12" y="213"/>
                  </a:lnTo>
                  <a:lnTo>
                    <a:pt x="9" y="213"/>
                  </a:lnTo>
                  <a:lnTo>
                    <a:pt x="9" y="213"/>
                  </a:lnTo>
                  <a:lnTo>
                    <a:pt x="9" y="210"/>
                  </a:lnTo>
                  <a:lnTo>
                    <a:pt x="9" y="210"/>
                  </a:lnTo>
                  <a:lnTo>
                    <a:pt x="9" y="208"/>
                  </a:lnTo>
                  <a:lnTo>
                    <a:pt x="9" y="208"/>
                  </a:lnTo>
                  <a:lnTo>
                    <a:pt x="9" y="208"/>
                  </a:lnTo>
                  <a:lnTo>
                    <a:pt x="9" y="208"/>
                  </a:lnTo>
                  <a:lnTo>
                    <a:pt x="9" y="206"/>
                  </a:lnTo>
                  <a:lnTo>
                    <a:pt x="9" y="206"/>
                  </a:lnTo>
                  <a:lnTo>
                    <a:pt x="9" y="206"/>
                  </a:lnTo>
                  <a:lnTo>
                    <a:pt x="9" y="206"/>
                  </a:lnTo>
                  <a:lnTo>
                    <a:pt x="9" y="206"/>
                  </a:lnTo>
                  <a:lnTo>
                    <a:pt x="9" y="206"/>
                  </a:lnTo>
                  <a:lnTo>
                    <a:pt x="12" y="203"/>
                  </a:lnTo>
                  <a:lnTo>
                    <a:pt x="12" y="203"/>
                  </a:lnTo>
                  <a:lnTo>
                    <a:pt x="14" y="201"/>
                  </a:lnTo>
                  <a:lnTo>
                    <a:pt x="14" y="201"/>
                  </a:lnTo>
                  <a:lnTo>
                    <a:pt x="14" y="201"/>
                  </a:lnTo>
                  <a:lnTo>
                    <a:pt x="14" y="201"/>
                  </a:lnTo>
                  <a:lnTo>
                    <a:pt x="14" y="199"/>
                  </a:lnTo>
                  <a:lnTo>
                    <a:pt x="14" y="199"/>
                  </a:lnTo>
                  <a:lnTo>
                    <a:pt x="14" y="199"/>
                  </a:lnTo>
                  <a:lnTo>
                    <a:pt x="14" y="199"/>
                  </a:lnTo>
                  <a:lnTo>
                    <a:pt x="14" y="196"/>
                  </a:lnTo>
                  <a:lnTo>
                    <a:pt x="14" y="196"/>
                  </a:lnTo>
                  <a:lnTo>
                    <a:pt x="16" y="196"/>
                  </a:lnTo>
                  <a:lnTo>
                    <a:pt x="16" y="196"/>
                  </a:lnTo>
                  <a:lnTo>
                    <a:pt x="16" y="196"/>
                  </a:lnTo>
                  <a:lnTo>
                    <a:pt x="16" y="196"/>
                  </a:lnTo>
                  <a:lnTo>
                    <a:pt x="16" y="194"/>
                  </a:lnTo>
                  <a:lnTo>
                    <a:pt x="16" y="194"/>
                  </a:lnTo>
                  <a:lnTo>
                    <a:pt x="19" y="194"/>
                  </a:lnTo>
                  <a:lnTo>
                    <a:pt x="19" y="194"/>
                  </a:lnTo>
                  <a:lnTo>
                    <a:pt x="19" y="194"/>
                  </a:lnTo>
                  <a:lnTo>
                    <a:pt x="19" y="194"/>
                  </a:lnTo>
                  <a:lnTo>
                    <a:pt x="19" y="194"/>
                  </a:lnTo>
                  <a:lnTo>
                    <a:pt x="19" y="194"/>
                  </a:lnTo>
                  <a:lnTo>
                    <a:pt x="21" y="194"/>
                  </a:lnTo>
                  <a:lnTo>
                    <a:pt x="21" y="194"/>
                  </a:lnTo>
                  <a:lnTo>
                    <a:pt x="21" y="194"/>
                  </a:lnTo>
                  <a:lnTo>
                    <a:pt x="21" y="194"/>
                  </a:lnTo>
                  <a:lnTo>
                    <a:pt x="21" y="194"/>
                  </a:lnTo>
                  <a:lnTo>
                    <a:pt x="21" y="194"/>
                  </a:lnTo>
                  <a:lnTo>
                    <a:pt x="23" y="194"/>
                  </a:lnTo>
                  <a:lnTo>
                    <a:pt x="23" y="194"/>
                  </a:lnTo>
                  <a:lnTo>
                    <a:pt x="23" y="194"/>
                  </a:lnTo>
                  <a:lnTo>
                    <a:pt x="23" y="194"/>
                  </a:lnTo>
                  <a:lnTo>
                    <a:pt x="26" y="192"/>
                  </a:lnTo>
                  <a:lnTo>
                    <a:pt x="26" y="192"/>
                  </a:lnTo>
                  <a:lnTo>
                    <a:pt x="26" y="192"/>
                  </a:lnTo>
                  <a:lnTo>
                    <a:pt x="26" y="192"/>
                  </a:lnTo>
                  <a:lnTo>
                    <a:pt x="26" y="192"/>
                  </a:lnTo>
                  <a:lnTo>
                    <a:pt x="26" y="192"/>
                  </a:lnTo>
                  <a:lnTo>
                    <a:pt x="26" y="192"/>
                  </a:lnTo>
                  <a:lnTo>
                    <a:pt x="26" y="192"/>
                  </a:lnTo>
                  <a:lnTo>
                    <a:pt x="26" y="189"/>
                  </a:lnTo>
                  <a:lnTo>
                    <a:pt x="26" y="189"/>
                  </a:lnTo>
                  <a:lnTo>
                    <a:pt x="26" y="187"/>
                  </a:lnTo>
                  <a:lnTo>
                    <a:pt x="26" y="187"/>
                  </a:lnTo>
                  <a:lnTo>
                    <a:pt x="23" y="187"/>
                  </a:lnTo>
                  <a:lnTo>
                    <a:pt x="23" y="187"/>
                  </a:lnTo>
                  <a:lnTo>
                    <a:pt x="23" y="187"/>
                  </a:lnTo>
                  <a:lnTo>
                    <a:pt x="23" y="187"/>
                  </a:lnTo>
                  <a:lnTo>
                    <a:pt x="21" y="184"/>
                  </a:lnTo>
                  <a:lnTo>
                    <a:pt x="21" y="184"/>
                  </a:lnTo>
                  <a:lnTo>
                    <a:pt x="21" y="184"/>
                  </a:lnTo>
                  <a:lnTo>
                    <a:pt x="21" y="184"/>
                  </a:lnTo>
                  <a:lnTo>
                    <a:pt x="19" y="182"/>
                  </a:lnTo>
                  <a:lnTo>
                    <a:pt x="19" y="182"/>
                  </a:lnTo>
                  <a:lnTo>
                    <a:pt x="14" y="182"/>
                  </a:lnTo>
                  <a:lnTo>
                    <a:pt x="14" y="182"/>
                  </a:lnTo>
                  <a:lnTo>
                    <a:pt x="14" y="182"/>
                  </a:lnTo>
                  <a:lnTo>
                    <a:pt x="14" y="182"/>
                  </a:lnTo>
                  <a:lnTo>
                    <a:pt x="12" y="182"/>
                  </a:lnTo>
                  <a:lnTo>
                    <a:pt x="12" y="182"/>
                  </a:lnTo>
                  <a:lnTo>
                    <a:pt x="12" y="182"/>
                  </a:lnTo>
                  <a:lnTo>
                    <a:pt x="12" y="182"/>
                  </a:lnTo>
                  <a:lnTo>
                    <a:pt x="9" y="182"/>
                  </a:lnTo>
                  <a:lnTo>
                    <a:pt x="9" y="182"/>
                  </a:lnTo>
                  <a:lnTo>
                    <a:pt x="9" y="182"/>
                  </a:lnTo>
                  <a:lnTo>
                    <a:pt x="9" y="182"/>
                  </a:lnTo>
                  <a:lnTo>
                    <a:pt x="7" y="182"/>
                  </a:lnTo>
                  <a:lnTo>
                    <a:pt x="7" y="182"/>
                  </a:lnTo>
                  <a:lnTo>
                    <a:pt x="7" y="182"/>
                  </a:lnTo>
                  <a:lnTo>
                    <a:pt x="7" y="182"/>
                  </a:lnTo>
                  <a:lnTo>
                    <a:pt x="4" y="182"/>
                  </a:lnTo>
                  <a:lnTo>
                    <a:pt x="4" y="182"/>
                  </a:lnTo>
                  <a:lnTo>
                    <a:pt x="4" y="182"/>
                  </a:lnTo>
                  <a:lnTo>
                    <a:pt x="4" y="182"/>
                  </a:lnTo>
                  <a:lnTo>
                    <a:pt x="2" y="182"/>
                  </a:lnTo>
                  <a:lnTo>
                    <a:pt x="2" y="182"/>
                  </a:lnTo>
                  <a:lnTo>
                    <a:pt x="2" y="180"/>
                  </a:lnTo>
                  <a:lnTo>
                    <a:pt x="2" y="180"/>
                  </a:lnTo>
                  <a:lnTo>
                    <a:pt x="2" y="180"/>
                  </a:lnTo>
                  <a:lnTo>
                    <a:pt x="2" y="180"/>
                  </a:lnTo>
                  <a:lnTo>
                    <a:pt x="0" y="180"/>
                  </a:lnTo>
                  <a:lnTo>
                    <a:pt x="0" y="180"/>
                  </a:lnTo>
                  <a:lnTo>
                    <a:pt x="0" y="180"/>
                  </a:lnTo>
                  <a:lnTo>
                    <a:pt x="0" y="180"/>
                  </a:lnTo>
                  <a:lnTo>
                    <a:pt x="0" y="177"/>
                  </a:lnTo>
                  <a:lnTo>
                    <a:pt x="0" y="177"/>
                  </a:lnTo>
                  <a:lnTo>
                    <a:pt x="0" y="177"/>
                  </a:lnTo>
                  <a:lnTo>
                    <a:pt x="0" y="177"/>
                  </a:lnTo>
                  <a:lnTo>
                    <a:pt x="0" y="177"/>
                  </a:lnTo>
                  <a:lnTo>
                    <a:pt x="0" y="177"/>
                  </a:lnTo>
                  <a:lnTo>
                    <a:pt x="0" y="175"/>
                  </a:lnTo>
                  <a:lnTo>
                    <a:pt x="0" y="175"/>
                  </a:lnTo>
                  <a:lnTo>
                    <a:pt x="0" y="173"/>
                  </a:lnTo>
                  <a:lnTo>
                    <a:pt x="0" y="173"/>
                  </a:lnTo>
                  <a:lnTo>
                    <a:pt x="0" y="173"/>
                  </a:lnTo>
                  <a:lnTo>
                    <a:pt x="0" y="173"/>
                  </a:lnTo>
                  <a:lnTo>
                    <a:pt x="0" y="173"/>
                  </a:lnTo>
                  <a:lnTo>
                    <a:pt x="0" y="173"/>
                  </a:lnTo>
                  <a:lnTo>
                    <a:pt x="0" y="170"/>
                  </a:lnTo>
                  <a:lnTo>
                    <a:pt x="0" y="170"/>
                  </a:lnTo>
                  <a:lnTo>
                    <a:pt x="0" y="170"/>
                  </a:lnTo>
                  <a:lnTo>
                    <a:pt x="0" y="170"/>
                  </a:lnTo>
                  <a:lnTo>
                    <a:pt x="0" y="170"/>
                  </a:lnTo>
                  <a:lnTo>
                    <a:pt x="0" y="170"/>
                  </a:lnTo>
                  <a:lnTo>
                    <a:pt x="0" y="168"/>
                  </a:lnTo>
                  <a:lnTo>
                    <a:pt x="0" y="168"/>
                  </a:lnTo>
                  <a:lnTo>
                    <a:pt x="0" y="168"/>
                  </a:lnTo>
                  <a:lnTo>
                    <a:pt x="0" y="168"/>
                  </a:lnTo>
                  <a:lnTo>
                    <a:pt x="0" y="168"/>
                  </a:lnTo>
                  <a:lnTo>
                    <a:pt x="0" y="168"/>
                  </a:lnTo>
                  <a:lnTo>
                    <a:pt x="0" y="168"/>
                  </a:lnTo>
                  <a:lnTo>
                    <a:pt x="0" y="168"/>
                  </a:lnTo>
                  <a:lnTo>
                    <a:pt x="2" y="168"/>
                  </a:lnTo>
                  <a:lnTo>
                    <a:pt x="2" y="168"/>
                  </a:lnTo>
                  <a:lnTo>
                    <a:pt x="2" y="168"/>
                  </a:lnTo>
                  <a:lnTo>
                    <a:pt x="2" y="168"/>
                  </a:lnTo>
                  <a:lnTo>
                    <a:pt x="2" y="168"/>
                  </a:lnTo>
                  <a:lnTo>
                    <a:pt x="2" y="168"/>
                  </a:lnTo>
                  <a:lnTo>
                    <a:pt x="4" y="168"/>
                  </a:lnTo>
                  <a:lnTo>
                    <a:pt x="4" y="168"/>
                  </a:lnTo>
                  <a:lnTo>
                    <a:pt x="7" y="168"/>
                  </a:lnTo>
                  <a:lnTo>
                    <a:pt x="7" y="168"/>
                  </a:lnTo>
                  <a:lnTo>
                    <a:pt x="7" y="168"/>
                  </a:lnTo>
                  <a:lnTo>
                    <a:pt x="7" y="168"/>
                  </a:lnTo>
                  <a:lnTo>
                    <a:pt x="7" y="168"/>
                  </a:lnTo>
                  <a:lnTo>
                    <a:pt x="7" y="168"/>
                  </a:lnTo>
                  <a:lnTo>
                    <a:pt x="7" y="168"/>
                  </a:lnTo>
                  <a:lnTo>
                    <a:pt x="7" y="168"/>
                  </a:lnTo>
                  <a:lnTo>
                    <a:pt x="9" y="168"/>
                  </a:lnTo>
                  <a:lnTo>
                    <a:pt x="9" y="168"/>
                  </a:lnTo>
                  <a:lnTo>
                    <a:pt x="9" y="166"/>
                  </a:lnTo>
                  <a:lnTo>
                    <a:pt x="9" y="166"/>
                  </a:lnTo>
                  <a:lnTo>
                    <a:pt x="9" y="166"/>
                  </a:lnTo>
                  <a:lnTo>
                    <a:pt x="9" y="166"/>
                  </a:lnTo>
                  <a:lnTo>
                    <a:pt x="9" y="166"/>
                  </a:lnTo>
                  <a:lnTo>
                    <a:pt x="9" y="166"/>
                  </a:lnTo>
                  <a:lnTo>
                    <a:pt x="9" y="166"/>
                  </a:lnTo>
                  <a:lnTo>
                    <a:pt x="9" y="166"/>
                  </a:lnTo>
                  <a:lnTo>
                    <a:pt x="9" y="163"/>
                  </a:lnTo>
                  <a:lnTo>
                    <a:pt x="9" y="163"/>
                  </a:lnTo>
                  <a:lnTo>
                    <a:pt x="9" y="163"/>
                  </a:lnTo>
                  <a:lnTo>
                    <a:pt x="9" y="163"/>
                  </a:lnTo>
                  <a:lnTo>
                    <a:pt x="9" y="163"/>
                  </a:lnTo>
                  <a:lnTo>
                    <a:pt x="9" y="163"/>
                  </a:lnTo>
                  <a:lnTo>
                    <a:pt x="9" y="163"/>
                  </a:lnTo>
                  <a:lnTo>
                    <a:pt x="9" y="163"/>
                  </a:lnTo>
                  <a:lnTo>
                    <a:pt x="9" y="163"/>
                  </a:lnTo>
                  <a:lnTo>
                    <a:pt x="9" y="163"/>
                  </a:lnTo>
                  <a:lnTo>
                    <a:pt x="12" y="161"/>
                  </a:lnTo>
                  <a:lnTo>
                    <a:pt x="12" y="161"/>
                  </a:lnTo>
                  <a:lnTo>
                    <a:pt x="12" y="161"/>
                  </a:lnTo>
                  <a:lnTo>
                    <a:pt x="12" y="161"/>
                  </a:lnTo>
                  <a:lnTo>
                    <a:pt x="12" y="161"/>
                  </a:lnTo>
                  <a:lnTo>
                    <a:pt x="12" y="161"/>
                  </a:lnTo>
                  <a:lnTo>
                    <a:pt x="12" y="159"/>
                  </a:lnTo>
                  <a:lnTo>
                    <a:pt x="12" y="159"/>
                  </a:lnTo>
                  <a:lnTo>
                    <a:pt x="12" y="159"/>
                  </a:lnTo>
                  <a:lnTo>
                    <a:pt x="12" y="159"/>
                  </a:lnTo>
                  <a:lnTo>
                    <a:pt x="14" y="159"/>
                  </a:lnTo>
                  <a:lnTo>
                    <a:pt x="14" y="159"/>
                  </a:lnTo>
                  <a:lnTo>
                    <a:pt x="14" y="156"/>
                  </a:lnTo>
                  <a:lnTo>
                    <a:pt x="14" y="156"/>
                  </a:lnTo>
                  <a:lnTo>
                    <a:pt x="14" y="156"/>
                  </a:lnTo>
                  <a:lnTo>
                    <a:pt x="14" y="156"/>
                  </a:lnTo>
                  <a:lnTo>
                    <a:pt x="14" y="154"/>
                  </a:lnTo>
                  <a:lnTo>
                    <a:pt x="14" y="154"/>
                  </a:lnTo>
                  <a:lnTo>
                    <a:pt x="14" y="154"/>
                  </a:lnTo>
                  <a:lnTo>
                    <a:pt x="14" y="154"/>
                  </a:lnTo>
                  <a:lnTo>
                    <a:pt x="14" y="151"/>
                  </a:lnTo>
                  <a:lnTo>
                    <a:pt x="14" y="151"/>
                  </a:lnTo>
                  <a:lnTo>
                    <a:pt x="14" y="151"/>
                  </a:lnTo>
                  <a:lnTo>
                    <a:pt x="14" y="151"/>
                  </a:lnTo>
                  <a:lnTo>
                    <a:pt x="16" y="149"/>
                  </a:lnTo>
                  <a:lnTo>
                    <a:pt x="16" y="149"/>
                  </a:lnTo>
                  <a:lnTo>
                    <a:pt x="16" y="149"/>
                  </a:lnTo>
                  <a:lnTo>
                    <a:pt x="16" y="149"/>
                  </a:lnTo>
                  <a:lnTo>
                    <a:pt x="16" y="149"/>
                  </a:lnTo>
                  <a:lnTo>
                    <a:pt x="16" y="149"/>
                  </a:lnTo>
                  <a:lnTo>
                    <a:pt x="19" y="147"/>
                  </a:lnTo>
                  <a:lnTo>
                    <a:pt x="19" y="147"/>
                  </a:lnTo>
                  <a:lnTo>
                    <a:pt x="19" y="147"/>
                  </a:lnTo>
                  <a:lnTo>
                    <a:pt x="19" y="147"/>
                  </a:lnTo>
                  <a:lnTo>
                    <a:pt x="21" y="147"/>
                  </a:lnTo>
                  <a:lnTo>
                    <a:pt x="21" y="147"/>
                  </a:lnTo>
                  <a:lnTo>
                    <a:pt x="21" y="144"/>
                  </a:lnTo>
                  <a:lnTo>
                    <a:pt x="21" y="144"/>
                  </a:lnTo>
                  <a:lnTo>
                    <a:pt x="21" y="144"/>
                  </a:lnTo>
                  <a:lnTo>
                    <a:pt x="21" y="144"/>
                  </a:lnTo>
                  <a:lnTo>
                    <a:pt x="19" y="142"/>
                  </a:lnTo>
                  <a:lnTo>
                    <a:pt x="19" y="142"/>
                  </a:lnTo>
                  <a:lnTo>
                    <a:pt x="19" y="142"/>
                  </a:lnTo>
                  <a:lnTo>
                    <a:pt x="19" y="142"/>
                  </a:lnTo>
                  <a:lnTo>
                    <a:pt x="19" y="142"/>
                  </a:lnTo>
                  <a:lnTo>
                    <a:pt x="19" y="142"/>
                  </a:lnTo>
                  <a:lnTo>
                    <a:pt x="21" y="140"/>
                  </a:lnTo>
                  <a:lnTo>
                    <a:pt x="21" y="140"/>
                  </a:lnTo>
                  <a:lnTo>
                    <a:pt x="21" y="140"/>
                  </a:lnTo>
                  <a:lnTo>
                    <a:pt x="21" y="140"/>
                  </a:lnTo>
                  <a:lnTo>
                    <a:pt x="21" y="140"/>
                  </a:lnTo>
                  <a:lnTo>
                    <a:pt x="21" y="140"/>
                  </a:lnTo>
                  <a:lnTo>
                    <a:pt x="23" y="140"/>
                  </a:lnTo>
                  <a:lnTo>
                    <a:pt x="23" y="140"/>
                  </a:lnTo>
                  <a:lnTo>
                    <a:pt x="26" y="140"/>
                  </a:lnTo>
                  <a:lnTo>
                    <a:pt x="26" y="140"/>
                  </a:lnTo>
                  <a:lnTo>
                    <a:pt x="28" y="142"/>
                  </a:lnTo>
                  <a:lnTo>
                    <a:pt x="28" y="142"/>
                  </a:lnTo>
                  <a:lnTo>
                    <a:pt x="30" y="142"/>
                  </a:lnTo>
                  <a:lnTo>
                    <a:pt x="30" y="142"/>
                  </a:lnTo>
                  <a:lnTo>
                    <a:pt x="30" y="142"/>
                  </a:lnTo>
                  <a:lnTo>
                    <a:pt x="30" y="142"/>
                  </a:lnTo>
                  <a:lnTo>
                    <a:pt x="30" y="142"/>
                  </a:lnTo>
                  <a:lnTo>
                    <a:pt x="30" y="142"/>
                  </a:lnTo>
                  <a:lnTo>
                    <a:pt x="33" y="142"/>
                  </a:lnTo>
                  <a:lnTo>
                    <a:pt x="33" y="142"/>
                  </a:lnTo>
                  <a:lnTo>
                    <a:pt x="33" y="140"/>
                  </a:lnTo>
                  <a:lnTo>
                    <a:pt x="33" y="140"/>
                  </a:lnTo>
                  <a:lnTo>
                    <a:pt x="33" y="140"/>
                  </a:lnTo>
                  <a:lnTo>
                    <a:pt x="33" y="140"/>
                  </a:lnTo>
                  <a:lnTo>
                    <a:pt x="33" y="140"/>
                  </a:lnTo>
                  <a:lnTo>
                    <a:pt x="33" y="140"/>
                  </a:lnTo>
                  <a:lnTo>
                    <a:pt x="33" y="140"/>
                  </a:lnTo>
                  <a:lnTo>
                    <a:pt x="33" y="140"/>
                  </a:lnTo>
                  <a:lnTo>
                    <a:pt x="35" y="140"/>
                  </a:lnTo>
                  <a:lnTo>
                    <a:pt x="35" y="140"/>
                  </a:lnTo>
                  <a:lnTo>
                    <a:pt x="35" y="137"/>
                  </a:lnTo>
                  <a:lnTo>
                    <a:pt x="35" y="137"/>
                  </a:lnTo>
                  <a:lnTo>
                    <a:pt x="35" y="137"/>
                  </a:lnTo>
                  <a:lnTo>
                    <a:pt x="35" y="137"/>
                  </a:lnTo>
                  <a:lnTo>
                    <a:pt x="38" y="137"/>
                  </a:lnTo>
                  <a:lnTo>
                    <a:pt x="38" y="137"/>
                  </a:lnTo>
                  <a:lnTo>
                    <a:pt x="38" y="137"/>
                  </a:lnTo>
                  <a:lnTo>
                    <a:pt x="38" y="137"/>
                  </a:lnTo>
                  <a:lnTo>
                    <a:pt x="38" y="135"/>
                  </a:lnTo>
                  <a:lnTo>
                    <a:pt x="38" y="135"/>
                  </a:lnTo>
                  <a:lnTo>
                    <a:pt x="40" y="135"/>
                  </a:lnTo>
                  <a:lnTo>
                    <a:pt x="40" y="135"/>
                  </a:lnTo>
                  <a:lnTo>
                    <a:pt x="40" y="135"/>
                  </a:lnTo>
                  <a:lnTo>
                    <a:pt x="40" y="135"/>
                  </a:lnTo>
                  <a:lnTo>
                    <a:pt x="40" y="135"/>
                  </a:lnTo>
                  <a:lnTo>
                    <a:pt x="40" y="135"/>
                  </a:lnTo>
                  <a:lnTo>
                    <a:pt x="42" y="135"/>
                  </a:lnTo>
                  <a:lnTo>
                    <a:pt x="42" y="135"/>
                  </a:lnTo>
                  <a:lnTo>
                    <a:pt x="42" y="133"/>
                  </a:lnTo>
                  <a:lnTo>
                    <a:pt x="42" y="133"/>
                  </a:lnTo>
                  <a:lnTo>
                    <a:pt x="42" y="133"/>
                  </a:lnTo>
                  <a:lnTo>
                    <a:pt x="42" y="133"/>
                  </a:lnTo>
                  <a:lnTo>
                    <a:pt x="42" y="130"/>
                  </a:lnTo>
                  <a:lnTo>
                    <a:pt x="42" y="130"/>
                  </a:lnTo>
                  <a:lnTo>
                    <a:pt x="42" y="130"/>
                  </a:lnTo>
                  <a:lnTo>
                    <a:pt x="42" y="130"/>
                  </a:lnTo>
                  <a:lnTo>
                    <a:pt x="42" y="130"/>
                  </a:lnTo>
                  <a:lnTo>
                    <a:pt x="42" y="130"/>
                  </a:lnTo>
                  <a:lnTo>
                    <a:pt x="42" y="128"/>
                  </a:lnTo>
                  <a:lnTo>
                    <a:pt x="42" y="128"/>
                  </a:lnTo>
                  <a:lnTo>
                    <a:pt x="42" y="128"/>
                  </a:lnTo>
                  <a:lnTo>
                    <a:pt x="42" y="128"/>
                  </a:lnTo>
                  <a:lnTo>
                    <a:pt x="42" y="128"/>
                  </a:lnTo>
                  <a:lnTo>
                    <a:pt x="42" y="128"/>
                  </a:lnTo>
                  <a:lnTo>
                    <a:pt x="42" y="125"/>
                  </a:lnTo>
                  <a:lnTo>
                    <a:pt x="42" y="125"/>
                  </a:lnTo>
                  <a:lnTo>
                    <a:pt x="42" y="125"/>
                  </a:lnTo>
                  <a:lnTo>
                    <a:pt x="42" y="125"/>
                  </a:lnTo>
                  <a:lnTo>
                    <a:pt x="42" y="125"/>
                  </a:lnTo>
                  <a:lnTo>
                    <a:pt x="42" y="125"/>
                  </a:lnTo>
                  <a:lnTo>
                    <a:pt x="42" y="123"/>
                  </a:lnTo>
                  <a:lnTo>
                    <a:pt x="42" y="123"/>
                  </a:lnTo>
                  <a:lnTo>
                    <a:pt x="42" y="123"/>
                  </a:lnTo>
                  <a:lnTo>
                    <a:pt x="42" y="123"/>
                  </a:lnTo>
                  <a:lnTo>
                    <a:pt x="42" y="123"/>
                  </a:lnTo>
                  <a:lnTo>
                    <a:pt x="42" y="123"/>
                  </a:lnTo>
                  <a:lnTo>
                    <a:pt x="42" y="121"/>
                  </a:lnTo>
                  <a:lnTo>
                    <a:pt x="42" y="121"/>
                  </a:lnTo>
                  <a:lnTo>
                    <a:pt x="42" y="118"/>
                  </a:lnTo>
                  <a:lnTo>
                    <a:pt x="42" y="118"/>
                  </a:lnTo>
                  <a:lnTo>
                    <a:pt x="42" y="118"/>
                  </a:lnTo>
                  <a:lnTo>
                    <a:pt x="42" y="118"/>
                  </a:lnTo>
                  <a:lnTo>
                    <a:pt x="40" y="118"/>
                  </a:lnTo>
                  <a:lnTo>
                    <a:pt x="40" y="118"/>
                  </a:lnTo>
                  <a:lnTo>
                    <a:pt x="40" y="118"/>
                  </a:lnTo>
                  <a:lnTo>
                    <a:pt x="40" y="118"/>
                  </a:lnTo>
                  <a:lnTo>
                    <a:pt x="40" y="118"/>
                  </a:lnTo>
                  <a:lnTo>
                    <a:pt x="40" y="118"/>
                  </a:lnTo>
                  <a:lnTo>
                    <a:pt x="38" y="116"/>
                  </a:lnTo>
                  <a:lnTo>
                    <a:pt x="38" y="116"/>
                  </a:lnTo>
                  <a:lnTo>
                    <a:pt x="38" y="116"/>
                  </a:lnTo>
                  <a:lnTo>
                    <a:pt x="38" y="116"/>
                  </a:lnTo>
                  <a:lnTo>
                    <a:pt x="38" y="116"/>
                  </a:lnTo>
                  <a:lnTo>
                    <a:pt x="38" y="116"/>
                  </a:lnTo>
                  <a:lnTo>
                    <a:pt x="35" y="118"/>
                  </a:lnTo>
                  <a:lnTo>
                    <a:pt x="35" y="118"/>
                  </a:lnTo>
                  <a:lnTo>
                    <a:pt x="35" y="118"/>
                  </a:lnTo>
                  <a:lnTo>
                    <a:pt x="35" y="118"/>
                  </a:lnTo>
                  <a:lnTo>
                    <a:pt x="33" y="116"/>
                  </a:lnTo>
                  <a:lnTo>
                    <a:pt x="33" y="116"/>
                  </a:lnTo>
                  <a:lnTo>
                    <a:pt x="33" y="116"/>
                  </a:lnTo>
                  <a:lnTo>
                    <a:pt x="33" y="116"/>
                  </a:lnTo>
                  <a:lnTo>
                    <a:pt x="33" y="116"/>
                  </a:lnTo>
                  <a:lnTo>
                    <a:pt x="33" y="116"/>
                  </a:lnTo>
                  <a:lnTo>
                    <a:pt x="33" y="116"/>
                  </a:lnTo>
                  <a:lnTo>
                    <a:pt x="33" y="116"/>
                  </a:lnTo>
                  <a:lnTo>
                    <a:pt x="33" y="114"/>
                  </a:lnTo>
                  <a:lnTo>
                    <a:pt x="33" y="114"/>
                  </a:lnTo>
                  <a:lnTo>
                    <a:pt x="33" y="111"/>
                  </a:lnTo>
                  <a:lnTo>
                    <a:pt x="33" y="111"/>
                  </a:lnTo>
                  <a:lnTo>
                    <a:pt x="33" y="111"/>
                  </a:lnTo>
                  <a:lnTo>
                    <a:pt x="33" y="111"/>
                  </a:lnTo>
                  <a:lnTo>
                    <a:pt x="30" y="109"/>
                  </a:lnTo>
                  <a:lnTo>
                    <a:pt x="30" y="109"/>
                  </a:lnTo>
                  <a:lnTo>
                    <a:pt x="33" y="88"/>
                  </a:lnTo>
                  <a:lnTo>
                    <a:pt x="33" y="88"/>
                  </a:lnTo>
                  <a:lnTo>
                    <a:pt x="33" y="88"/>
                  </a:lnTo>
                  <a:lnTo>
                    <a:pt x="33" y="88"/>
                  </a:lnTo>
                  <a:lnTo>
                    <a:pt x="33" y="85"/>
                  </a:lnTo>
                  <a:lnTo>
                    <a:pt x="33" y="85"/>
                  </a:lnTo>
                  <a:lnTo>
                    <a:pt x="33" y="85"/>
                  </a:lnTo>
                  <a:lnTo>
                    <a:pt x="33" y="85"/>
                  </a:lnTo>
                  <a:lnTo>
                    <a:pt x="33" y="85"/>
                  </a:lnTo>
                  <a:lnTo>
                    <a:pt x="33" y="85"/>
                  </a:lnTo>
                  <a:lnTo>
                    <a:pt x="33" y="83"/>
                  </a:lnTo>
                  <a:lnTo>
                    <a:pt x="33" y="83"/>
                  </a:lnTo>
                  <a:lnTo>
                    <a:pt x="33" y="83"/>
                  </a:lnTo>
                  <a:lnTo>
                    <a:pt x="33" y="83"/>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33" name="Freeform 839"/>
            <p:cNvSpPr>
              <a:spLocks/>
            </p:cNvSpPr>
            <p:nvPr/>
          </p:nvSpPr>
          <p:spPr bwMode="auto">
            <a:xfrm>
              <a:off x="3822" y="1638"/>
              <a:ext cx="918" cy="571"/>
            </a:xfrm>
            <a:custGeom>
              <a:avLst/>
              <a:gdLst/>
              <a:ahLst/>
              <a:cxnLst>
                <a:cxn ang="0">
                  <a:pos x="524" y="4"/>
                </a:cxn>
                <a:cxn ang="0">
                  <a:pos x="508" y="21"/>
                </a:cxn>
                <a:cxn ang="0">
                  <a:pos x="505" y="42"/>
                </a:cxn>
                <a:cxn ang="0">
                  <a:pos x="508" y="49"/>
                </a:cxn>
                <a:cxn ang="0">
                  <a:pos x="510" y="66"/>
                </a:cxn>
                <a:cxn ang="0">
                  <a:pos x="498" y="87"/>
                </a:cxn>
                <a:cxn ang="0">
                  <a:pos x="484" y="108"/>
                </a:cxn>
                <a:cxn ang="0">
                  <a:pos x="470" y="122"/>
                </a:cxn>
                <a:cxn ang="0">
                  <a:pos x="451" y="132"/>
                </a:cxn>
                <a:cxn ang="0">
                  <a:pos x="442" y="146"/>
                </a:cxn>
                <a:cxn ang="0">
                  <a:pos x="434" y="163"/>
                </a:cxn>
                <a:cxn ang="0">
                  <a:pos x="425" y="184"/>
                </a:cxn>
                <a:cxn ang="0">
                  <a:pos x="418" y="203"/>
                </a:cxn>
                <a:cxn ang="0">
                  <a:pos x="411" y="222"/>
                </a:cxn>
                <a:cxn ang="0">
                  <a:pos x="401" y="231"/>
                </a:cxn>
                <a:cxn ang="0">
                  <a:pos x="392" y="245"/>
                </a:cxn>
                <a:cxn ang="0">
                  <a:pos x="394" y="259"/>
                </a:cxn>
                <a:cxn ang="0">
                  <a:pos x="392" y="283"/>
                </a:cxn>
                <a:cxn ang="0">
                  <a:pos x="401" y="302"/>
                </a:cxn>
                <a:cxn ang="0">
                  <a:pos x="305" y="269"/>
                </a:cxn>
                <a:cxn ang="0">
                  <a:pos x="153" y="264"/>
                </a:cxn>
                <a:cxn ang="0">
                  <a:pos x="123" y="304"/>
                </a:cxn>
                <a:cxn ang="0">
                  <a:pos x="85" y="328"/>
                </a:cxn>
                <a:cxn ang="0">
                  <a:pos x="9" y="309"/>
                </a:cxn>
                <a:cxn ang="0">
                  <a:pos x="14" y="297"/>
                </a:cxn>
                <a:cxn ang="0">
                  <a:pos x="26" y="283"/>
                </a:cxn>
                <a:cxn ang="0">
                  <a:pos x="28" y="276"/>
                </a:cxn>
                <a:cxn ang="0">
                  <a:pos x="28" y="257"/>
                </a:cxn>
                <a:cxn ang="0">
                  <a:pos x="33" y="250"/>
                </a:cxn>
                <a:cxn ang="0">
                  <a:pos x="47" y="241"/>
                </a:cxn>
                <a:cxn ang="0">
                  <a:pos x="42" y="229"/>
                </a:cxn>
                <a:cxn ang="0">
                  <a:pos x="42" y="219"/>
                </a:cxn>
                <a:cxn ang="0">
                  <a:pos x="54" y="205"/>
                </a:cxn>
                <a:cxn ang="0">
                  <a:pos x="61" y="191"/>
                </a:cxn>
                <a:cxn ang="0">
                  <a:pos x="49" y="177"/>
                </a:cxn>
                <a:cxn ang="0">
                  <a:pos x="21" y="172"/>
                </a:cxn>
                <a:cxn ang="0">
                  <a:pos x="5" y="165"/>
                </a:cxn>
                <a:cxn ang="0">
                  <a:pos x="5" y="148"/>
                </a:cxn>
                <a:cxn ang="0">
                  <a:pos x="16" y="148"/>
                </a:cxn>
                <a:cxn ang="0">
                  <a:pos x="31" y="141"/>
                </a:cxn>
                <a:cxn ang="0">
                  <a:pos x="45" y="134"/>
                </a:cxn>
                <a:cxn ang="0">
                  <a:pos x="61" y="134"/>
                </a:cxn>
                <a:cxn ang="0">
                  <a:pos x="71" y="125"/>
                </a:cxn>
                <a:cxn ang="0">
                  <a:pos x="66" y="106"/>
                </a:cxn>
                <a:cxn ang="0">
                  <a:pos x="64" y="94"/>
                </a:cxn>
                <a:cxn ang="0">
                  <a:pos x="73" y="85"/>
                </a:cxn>
                <a:cxn ang="0">
                  <a:pos x="85" y="87"/>
                </a:cxn>
                <a:cxn ang="0">
                  <a:pos x="85" y="70"/>
                </a:cxn>
                <a:cxn ang="0">
                  <a:pos x="87" y="56"/>
                </a:cxn>
                <a:cxn ang="0">
                  <a:pos x="85" y="47"/>
                </a:cxn>
                <a:cxn ang="0">
                  <a:pos x="97" y="28"/>
                </a:cxn>
                <a:cxn ang="0">
                  <a:pos x="111" y="21"/>
                </a:cxn>
                <a:cxn ang="0">
                  <a:pos x="123" y="14"/>
                </a:cxn>
                <a:cxn ang="0">
                  <a:pos x="132" y="23"/>
                </a:cxn>
                <a:cxn ang="0">
                  <a:pos x="149" y="30"/>
                </a:cxn>
                <a:cxn ang="0">
                  <a:pos x="172" y="28"/>
                </a:cxn>
                <a:cxn ang="0">
                  <a:pos x="184" y="21"/>
                </a:cxn>
                <a:cxn ang="0">
                  <a:pos x="194" y="9"/>
                </a:cxn>
                <a:cxn ang="0">
                  <a:pos x="201" y="9"/>
                </a:cxn>
                <a:cxn ang="0">
                  <a:pos x="212" y="21"/>
                </a:cxn>
                <a:cxn ang="0">
                  <a:pos x="222" y="28"/>
                </a:cxn>
                <a:cxn ang="0">
                  <a:pos x="281" y="35"/>
                </a:cxn>
              </a:cxnLst>
              <a:rect l="0" t="0" r="r" b="b"/>
              <a:pathLst>
                <a:path w="527" h="328">
                  <a:moveTo>
                    <a:pt x="378" y="0"/>
                  </a:moveTo>
                  <a:lnTo>
                    <a:pt x="416" y="0"/>
                  </a:lnTo>
                  <a:lnTo>
                    <a:pt x="416" y="0"/>
                  </a:lnTo>
                  <a:lnTo>
                    <a:pt x="416" y="2"/>
                  </a:lnTo>
                  <a:lnTo>
                    <a:pt x="416" y="2"/>
                  </a:lnTo>
                  <a:lnTo>
                    <a:pt x="430" y="0"/>
                  </a:lnTo>
                  <a:lnTo>
                    <a:pt x="430" y="0"/>
                  </a:lnTo>
                  <a:lnTo>
                    <a:pt x="453" y="0"/>
                  </a:lnTo>
                  <a:lnTo>
                    <a:pt x="453" y="0"/>
                  </a:lnTo>
                  <a:lnTo>
                    <a:pt x="456" y="0"/>
                  </a:lnTo>
                  <a:lnTo>
                    <a:pt x="456" y="0"/>
                  </a:lnTo>
                  <a:lnTo>
                    <a:pt x="517" y="0"/>
                  </a:lnTo>
                  <a:lnTo>
                    <a:pt x="517" y="0"/>
                  </a:lnTo>
                  <a:lnTo>
                    <a:pt x="527" y="0"/>
                  </a:lnTo>
                  <a:lnTo>
                    <a:pt x="527" y="0"/>
                  </a:lnTo>
                  <a:lnTo>
                    <a:pt x="527" y="2"/>
                  </a:lnTo>
                  <a:lnTo>
                    <a:pt x="527" y="2"/>
                  </a:lnTo>
                  <a:lnTo>
                    <a:pt x="524" y="2"/>
                  </a:lnTo>
                  <a:lnTo>
                    <a:pt x="524" y="2"/>
                  </a:lnTo>
                  <a:lnTo>
                    <a:pt x="524" y="2"/>
                  </a:lnTo>
                  <a:lnTo>
                    <a:pt x="524" y="2"/>
                  </a:lnTo>
                  <a:lnTo>
                    <a:pt x="524" y="4"/>
                  </a:lnTo>
                  <a:lnTo>
                    <a:pt x="524" y="4"/>
                  </a:lnTo>
                  <a:lnTo>
                    <a:pt x="522" y="9"/>
                  </a:lnTo>
                  <a:lnTo>
                    <a:pt x="522" y="9"/>
                  </a:lnTo>
                  <a:lnTo>
                    <a:pt x="522" y="9"/>
                  </a:lnTo>
                  <a:lnTo>
                    <a:pt x="522" y="9"/>
                  </a:lnTo>
                  <a:lnTo>
                    <a:pt x="520" y="11"/>
                  </a:lnTo>
                  <a:lnTo>
                    <a:pt x="520" y="11"/>
                  </a:lnTo>
                  <a:lnTo>
                    <a:pt x="520" y="11"/>
                  </a:lnTo>
                  <a:lnTo>
                    <a:pt x="520" y="11"/>
                  </a:lnTo>
                  <a:lnTo>
                    <a:pt x="517" y="14"/>
                  </a:lnTo>
                  <a:lnTo>
                    <a:pt x="517" y="14"/>
                  </a:lnTo>
                  <a:lnTo>
                    <a:pt x="515" y="16"/>
                  </a:lnTo>
                  <a:lnTo>
                    <a:pt x="515" y="16"/>
                  </a:lnTo>
                  <a:lnTo>
                    <a:pt x="515" y="16"/>
                  </a:lnTo>
                  <a:lnTo>
                    <a:pt x="515" y="16"/>
                  </a:lnTo>
                  <a:lnTo>
                    <a:pt x="512" y="16"/>
                  </a:lnTo>
                  <a:lnTo>
                    <a:pt x="512" y="16"/>
                  </a:lnTo>
                  <a:lnTo>
                    <a:pt x="512" y="18"/>
                  </a:lnTo>
                  <a:lnTo>
                    <a:pt x="512" y="18"/>
                  </a:lnTo>
                  <a:lnTo>
                    <a:pt x="510" y="18"/>
                  </a:lnTo>
                  <a:lnTo>
                    <a:pt x="510" y="18"/>
                  </a:lnTo>
                  <a:lnTo>
                    <a:pt x="510" y="18"/>
                  </a:lnTo>
                  <a:lnTo>
                    <a:pt x="510" y="18"/>
                  </a:lnTo>
                  <a:lnTo>
                    <a:pt x="508" y="21"/>
                  </a:lnTo>
                  <a:lnTo>
                    <a:pt x="508" y="21"/>
                  </a:lnTo>
                  <a:lnTo>
                    <a:pt x="508" y="23"/>
                  </a:lnTo>
                  <a:lnTo>
                    <a:pt x="508" y="23"/>
                  </a:lnTo>
                  <a:lnTo>
                    <a:pt x="508" y="23"/>
                  </a:lnTo>
                  <a:lnTo>
                    <a:pt x="508" y="23"/>
                  </a:lnTo>
                  <a:lnTo>
                    <a:pt x="508" y="26"/>
                  </a:lnTo>
                  <a:lnTo>
                    <a:pt x="508" y="26"/>
                  </a:lnTo>
                  <a:lnTo>
                    <a:pt x="508" y="30"/>
                  </a:lnTo>
                  <a:lnTo>
                    <a:pt x="508" y="30"/>
                  </a:lnTo>
                  <a:lnTo>
                    <a:pt x="508" y="33"/>
                  </a:lnTo>
                  <a:lnTo>
                    <a:pt x="508" y="33"/>
                  </a:lnTo>
                  <a:lnTo>
                    <a:pt x="508" y="35"/>
                  </a:lnTo>
                  <a:lnTo>
                    <a:pt x="508" y="35"/>
                  </a:lnTo>
                  <a:lnTo>
                    <a:pt x="505" y="37"/>
                  </a:lnTo>
                  <a:lnTo>
                    <a:pt x="505" y="37"/>
                  </a:lnTo>
                  <a:lnTo>
                    <a:pt x="505" y="40"/>
                  </a:lnTo>
                  <a:lnTo>
                    <a:pt x="505" y="40"/>
                  </a:lnTo>
                  <a:lnTo>
                    <a:pt x="505" y="40"/>
                  </a:lnTo>
                  <a:lnTo>
                    <a:pt x="505" y="40"/>
                  </a:lnTo>
                  <a:lnTo>
                    <a:pt x="505" y="42"/>
                  </a:lnTo>
                  <a:lnTo>
                    <a:pt x="505" y="42"/>
                  </a:lnTo>
                  <a:lnTo>
                    <a:pt x="505" y="42"/>
                  </a:lnTo>
                  <a:lnTo>
                    <a:pt x="505" y="42"/>
                  </a:lnTo>
                  <a:lnTo>
                    <a:pt x="508" y="42"/>
                  </a:lnTo>
                  <a:lnTo>
                    <a:pt x="508" y="42"/>
                  </a:lnTo>
                  <a:lnTo>
                    <a:pt x="510" y="37"/>
                  </a:lnTo>
                  <a:lnTo>
                    <a:pt x="510" y="37"/>
                  </a:lnTo>
                  <a:lnTo>
                    <a:pt x="510" y="37"/>
                  </a:lnTo>
                  <a:lnTo>
                    <a:pt x="510" y="37"/>
                  </a:lnTo>
                  <a:lnTo>
                    <a:pt x="510" y="37"/>
                  </a:lnTo>
                  <a:lnTo>
                    <a:pt x="510" y="37"/>
                  </a:lnTo>
                  <a:lnTo>
                    <a:pt x="512" y="37"/>
                  </a:lnTo>
                  <a:lnTo>
                    <a:pt x="512" y="37"/>
                  </a:lnTo>
                  <a:lnTo>
                    <a:pt x="512" y="37"/>
                  </a:lnTo>
                  <a:lnTo>
                    <a:pt x="512" y="37"/>
                  </a:lnTo>
                  <a:lnTo>
                    <a:pt x="512" y="40"/>
                  </a:lnTo>
                  <a:lnTo>
                    <a:pt x="512" y="40"/>
                  </a:lnTo>
                  <a:lnTo>
                    <a:pt x="510" y="42"/>
                  </a:lnTo>
                  <a:lnTo>
                    <a:pt x="510" y="42"/>
                  </a:lnTo>
                  <a:lnTo>
                    <a:pt x="510" y="42"/>
                  </a:lnTo>
                  <a:lnTo>
                    <a:pt x="510" y="42"/>
                  </a:lnTo>
                  <a:lnTo>
                    <a:pt x="505" y="47"/>
                  </a:lnTo>
                  <a:lnTo>
                    <a:pt x="505" y="47"/>
                  </a:lnTo>
                  <a:lnTo>
                    <a:pt x="505" y="47"/>
                  </a:lnTo>
                  <a:lnTo>
                    <a:pt x="505" y="47"/>
                  </a:lnTo>
                  <a:lnTo>
                    <a:pt x="508" y="49"/>
                  </a:lnTo>
                  <a:lnTo>
                    <a:pt x="508" y="49"/>
                  </a:lnTo>
                  <a:lnTo>
                    <a:pt x="508" y="49"/>
                  </a:lnTo>
                  <a:lnTo>
                    <a:pt x="508" y="49"/>
                  </a:lnTo>
                  <a:lnTo>
                    <a:pt x="508" y="52"/>
                  </a:lnTo>
                  <a:lnTo>
                    <a:pt x="508" y="52"/>
                  </a:lnTo>
                  <a:lnTo>
                    <a:pt x="510" y="54"/>
                  </a:lnTo>
                  <a:lnTo>
                    <a:pt x="510" y="54"/>
                  </a:lnTo>
                  <a:lnTo>
                    <a:pt x="510" y="56"/>
                  </a:lnTo>
                  <a:lnTo>
                    <a:pt x="510" y="56"/>
                  </a:lnTo>
                  <a:lnTo>
                    <a:pt x="510" y="56"/>
                  </a:lnTo>
                  <a:lnTo>
                    <a:pt x="510" y="56"/>
                  </a:lnTo>
                  <a:lnTo>
                    <a:pt x="510" y="56"/>
                  </a:lnTo>
                  <a:lnTo>
                    <a:pt x="510" y="56"/>
                  </a:lnTo>
                  <a:lnTo>
                    <a:pt x="510" y="59"/>
                  </a:lnTo>
                  <a:lnTo>
                    <a:pt x="510" y="59"/>
                  </a:lnTo>
                  <a:lnTo>
                    <a:pt x="510" y="59"/>
                  </a:lnTo>
                  <a:lnTo>
                    <a:pt x="510" y="59"/>
                  </a:lnTo>
                  <a:lnTo>
                    <a:pt x="510" y="61"/>
                  </a:lnTo>
                  <a:lnTo>
                    <a:pt x="510" y="61"/>
                  </a:lnTo>
                  <a:lnTo>
                    <a:pt x="510" y="63"/>
                  </a:lnTo>
                  <a:lnTo>
                    <a:pt x="510" y="63"/>
                  </a:lnTo>
                  <a:lnTo>
                    <a:pt x="510" y="66"/>
                  </a:lnTo>
                  <a:lnTo>
                    <a:pt x="510" y="66"/>
                  </a:lnTo>
                  <a:lnTo>
                    <a:pt x="508" y="68"/>
                  </a:lnTo>
                  <a:lnTo>
                    <a:pt x="508" y="68"/>
                  </a:lnTo>
                  <a:lnTo>
                    <a:pt x="508" y="68"/>
                  </a:lnTo>
                  <a:lnTo>
                    <a:pt x="508" y="68"/>
                  </a:lnTo>
                  <a:lnTo>
                    <a:pt x="508" y="70"/>
                  </a:lnTo>
                  <a:lnTo>
                    <a:pt x="508" y="70"/>
                  </a:lnTo>
                  <a:lnTo>
                    <a:pt x="505" y="70"/>
                  </a:lnTo>
                  <a:lnTo>
                    <a:pt x="505" y="70"/>
                  </a:lnTo>
                  <a:lnTo>
                    <a:pt x="505" y="73"/>
                  </a:lnTo>
                  <a:lnTo>
                    <a:pt x="505" y="73"/>
                  </a:lnTo>
                  <a:lnTo>
                    <a:pt x="505" y="75"/>
                  </a:lnTo>
                  <a:lnTo>
                    <a:pt x="505" y="75"/>
                  </a:lnTo>
                  <a:lnTo>
                    <a:pt x="503" y="80"/>
                  </a:lnTo>
                  <a:lnTo>
                    <a:pt x="503" y="80"/>
                  </a:lnTo>
                  <a:lnTo>
                    <a:pt x="503" y="82"/>
                  </a:lnTo>
                  <a:lnTo>
                    <a:pt x="503" y="82"/>
                  </a:lnTo>
                  <a:lnTo>
                    <a:pt x="501" y="85"/>
                  </a:lnTo>
                  <a:lnTo>
                    <a:pt x="501" y="85"/>
                  </a:lnTo>
                  <a:lnTo>
                    <a:pt x="498" y="85"/>
                  </a:lnTo>
                  <a:lnTo>
                    <a:pt x="498" y="85"/>
                  </a:lnTo>
                  <a:lnTo>
                    <a:pt x="498" y="85"/>
                  </a:lnTo>
                  <a:lnTo>
                    <a:pt x="498" y="85"/>
                  </a:lnTo>
                  <a:lnTo>
                    <a:pt x="498" y="87"/>
                  </a:lnTo>
                  <a:lnTo>
                    <a:pt x="498" y="87"/>
                  </a:lnTo>
                  <a:lnTo>
                    <a:pt x="496" y="87"/>
                  </a:lnTo>
                  <a:lnTo>
                    <a:pt x="496" y="87"/>
                  </a:lnTo>
                  <a:lnTo>
                    <a:pt x="494" y="89"/>
                  </a:lnTo>
                  <a:lnTo>
                    <a:pt x="494" y="89"/>
                  </a:lnTo>
                  <a:lnTo>
                    <a:pt x="494" y="92"/>
                  </a:lnTo>
                  <a:lnTo>
                    <a:pt x="494" y="92"/>
                  </a:lnTo>
                  <a:lnTo>
                    <a:pt x="491" y="94"/>
                  </a:lnTo>
                  <a:lnTo>
                    <a:pt x="491" y="94"/>
                  </a:lnTo>
                  <a:lnTo>
                    <a:pt x="491" y="96"/>
                  </a:lnTo>
                  <a:lnTo>
                    <a:pt x="491" y="96"/>
                  </a:lnTo>
                  <a:lnTo>
                    <a:pt x="489" y="99"/>
                  </a:lnTo>
                  <a:lnTo>
                    <a:pt x="489" y="99"/>
                  </a:lnTo>
                  <a:lnTo>
                    <a:pt x="489" y="101"/>
                  </a:lnTo>
                  <a:lnTo>
                    <a:pt x="489" y="101"/>
                  </a:lnTo>
                  <a:lnTo>
                    <a:pt x="486" y="103"/>
                  </a:lnTo>
                  <a:lnTo>
                    <a:pt x="486" y="103"/>
                  </a:lnTo>
                  <a:lnTo>
                    <a:pt x="486" y="106"/>
                  </a:lnTo>
                  <a:lnTo>
                    <a:pt x="486" y="106"/>
                  </a:lnTo>
                  <a:lnTo>
                    <a:pt x="486" y="106"/>
                  </a:lnTo>
                  <a:lnTo>
                    <a:pt x="486" y="106"/>
                  </a:lnTo>
                  <a:lnTo>
                    <a:pt x="484" y="108"/>
                  </a:lnTo>
                  <a:lnTo>
                    <a:pt x="484" y="108"/>
                  </a:lnTo>
                  <a:lnTo>
                    <a:pt x="482" y="108"/>
                  </a:lnTo>
                  <a:lnTo>
                    <a:pt x="482" y="108"/>
                  </a:lnTo>
                  <a:lnTo>
                    <a:pt x="482" y="108"/>
                  </a:lnTo>
                  <a:lnTo>
                    <a:pt x="482" y="108"/>
                  </a:lnTo>
                  <a:lnTo>
                    <a:pt x="482" y="111"/>
                  </a:lnTo>
                  <a:lnTo>
                    <a:pt x="482" y="111"/>
                  </a:lnTo>
                  <a:lnTo>
                    <a:pt x="482" y="113"/>
                  </a:lnTo>
                  <a:lnTo>
                    <a:pt x="482" y="113"/>
                  </a:lnTo>
                  <a:lnTo>
                    <a:pt x="482" y="113"/>
                  </a:lnTo>
                  <a:lnTo>
                    <a:pt x="482" y="113"/>
                  </a:lnTo>
                  <a:lnTo>
                    <a:pt x="482" y="115"/>
                  </a:lnTo>
                  <a:lnTo>
                    <a:pt x="482" y="115"/>
                  </a:lnTo>
                  <a:lnTo>
                    <a:pt x="482" y="115"/>
                  </a:lnTo>
                  <a:lnTo>
                    <a:pt x="482" y="115"/>
                  </a:lnTo>
                  <a:lnTo>
                    <a:pt x="479" y="118"/>
                  </a:lnTo>
                  <a:lnTo>
                    <a:pt x="479" y="118"/>
                  </a:lnTo>
                  <a:lnTo>
                    <a:pt x="479" y="118"/>
                  </a:lnTo>
                  <a:lnTo>
                    <a:pt x="479" y="118"/>
                  </a:lnTo>
                  <a:lnTo>
                    <a:pt x="479" y="118"/>
                  </a:lnTo>
                  <a:lnTo>
                    <a:pt x="479" y="118"/>
                  </a:lnTo>
                  <a:lnTo>
                    <a:pt x="477" y="120"/>
                  </a:lnTo>
                  <a:lnTo>
                    <a:pt x="477" y="120"/>
                  </a:lnTo>
                  <a:lnTo>
                    <a:pt x="470" y="122"/>
                  </a:lnTo>
                  <a:lnTo>
                    <a:pt x="470" y="122"/>
                  </a:lnTo>
                  <a:lnTo>
                    <a:pt x="470" y="122"/>
                  </a:lnTo>
                  <a:lnTo>
                    <a:pt x="470" y="122"/>
                  </a:lnTo>
                  <a:lnTo>
                    <a:pt x="468" y="125"/>
                  </a:lnTo>
                  <a:lnTo>
                    <a:pt x="468" y="125"/>
                  </a:lnTo>
                  <a:lnTo>
                    <a:pt x="468" y="125"/>
                  </a:lnTo>
                  <a:lnTo>
                    <a:pt x="468" y="125"/>
                  </a:lnTo>
                  <a:lnTo>
                    <a:pt x="465" y="127"/>
                  </a:lnTo>
                  <a:lnTo>
                    <a:pt x="465" y="127"/>
                  </a:lnTo>
                  <a:lnTo>
                    <a:pt x="465" y="127"/>
                  </a:lnTo>
                  <a:lnTo>
                    <a:pt x="465" y="127"/>
                  </a:lnTo>
                  <a:lnTo>
                    <a:pt x="463" y="127"/>
                  </a:lnTo>
                  <a:lnTo>
                    <a:pt x="463" y="127"/>
                  </a:lnTo>
                  <a:lnTo>
                    <a:pt x="460" y="129"/>
                  </a:lnTo>
                  <a:lnTo>
                    <a:pt x="460" y="129"/>
                  </a:lnTo>
                  <a:lnTo>
                    <a:pt x="458" y="129"/>
                  </a:lnTo>
                  <a:lnTo>
                    <a:pt x="458" y="129"/>
                  </a:lnTo>
                  <a:lnTo>
                    <a:pt x="456" y="129"/>
                  </a:lnTo>
                  <a:lnTo>
                    <a:pt x="456" y="129"/>
                  </a:lnTo>
                  <a:lnTo>
                    <a:pt x="451" y="132"/>
                  </a:lnTo>
                  <a:lnTo>
                    <a:pt x="451" y="132"/>
                  </a:lnTo>
                  <a:lnTo>
                    <a:pt x="451" y="132"/>
                  </a:lnTo>
                  <a:lnTo>
                    <a:pt x="451" y="132"/>
                  </a:lnTo>
                  <a:lnTo>
                    <a:pt x="451" y="132"/>
                  </a:lnTo>
                  <a:lnTo>
                    <a:pt x="451" y="132"/>
                  </a:lnTo>
                  <a:lnTo>
                    <a:pt x="449" y="132"/>
                  </a:lnTo>
                  <a:lnTo>
                    <a:pt x="449" y="132"/>
                  </a:lnTo>
                  <a:lnTo>
                    <a:pt x="446" y="134"/>
                  </a:lnTo>
                  <a:lnTo>
                    <a:pt x="446" y="134"/>
                  </a:lnTo>
                  <a:lnTo>
                    <a:pt x="446" y="134"/>
                  </a:lnTo>
                  <a:lnTo>
                    <a:pt x="446" y="134"/>
                  </a:lnTo>
                  <a:lnTo>
                    <a:pt x="444" y="137"/>
                  </a:lnTo>
                  <a:lnTo>
                    <a:pt x="444" y="137"/>
                  </a:lnTo>
                  <a:lnTo>
                    <a:pt x="444" y="139"/>
                  </a:lnTo>
                  <a:lnTo>
                    <a:pt x="444" y="139"/>
                  </a:lnTo>
                  <a:lnTo>
                    <a:pt x="444" y="139"/>
                  </a:lnTo>
                  <a:lnTo>
                    <a:pt x="444" y="139"/>
                  </a:lnTo>
                  <a:lnTo>
                    <a:pt x="442" y="139"/>
                  </a:lnTo>
                  <a:lnTo>
                    <a:pt x="442" y="139"/>
                  </a:lnTo>
                  <a:lnTo>
                    <a:pt x="442" y="141"/>
                  </a:lnTo>
                  <a:lnTo>
                    <a:pt x="442" y="141"/>
                  </a:lnTo>
                  <a:lnTo>
                    <a:pt x="442" y="141"/>
                  </a:lnTo>
                  <a:lnTo>
                    <a:pt x="442" y="141"/>
                  </a:lnTo>
                  <a:lnTo>
                    <a:pt x="442" y="144"/>
                  </a:lnTo>
                  <a:lnTo>
                    <a:pt x="442" y="144"/>
                  </a:lnTo>
                  <a:lnTo>
                    <a:pt x="442" y="146"/>
                  </a:lnTo>
                  <a:lnTo>
                    <a:pt x="442" y="146"/>
                  </a:lnTo>
                  <a:lnTo>
                    <a:pt x="442" y="146"/>
                  </a:lnTo>
                  <a:lnTo>
                    <a:pt x="442" y="146"/>
                  </a:lnTo>
                  <a:lnTo>
                    <a:pt x="442" y="148"/>
                  </a:lnTo>
                  <a:lnTo>
                    <a:pt x="442" y="148"/>
                  </a:lnTo>
                  <a:lnTo>
                    <a:pt x="439" y="151"/>
                  </a:lnTo>
                  <a:lnTo>
                    <a:pt x="439" y="151"/>
                  </a:lnTo>
                  <a:lnTo>
                    <a:pt x="439" y="153"/>
                  </a:lnTo>
                  <a:lnTo>
                    <a:pt x="439" y="153"/>
                  </a:lnTo>
                  <a:lnTo>
                    <a:pt x="437" y="153"/>
                  </a:lnTo>
                  <a:lnTo>
                    <a:pt x="437" y="153"/>
                  </a:lnTo>
                  <a:lnTo>
                    <a:pt x="437" y="155"/>
                  </a:lnTo>
                  <a:lnTo>
                    <a:pt x="437" y="155"/>
                  </a:lnTo>
                  <a:lnTo>
                    <a:pt x="434" y="155"/>
                  </a:lnTo>
                  <a:lnTo>
                    <a:pt x="434" y="155"/>
                  </a:lnTo>
                  <a:lnTo>
                    <a:pt x="434" y="158"/>
                  </a:lnTo>
                  <a:lnTo>
                    <a:pt x="434" y="158"/>
                  </a:lnTo>
                  <a:lnTo>
                    <a:pt x="434" y="160"/>
                  </a:lnTo>
                  <a:lnTo>
                    <a:pt x="434" y="160"/>
                  </a:lnTo>
                  <a:lnTo>
                    <a:pt x="434" y="160"/>
                  </a:lnTo>
                  <a:lnTo>
                    <a:pt x="434" y="160"/>
                  </a:lnTo>
                  <a:lnTo>
                    <a:pt x="434" y="163"/>
                  </a:lnTo>
                  <a:lnTo>
                    <a:pt x="434" y="163"/>
                  </a:lnTo>
                  <a:lnTo>
                    <a:pt x="434" y="163"/>
                  </a:lnTo>
                  <a:lnTo>
                    <a:pt x="434" y="163"/>
                  </a:lnTo>
                  <a:lnTo>
                    <a:pt x="432" y="165"/>
                  </a:lnTo>
                  <a:lnTo>
                    <a:pt x="432" y="165"/>
                  </a:lnTo>
                  <a:lnTo>
                    <a:pt x="432" y="165"/>
                  </a:lnTo>
                  <a:lnTo>
                    <a:pt x="432" y="165"/>
                  </a:lnTo>
                  <a:lnTo>
                    <a:pt x="432" y="167"/>
                  </a:lnTo>
                  <a:lnTo>
                    <a:pt x="432" y="167"/>
                  </a:lnTo>
                  <a:lnTo>
                    <a:pt x="430" y="167"/>
                  </a:lnTo>
                  <a:lnTo>
                    <a:pt x="430" y="167"/>
                  </a:lnTo>
                  <a:lnTo>
                    <a:pt x="430" y="172"/>
                  </a:lnTo>
                  <a:lnTo>
                    <a:pt x="430" y="172"/>
                  </a:lnTo>
                  <a:lnTo>
                    <a:pt x="430" y="174"/>
                  </a:lnTo>
                  <a:lnTo>
                    <a:pt x="430" y="174"/>
                  </a:lnTo>
                  <a:lnTo>
                    <a:pt x="430" y="177"/>
                  </a:lnTo>
                  <a:lnTo>
                    <a:pt x="430" y="177"/>
                  </a:lnTo>
                  <a:lnTo>
                    <a:pt x="427" y="179"/>
                  </a:lnTo>
                  <a:lnTo>
                    <a:pt x="427" y="179"/>
                  </a:lnTo>
                  <a:lnTo>
                    <a:pt x="427" y="179"/>
                  </a:lnTo>
                  <a:lnTo>
                    <a:pt x="427" y="179"/>
                  </a:lnTo>
                  <a:lnTo>
                    <a:pt x="425" y="181"/>
                  </a:lnTo>
                  <a:lnTo>
                    <a:pt x="425" y="181"/>
                  </a:lnTo>
                  <a:lnTo>
                    <a:pt x="425" y="184"/>
                  </a:lnTo>
                  <a:lnTo>
                    <a:pt x="425" y="184"/>
                  </a:lnTo>
                  <a:lnTo>
                    <a:pt x="423" y="186"/>
                  </a:lnTo>
                  <a:lnTo>
                    <a:pt x="423" y="186"/>
                  </a:lnTo>
                  <a:lnTo>
                    <a:pt x="423" y="189"/>
                  </a:lnTo>
                  <a:lnTo>
                    <a:pt x="423" y="189"/>
                  </a:lnTo>
                  <a:lnTo>
                    <a:pt x="423" y="191"/>
                  </a:lnTo>
                  <a:lnTo>
                    <a:pt x="423" y="191"/>
                  </a:lnTo>
                  <a:lnTo>
                    <a:pt x="423" y="191"/>
                  </a:lnTo>
                  <a:lnTo>
                    <a:pt x="423" y="191"/>
                  </a:lnTo>
                  <a:lnTo>
                    <a:pt x="423" y="191"/>
                  </a:lnTo>
                  <a:lnTo>
                    <a:pt x="423" y="191"/>
                  </a:lnTo>
                  <a:lnTo>
                    <a:pt x="423" y="193"/>
                  </a:lnTo>
                  <a:lnTo>
                    <a:pt x="423" y="193"/>
                  </a:lnTo>
                  <a:lnTo>
                    <a:pt x="423" y="196"/>
                  </a:lnTo>
                  <a:lnTo>
                    <a:pt x="423" y="196"/>
                  </a:lnTo>
                  <a:lnTo>
                    <a:pt x="423" y="198"/>
                  </a:lnTo>
                  <a:lnTo>
                    <a:pt x="423" y="198"/>
                  </a:lnTo>
                  <a:lnTo>
                    <a:pt x="420" y="200"/>
                  </a:lnTo>
                  <a:lnTo>
                    <a:pt x="420" y="200"/>
                  </a:lnTo>
                  <a:lnTo>
                    <a:pt x="420" y="200"/>
                  </a:lnTo>
                  <a:lnTo>
                    <a:pt x="420" y="200"/>
                  </a:lnTo>
                  <a:lnTo>
                    <a:pt x="418" y="203"/>
                  </a:lnTo>
                  <a:lnTo>
                    <a:pt x="418" y="203"/>
                  </a:lnTo>
                  <a:lnTo>
                    <a:pt x="416" y="203"/>
                  </a:lnTo>
                  <a:lnTo>
                    <a:pt x="416" y="203"/>
                  </a:lnTo>
                  <a:lnTo>
                    <a:pt x="416" y="205"/>
                  </a:lnTo>
                  <a:lnTo>
                    <a:pt x="416" y="205"/>
                  </a:lnTo>
                  <a:lnTo>
                    <a:pt x="416" y="207"/>
                  </a:lnTo>
                  <a:lnTo>
                    <a:pt x="416" y="207"/>
                  </a:lnTo>
                  <a:lnTo>
                    <a:pt x="416" y="210"/>
                  </a:lnTo>
                  <a:lnTo>
                    <a:pt x="416" y="210"/>
                  </a:lnTo>
                  <a:lnTo>
                    <a:pt x="416" y="212"/>
                  </a:lnTo>
                  <a:lnTo>
                    <a:pt x="416" y="212"/>
                  </a:lnTo>
                  <a:lnTo>
                    <a:pt x="416" y="215"/>
                  </a:lnTo>
                  <a:lnTo>
                    <a:pt x="416" y="215"/>
                  </a:lnTo>
                  <a:lnTo>
                    <a:pt x="416" y="217"/>
                  </a:lnTo>
                  <a:lnTo>
                    <a:pt x="416" y="217"/>
                  </a:lnTo>
                  <a:lnTo>
                    <a:pt x="416" y="217"/>
                  </a:lnTo>
                  <a:lnTo>
                    <a:pt x="416" y="217"/>
                  </a:lnTo>
                  <a:lnTo>
                    <a:pt x="413" y="219"/>
                  </a:lnTo>
                  <a:lnTo>
                    <a:pt x="413" y="219"/>
                  </a:lnTo>
                  <a:lnTo>
                    <a:pt x="413" y="222"/>
                  </a:lnTo>
                  <a:lnTo>
                    <a:pt x="413" y="222"/>
                  </a:lnTo>
                  <a:lnTo>
                    <a:pt x="413" y="222"/>
                  </a:lnTo>
                  <a:lnTo>
                    <a:pt x="413" y="222"/>
                  </a:lnTo>
                  <a:lnTo>
                    <a:pt x="411" y="222"/>
                  </a:lnTo>
                  <a:lnTo>
                    <a:pt x="411" y="222"/>
                  </a:lnTo>
                  <a:lnTo>
                    <a:pt x="411" y="222"/>
                  </a:lnTo>
                  <a:lnTo>
                    <a:pt x="411" y="222"/>
                  </a:lnTo>
                  <a:lnTo>
                    <a:pt x="408" y="222"/>
                  </a:lnTo>
                  <a:lnTo>
                    <a:pt x="408" y="222"/>
                  </a:lnTo>
                  <a:lnTo>
                    <a:pt x="408" y="222"/>
                  </a:lnTo>
                  <a:lnTo>
                    <a:pt x="408" y="222"/>
                  </a:lnTo>
                  <a:lnTo>
                    <a:pt x="406" y="222"/>
                  </a:lnTo>
                  <a:lnTo>
                    <a:pt x="406" y="222"/>
                  </a:lnTo>
                  <a:lnTo>
                    <a:pt x="406" y="222"/>
                  </a:lnTo>
                  <a:lnTo>
                    <a:pt x="406" y="222"/>
                  </a:lnTo>
                  <a:lnTo>
                    <a:pt x="406" y="224"/>
                  </a:lnTo>
                  <a:lnTo>
                    <a:pt x="406" y="224"/>
                  </a:lnTo>
                  <a:lnTo>
                    <a:pt x="404" y="224"/>
                  </a:lnTo>
                  <a:lnTo>
                    <a:pt x="404" y="224"/>
                  </a:lnTo>
                  <a:lnTo>
                    <a:pt x="404" y="226"/>
                  </a:lnTo>
                  <a:lnTo>
                    <a:pt x="404" y="226"/>
                  </a:lnTo>
                  <a:lnTo>
                    <a:pt x="401" y="229"/>
                  </a:lnTo>
                  <a:lnTo>
                    <a:pt x="401" y="229"/>
                  </a:lnTo>
                  <a:lnTo>
                    <a:pt x="401" y="231"/>
                  </a:lnTo>
                  <a:lnTo>
                    <a:pt x="401" y="231"/>
                  </a:lnTo>
                  <a:lnTo>
                    <a:pt x="401" y="231"/>
                  </a:lnTo>
                  <a:lnTo>
                    <a:pt x="401" y="231"/>
                  </a:lnTo>
                  <a:lnTo>
                    <a:pt x="399" y="233"/>
                  </a:lnTo>
                  <a:lnTo>
                    <a:pt x="399" y="233"/>
                  </a:lnTo>
                  <a:lnTo>
                    <a:pt x="399" y="236"/>
                  </a:lnTo>
                  <a:lnTo>
                    <a:pt x="399" y="236"/>
                  </a:lnTo>
                  <a:lnTo>
                    <a:pt x="399" y="236"/>
                  </a:lnTo>
                  <a:lnTo>
                    <a:pt x="399" y="236"/>
                  </a:lnTo>
                  <a:lnTo>
                    <a:pt x="397" y="236"/>
                  </a:lnTo>
                  <a:lnTo>
                    <a:pt x="397" y="236"/>
                  </a:lnTo>
                  <a:lnTo>
                    <a:pt x="397" y="236"/>
                  </a:lnTo>
                  <a:lnTo>
                    <a:pt x="397" y="236"/>
                  </a:lnTo>
                  <a:lnTo>
                    <a:pt x="394" y="236"/>
                  </a:lnTo>
                  <a:lnTo>
                    <a:pt x="394" y="236"/>
                  </a:lnTo>
                  <a:lnTo>
                    <a:pt x="394" y="236"/>
                  </a:lnTo>
                  <a:lnTo>
                    <a:pt x="394" y="236"/>
                  </a:lnTo>
                  <a:lnTo>
                    <a:pt x="392" y="238"/>
                  </a:lnTo>
                  <a:lnTo>
                    <a:pt x="392" y="238"/>
                  </a:lnTo>
                  <a:lnTo>
                    <a:pt x="392" y="241"/>
                  </a:lnTo>
                  <a:lnTo>
                    <a:pt x="392" y="241"/>
                  </a:lnTo>
                  <a:lnTo>
                    <a:pt x="392" y="243"/>
                  </a:lnTo>
                  <a:lnTo>
                    <a:pt x="392" y="243"/>
                  </a:lnTo>
                  <a:lnTo>
                    <a:pt x="392" y="243"/>
                  </a:lnTo>
                  <a:lnTo>
                    <a:pt x="392" y="243"/>
                  </a:lnTo>
                  <a:lnTo>
                    <a:pt x="392" y="245"/>
                  </a:lnTo>
                  <a:lnTo>
                    <a:pt x="392" y="245"/>
                  </a:lnTo>
                  <a:lnTo>
                    <a:pt x="394" y="245"/>
                  </a:lnTo>
                  <a:lnTo>
                    <a:pt x="394" y="245"/>
                  </a:lnTo>
                  <a:lnTo>
                    <a:pt x="394" y="248"/>
                  </a:lnTo>
                  <a:lnTo>
                    <a:pt x="394" y="248"/>
                  </a:lnTo>
                  <a:lnTo>
                    <a:pt x="394" y="248"/>
                  </a:lnTo>
                  <a:lnTo>
                    <a:pt x="394" y="248"/>
                  </a:lnTo>
                  <a:lnTo>
                    <a:pt x="394" y="250"/>
                  </a:lnTo>
                  <a:lnTo>
                    <a:pt x="394" y="250"/>
                  </a:lnTo>
                  <a:lnTo>
                    <a:pt x="394" y="252"/>
                  </a:lnTo>
                  <a:lnTo>
                    <a:pt x="394" y="252"/>
                  </a:lnTo>
                  <a:lnTo>
                    <a:pt x="394" y="252"/>
                  </a:lnTo>
                  <a:lnTo>
                    <a:pt x="394" y="252"/>
                  </a:lnTo>
                  <a:lnTo>
                    <a:pt x="394" y="255"/>
                  </a:lnTo>
                  <a:lnTo>
                    <a:pt x="394" y="255"/>
                  </a:lnTo>
                  <a:lnTo>
                    <a:pt x="394" y="257"/>
                  </a:lnTo>
                  <a:lnTo>
                    <a:pt x="394" y="257"/>
                  </a:lnTo>
                  <a:lnTo>
                    <a:pt x="394" y="259"/>
                  </a:lnTo>
                  <a:lnTo>
                    <a:pt x="394" y="259"/>
                  </a:lnTo>
                  <a:lnTo>
                    <a:pt x="394" y="259"/>
                  </a:lnTo>
                  <a:lnTo>
                    <a:pt x="394" y="259"/>
                  </a:lnTo>
                  <a:lnTo>
                    <a:pt x="394" y="259"/>
                  </a:lnTo>
                  <a:lnTo>
                    <a:pt x="394" y="259"/>
                  </a:lnTo>
                  <a:lnTo>
                    <a:pt x="394" y="262"/>
                  </a:lnTo>
                  <a:lnTo>
                    <a:pt x="394" y="262"/>
                  </a:lnTo>
                  <a:lnTo>
                    <a:pt x="394" y="264"/>
                  </a:lnTo>
                  <a:lnTo>
                    <a:pt x="394" y="264"/>
                  </a:lnTo>
                  <a:lnTo>
                    <a:pt x="392" y="267"/>
                  </a:lnTo>
                  <a:lnTo>
                    <a:pt x="392" y="267"/>
                  </a:lnTo>
                  <a:lnTo>
                    <a:pt x="392" y="269"/>
                  </a:lnTo>
                  <a:lnTo>
                    <a:pt x="392" y="269"/>
                  </a:lnTo>
                  <a:lnTo>
                    <a:pt x="390" y="269"/>
                  </a:lnTo>
                  <a:lnTo>
                    <a:pt x="390" y="269"/>
                  </a:lnTo>
                  <a:lnTo>
                    <a:pt x="390" y="271"/>
                  </a:lnTo>
                  <a:lnTo>
                    <a:pt x="390" y="271"/>
                  </a:lnTo>
                  <a:lnTo>
                    <a:pt x="387" y="271"/>
                  </a:lnTo>
                  <a:lnTo>
                    <a:pt x="387" y="271"/>
                  </a:lnTo>
                  <a:lnTo>
                    <a:pt x="387" y="274"/>
                  </a:lnTo>
                  <a:lnTo>
                    <a:pt x="387" y="274"/>
                  </a:lnTo>
                  <a:lnTo>
                    <a:pt x="387" y="276"/>
                  </a:lnTo>
                  <a:lnTo>
                    <a:pt x="387" y="276"/>
                  </a:lnTo>
                  <a:lnTo>
                    <a:pt x="387" y="276"/>
                  </a:lnTo>
                  <a:lnTo>
                    <a:pt x="387" y="276"/>
                  </a:lnTo>
                  <a:lnTo>
                    <a:pt x="390" y="281"/>
                  </a:lnTo>
                  <a:lnTo>
                    <a:pt x="390" y="281"/>
                  </a:lnTo>
                  <a:lnTo>
                    <a:pt x="392" y="283"/>
                  </a:lnTo>
                  <a:lnTo>
                    <a:pt x="392" y="283"/>
                  </a:lnTo>
                  <a:lnTo>
                    <a:pt x="394" y="285"/>
                  </a:lnTo>
                  <a:lnTo>
                    <a:pt x="394" y="285"/>
                  </a:lnTo>
                  <a:lnTo>
                    <a:pt x="399" y="288"/>
                  </a:lnTo>
                  <a:lnTo>
                    <a:pt x="399" y="288"/>
                  </a:lnTo>
                  <a:lnTo>
                    <a:pt x="399" y="290"/>
                  </a:lnTo>
                  <a:lnTo>
                    <a:pt x="399" y="290"/>
                  </a:lnTo>
                  <a:lnTo>
                    <a:pt x="401" y="292"/>
                  </a:lnTo>
                  <a:lnTo>
                    <a:pt x="401" y="292"/>
                  </a:lnTo>
                  <a:lnTo>
                    <a:pt x="401" y="292"/>
                  </a:lnTo>
                  <a:lnTo>
                    <a:pt x="401" y="292"/>
                  </a:lnTo>
                  <a:lnTo>
                    <a:pt x="401" y="295"/>
                  </a:lnTo>
                  <a:lnTo>
                    <a:pt x="401" y="295"/>
                  </a:lnTo>
                  <a:lnTo>
                    <a:pt x="401" y="297"/>
                  </a:lnTo>
                  <a:lnTo>
                    <a:pt x="401" y="297"/>
                  </a:lnTo>
                  <a:lnTo>
                    <a:pt x="401" y="300"/>
                  </a:lnTo>
                  <a:lnTo>
                    <a:pt x="401" y="300"/>
                  </a:lnTo>
                  <a:lnTo>
                    <a:pt x="401" y="300"/>
                  </a:lnTo>
                  <a:lnTo>
                    <a:pt x="401" y="300"/>
                  </a:lnTo>
                  <a:lnTo>
                    <a:pt x="401" y="300"/>
                  </a:lnTo>
                  <a:lnTo>
                    <a:pt x="401" y="300"/>
                  </a:lnTo>
                  <a:lnTo>
                    <a:pt x="401" y="302"/>
                  </a:lnTo>
                  <a:lnTo>
                    <a:pt x="401" y="302"/>
                  </a:lnTo>
                  <a:lnTo>
                    <a:pt x="401" y="302"/>
                  </a:lnTo>
                  <a:lnTo>
                    <a:pt x="401" y="302"/>
                  </a:lnTo>
                  <a:lnTo>
                    <a:pt x="399" y="304"/>
                  </a:lnTo>
                  <a:lnTo>
                    <a:pt x="399" y="304"/>
                  </a:lnTo>
                  <a:lnTo>
                    <a:pt x="399" y="304"/>
                  </a:lnTo>
                  <a:lnTo>
                    <a:pt x="399" y="304"/>
                  </a:lnTo>
                  <a:lnTo>
                    <a:pt x="397" y="307"/>
                  </a:lnTo>
                  <a:lnTo>
                    <a:pt x="397" y="307"/>
                  </a:lnTo>
                  <a:lnTo>
                    <a:pt x="397" y="307"/>
                  </a:lnTo>
                  <a:lnTo>
                    <a:pt x="397" y="307"/>
                  </a:lnTo>
                  <a:lnTo>
                    <a:pt x="394" y="309"/>
                  </a:lnTo>
                  <a:lnTo>
                    <a:pt x="394" y="309"/>
                  </a:lnTo>
                  <a:lnTo>
                    <a:pt x="394" y="309"/>
                  </a:lnTo>
                  <a:lnTo>
                    <a:pt x="394" y="309"/>
                  </a:lnTo>
                  <a:lnTo>
                    <a:pt x="394" y="309"/>
                  </a:lnTo>
                  <a:lnTo>
                    <a:pt x="394" y="309"/>
                  </a:lnTo>
                  <a:lnTo>
                    <a:pt x="312" y="311"/>
                  </a:lnTo>
                  <a:lnTo>
                    <a:pt x="312" y="311"/>
                  </a:lnTo>
                  <a:lnTo>
                    <a:pt x="312" y="276"/>
                  </a:lnTo>
                  <a:lnTo>
                    <a:pt x="312" y="276"/>
                  </a:lnTo>
                  <a:lnTo>
                    <a:pt x="305" y="276"/>
                  </a:lnTo>
                  <a:lnTo>
                    <a:pt x="305" y="276"/>
                  </a:lnTo>
                  <a:lnTo>
                    <a:pt x="305" y="269"/>
                  </a:lnTo>
                  <a:lnTo>
                    <a:pt x="305" y="269"/>
                  </a:lnTo>
                  <a:lnTo>
                    <a:pt x="300" y="271"/>
                  </a:lnTo>
                  <a:lnTo>
                    <a:pt x="300" y="271"/>
                  </a:lnTo>
                  <a:lnTo>
                    <a:pt x="300" y="264"/>
                  </a:lnTo>
                  <a:lnTo>
                    <a:pt x="300" y="264"/>
                  </a:lnTo>
                  <a:lnTo>
                    <a:pt x="288" y="264"/>
                  </a:lnTo>
                  <a:lnTo>
                    <a:pt x="288" y="264"/>
                  </a:lnTo>
                  <a:lnTo>
                    <a:pt x="288" y="257"/>
                  </a:lnTo>
                  <a:lnTo>
                    <a:pt x="288" y="257"/>
                  </a:lnTo>
                  <a:lnTo>
                    <a:pt x="281" y="257"/>
                  </a:lnTo>
                  <a:lnTo>
                    <a:pt x="281" y="257"/>
                  </a:lnTo>
                  <a:lnTo>
                    <a:pt x="281" y="252"/>
                  </a:lnTo>
                  <a:lnTo>
                    <a:pt x="281" y="252"/>
                  </a:lnTo>
                  <a:lnTo>
                    <a:pt x="165" y="255"/>
                  </a:lnTo>
                  <a:lnTo>
                    <a:pt x="165" y="255"/>
                  </a:lnTo>
                  <a:lnTo>
                    <a:pt x="165" y="259"/>
                  </a:lnTo>
                  <a:lnTo>
                    <a:pt x="165" y="259"/>
                  </a:lnTo>
                  <a:lnTo>
                    <a:pt x="156" y="259"/>
                  </a:lnTo>
                  <a:lnTo>
                    <a:pt x="156" y="259"/>
                  </a:lnTo>
                  <a:lnTo>
                    <a:pt x="153" y="259"/>
                  </a:lnTo>
                  <a:lnTo>
                    <a:pt x="153" y="259"/>
                  </a:lnTo>
                  <a:lnTo>
                    <a:pt x="153" y="264"/>
                  </a:lnTo>
                  <a:lnTo>
                    <a:pt x="153" y="264"/>
                  </a:lnTo>
                  <a:lnTo>
                    <a:pt x="146" y="264"/>
                  </a:lnTo>
                  <a:lnTo>
                    <a:pt x="146" y="264"/>
                  </a:lnTo>
                  <a:lnTo>
                    <a:pt x="146" y="274"/>
                  </a:lnTo>
                  <a:lnTo>
                    <a:pt x="146" y="274"/>
                  </a:lnTo>
                  <a:lnTo>
                    <a:pt x="142" y="274"/>
                  </a:lnTo>
                  <a:lnTo>
                    <a:pt x="142" y="274"/>
                  </a:lnTo>
                  <a:lnTo>
                    <a:pt x="139" y="283"/>
                  </a:lnTo>
                  <a:lnTo>
                    <a:pt x="139" y="283"/>
                  </a:lnTo>
                  <a:lnTo>
                    <a:pt x="134" y="283"/>
                  </a:lnTo>
                  <a:lnTo>
                    <a:pt x="134" y="283"/>
                  </a:lnTo>
                  <a:lnTo>
                    <a:pt x="134" y="288"/>
                  </a:lnTo>
                  <a:lnTo>
                    <a:pt x="134" y="288"/>
                  </a:lnTo>
                  <a:lnTo>
                    <a:pt x="130" y="288"/>
                  </a:lnTo>
                  <a:lnTo>
                    <a:pt x="130" y="288"/>
                  </a:lnTo>
                  <a:lnTo>
                    <a:pt x="130" y="295"/>
                  </a:lnTo>
                  <a:lnTo>
                    <a:pt x="130" y="295"/>
                  </a:lnTo>
                  <a:lnTo>
                    <a:pt x="127" y="295"/>
                  </a:lnTo>
                  <a:lnTo>
                    <a:pt x="127" y="295"/>
                  </a:lnTo>
                  <a:lnTo>
                    <a:pt x="127" y="300"/>
                  </a:lnTo>
                  <a:lnTo>
                    <a:pt x="127" y="300"/>
                  </a:lnTo>
                  <a:lnTo>
                    <a:pt x="123" y="300"/>
                  </a:lnTo>
                  <a:lnTo>
                    <a:pt x="123" y="300"/>
                  </a:lnTo>
                  <a:lnTo>
                    <a:pt x="123" y="304"/>
                  </a:lnTo>
                  <a:lnTo>
                    <a:pt x="123" y="304"/>
                  </a:lnTo>
                  <a:lnTo>
                    <a:pt x="116" y="304"/>
                  </a:lnTo>
                  <a:lnTo>
                    <a:pt x="116" y="304"/>
                  </a:lnTo>
                  <a:lnTo>
                    <a:pt x="116" y="311"/>
                  </a:lnTo>
                  <a:lnTo>
                    <a:pt x="116" y="311"/>
                  </a:lnTo>
                  <a:lnTo>
                    <a:pt x="111" y="311"/>
                  </a:lnTo>
                  <a:lnTo>
                    <a:pt x="111" y="311"/>
                  </a:lnTo>
                  <a:lnTo>
                    <a:pt x="108" y="323"/>
                  </a:lnTo>
                  <a:lnTo>
                    <a:pt x="108" y="323"/>
                  </a:lnTo>
                  <a:lnTo>
                    <a:pt x="104" y="323"/>
                  </a:lnTo>
                  <a:lnTo>
                    <a:pt x="104" y="323"/>
                  </a:lnTo>
                  <a:lnTo>
                    <a:pt x="99" y="323"/>
                  </a:lnTo>
                  <a:lnTo>
                    <a:pt x="99" y="323"/>
                  </a:lnTo>
                  <a:lnTo>
                    <a:pt x="97" y="323"/>
                  </a:lnTo>
                  <a:lnTo>
                    <a:pt x="97" y="323"/>
                  </a:lnTo>
                  <a:lnTo>
                    <a:pt x="97" y="328"/>
                  </a:lnTo>
                  <a:lnTo>
                    <a:pt x="97" y="328"/>
                  </a:lnTo>
                  <a:lnTo>
                    <a:pt x="92" y="328"/>
                  </a:lnTo>
                  <a:lnTo>
                    <a:pt x="92" y="328"/>
                  </a:lnTo>
                  <a:lnTo>
                    <a:pt x="85" y="328"/>
                  </a:lnTo>
                  <a:lnTo>
                    <a:pt x="85" y="328"/>
                  </a:lnTo>
                  <a:lnTo>
                    <a:pt x="85" y="328"/>
                  </a:lnTo>
                  <a:lnTo>
                    <a:pt x="85" y="328"/>
                  </a:lnTo>
                  <a:lnTo>
                    <a:pt x="5" y="328"/>
                  </a:lnTo>
                  <a:lnTo>
                    <a:pt x="5" y="328"/>
                  </a:lnTo>
                  <a:lnTo>
                    <a:pt x="5" y="321"/>
                  </a:lnTo>
                  <a:lnTo>
                    <a:pt x="5" y="321"/>
                  </a:lnTo>
                  <a:lnTo>
                    <a:pt x="5" y="321"/>
                  </a:lnTo>
                  <a:lnTo>
                    <a:pt x="5" y="321"/>
                  </a:lnTo>
                  <a:lnTo>
                    <a:pt x="5" y="318"/>
                  </a:lnTo>
                  <a:lnTo>
                    <a:pt x="5" y="318"/>
                  </a:lnTo>
                  <a:lnTo>
                    <a:pt x="5" y="316"/>
                  </a:lnTo>
                  <a:lnTo>
                    <a:pt x="5" y="316"/>
                  </a:lnTo>
                  <a:lnTo>
                    <a:pt x="7" y="314"/>
                  </a:lnTo>
                  <a:lnTo>
                    <a:pt x="7" y="314"/>
                  </a:lnTo>
                  <a:lnTo>
                    <a:pt x="7" y="314"/>
                  </a:lnTo>
                  <a:lnTo>
                    <a:pt x="7" y="314"/>
                  </a:lnTo>
                  <a:lnTo>
                    <a:pt x="7" y="314"/>
                  </a:lnTo>
                  <a:lnTo>
                    <a:pt x="7" y="314"/>
                  </a:lnTo>
                  <a:lnTo>
                    <a:pt x="9" y="311"/>
                  </a:lnTo>
                  <a:lnTo>
                    <a:pt x="9" y="311"/>
                  </a:lnTo>
                  <a:lnTo>
                    <a:pt x="9" y="311"/>
                  </a:lnTo>
                  <a:lnTo>
                    <a:pt x="9" y="311"/>
                  </a:lnTo>
                  <a:lnTo>
                    <a:pt x="9" y="309"/>
                  </a:lnTo>
                  <a:lnTo>
                    <a:pt x="9" y="309"/>
                  </a:lnTo>
                  <a:lnTo>
                    <a:pt x="9" y="309"/>
                  </a:lnTo>
                  <a:lnTo>
                    <a:pt x="9" y="309"/>
                  </a:lnTo>
                  <a:lnTo>
                    <a:pt x="9" y="307"/>
                  </a:lnTo>
                  <a:lnTo>
                    <a:pt x="9" y="307"/>
                  </a:lnTo>
                  <a:lnTo>
                    <a:pt x="12" y="304"/>
                  </a:lnTo>
                  <a:lnTo>
                    <a:pt x="12" y="304"/>
                  </a:lnTo>
                  <a:lnTo>
                    <a:pt x="12" y="304"/>
                  </a:lnTo>
                  <a:lnTo>
                    <a:pt x="12" y="304"/>
                  </a:lnTo>
                  <a:lnTo>
                    <a:pt x="12" y="302"/>
                  </a:lnTo>
                  <a:lnTo>
                    <a:pt x="12" y="302"/>
                  </a:lnTo>
                  <a:lnTo>
                    <a:pt x="14" y="302"/>
                  </a:lnTo>
                  <a:lnTo>
                    <a:pt x="14" y="302"/>
                  </a:lnTo>
                  <a:lnTo>
                    <a:pt x="14" y="300"/>
                  </a:lnTo>
                  <a:lnTo>
                    <a:pt x="14" y="300"/>
                  </a:lnTo>
                  <a:lnTo>
                    <a:pt x="14" y="300"/>
                  </a:lnTo>
                  <a:lnTo>
                    <a:pt x="14" y="300"/>
                  </a:lnTo>
                  <a:lnTo>
                    <a:pt x="14" y="300"/>
                  </a:lnTo>
                  <a:lnTo>
                    <a:pt x="14" y="300"/>
                  </a:lnTo>
                  <a:lnTo>
                    <a:pt x="14" y="297"/>
                  </a:lnTo>
                  <a:lnTo>
                    <a:pt x="14" y="297"/>
                  </a:lnTo>
                  <a:lnTo>
                    <a:pt x="14" y="297"/>
                  </a:lnTo>
                  <a:lnTo>
                    <a:pt x="14" y="297"/>
                  </a:lnTo>
                  <a:lnTo>
                    <a:pt x="14" y="297"/>
                  </a:lnTo>
                  <a:lnTo>
                    <a:pt x="14" y="297"/>
                  </a:lnTo>
                  <a:lnTo>
                    <a:pt x="16" y="295"/>
                  </a:lnTo>
                  <a:lnTo>
                    <a:pt x="16" y="295"/>
                  </a:lnTo>
                  <a:lnTo>
                    <a:pt x="16" y="295"/>
                  </a:lnTo>
                  <a:lnTo>
                    <a:pt x="16" y="295"/>
                  </a:lnTo>
                  <a:lnTo>
                    <a:pt x="16" y="292"/>
                  </a:lnTo>
                  <a:lnTo>
                    <a:pt x="16" y="292"/>
                  </a:lnTo>
                  <a:lnTo>
                    <a:pt x="19" y="292"/>
                  </a:lnTo>
                  <a:lnTo>
                    <a:pt x="19" y="292"/>
                  </a:lnTo>
                  <a:lnTo>
                    <a:pt x="19" y="290"/>
                  </a:lnTo>
                  <a:lnTo>
                    <a:pt x="19" y="290"/>
                  </a:lnTo>
                  <a:lnTo>
                    <a:pt x="19" y="290"/>
                  </a:lnTo>
                  <a:lnTo>
                    <a:pt x="19" y="290"/>
                  </a:lnTo>
                  <a:lnTo>
                    <a:pt x="21" y="290"/>
                  </a:lnTo>
                  <a:lnTo>
                    <a:pt x="21" y="290"/>
                  </a:lnTo>
                  <a:lnTo>
                    <a:pt x="23" y="290"/>
                  </a:lnTo>
                  <a:lnTo>
                    <a:pt x="23" y="290"/>
                  </a:lnTo>
                  <a:lnTo>
                    <a:pt x="23" y="290"/>
                  </a:lnTo>
                  <a:lnTo>
                    <a:pt x="23" y="290"/>
                  </a:lnTo>
                  <a:lnTo>
                    <a:pt x="23" y="288"/>
                  </a:lnTo>
                  <a:lnTo>
                    <a:pt x="23" y="288"/>
                  </a:lnTo>
                  <a:lnTo>
                    <a:pt x="23" y="285"/>
                  </a:lnTo>
                  <a:lnTo>
                    <a:pt x="23" y="285"/>
                  </a:lnTo>
                  <a:lnTo>
                    <a:pt x="26" y="283"/>
                  </a:lnTo>
                  <a:lnTo>
                    <a:pt x="26" y="283"/>
                  </a:lnTo>
                  <a:lnTo>
                    <a:pt x="26" y="283"/>
                  </a:lnTo>
                  <a:lnTo>
                    <a:pt x="26" y="283"/>
                  </a:lnTo>
                  <a:lnTo>
                    <a:pt x="26" y="283"/>
                  </a:lnTo>
                  <a:lnTo>
                    <a:pt x="26" y="283"/>
                  </a:lnTo>
                  <a:lnTo>
                    <a:pt x="28" y="283"/>
                  </a:lnTo>
                  <a:lnTo>
                    <a:pt x="28" y="283"/>
                  </a:lnTo>
                  <a:lnTo>
                    <a:pt x="28" y="283"/>
                  </a:lnTo>
                  <a:lnTo>
                    <a:pt x="28" y="283"/>
                  </a:lnTo>
                  <a:lnTo>
                    <a:pt x="31" y="281"/>
                  </a:lnTo>
                  <a:lnTo>
                    <a:pt x="31" y="281"/>
                  </a:lnTo>
                  <a:lnTo>
                    <a:pt x="31" y="281"/>
                  </a:lnTo>
                  <a:lnTo>
                    <a:pt x="31" y="281"/>
                  </a:lnTo>
                  <a:lnTo>
                    <a:pt x="31" y="281"/>
                  </a:lnTo>
                  <a:lnTo>
                    <a:pt x="31" y="281"/>
                  </a:lnTo>
                  <a:lnTo>
                    <a:pt x="31" y="281"/>
                  </a:lnTo>
                  <a:lnTo>
                    <a:pt x="31" y="281"/>
                  </a:lnTo>
                  <a:lnTo>
                    <a:pt x="31" y="278"/>
                  </a:lnTo>
                  <a:lnTo>
                    <a:pt x="31" y="278"/>
                  </a:lnTo>
                  <a:lnTo>
                    <a:pt x="31" y="278"/>
                  </a:lnTo>
                  <a:lnTo>
                    <a:pt x="31" y="278"/>
                  </a:lnTo>
                  <a:lnTo>
                    <a:pt x="28" y="276"/>
                  </a:lnTo>
                  <a:lnTo>
                    <a:pt x="28" y="276"/>
                  </a:lnTo>
                  <a:lnTo>
                    <a:pt x="28" y="276"/>
                  </a:lnTo>
                  <a:lnTo>
                    <a:pt x="28" y="276"/>
                  </a:lnTo>
                  <a:lnTo>
                    <a:pt x="26" y="274"/>
                  </a:lnTo>
                  <a:lnTo>
                    <a:pt x="26" y="274"/>
                  </a:lnTo>
                  <a:lnTo>
                    <a:pt x="26" y="274"/>
                  </a:lnTo>
                  <a:lnTo>
                    <a:pt x="26" y="274"/>
                  </a:lnTo>
                  <a:lnTo>
                    <a:pt x="26" y="271"/>
                  </a:lnTo>
                  <a:lnTo>
                    <a:pt x="26" y="271"/>
                  </a:lnTo>
                  <a:lnTo>
                    <a:pt x="23" y="271"/>
                  </a:lnTo>
                  <a:lnTo>
                    <a:pt x="23" y="271"/>
                  </a:lnTo>
                  <a:lnTo>
                    <a:pt x="23" y="269"/>
                  </a:lnTo>
                  <a:lnTo>
                    <a:pt x="23" y="269"/>
                  </a:lnTo>
                  <a:lnTo>
                    <a:pt x="26" y="269"/>
                  </a:lnTo>
                  <a:lnTo>
                    <a:pt x="26" y="269"/>
                  </a:lnTo>
                  <a:lnTo>
                    <a:pt x="26" y="264"/>
                  </a:lnTo>
                  <a:lnTo>
                    <a:pt x="26" y="264"/>
                  </a:lnTo>
                  <a:lnTo>
                    <a:pt x="26" y="264"/>
                  </a:lnTo>
                  <a:lnTo>
                    <a:pt x="26" y="264"/>
                  </a:lnTo>
                  <a:lnTo>
                    <a:pt x="28" y="262"/>
                  </a:lnTo>
                  <a:lnTo>
                    <a:pt x="28" y="262"/>
                  </a:lnTo>
                  <a:lnTo>
                    <a:pt x="28" y="259"/>
                  </a:lnTo>
                  <a:lnTo>
                    <a:pt x="28" y="259"/>
                  </a:lnTo>
                  <a:lnTo>
                    <a:pt x="28" y="257"/>
                  </a:lnTo>
                  <a:lnTo>
                    <a:pt x="28" y="257"/>
                  </a:lnTo>
                  <a:lnTo>
                    <a:pt x="28" y="257"/>
                  </a:lnTo>
                  <a:lnTo>
                    <a:pt x="28" y="257"/>
                  </a:lnTo>
                  <a:lnTo>
                    <a:pt x="28" y="255"/>
                  </a:lnTo>
                  <a:lnTo>
                    <a:pt x="28" y="255"/>
                  </a:lnTo>
                  <a:lnTo>
                    <a:pt x="28" y="255"/>
                  </a:lnTo>
                  <a:lnTo>
                    <a:pt x="28" y="255"/>
                  </a:lnTo>
                  <a:lnTo>
                    <a:pt x="28" y="252"/>
                  </a:lnTo>
                  <a:lnTo>
                    <a:pt x="28" y="252"/>
                  </a:lnTo>
                  <a:lnTo>
                    <a:pt x="28" y="250"/>
                  </a:lnTo>
                  <a:lnTo>
                    <a:pt x="28" y="250"/>
                  </a:lnTo>
                  <a:lnTo>
                    <a:pt x="28" y="250"/>
                  </a:lnTo>
                  <a:lnTo>
                    <a:pt x="28" y="250"/>
                  </a:lnTo>
                  <a:lnTo>
                    <a:pt x="28" y="250"/>
                  </a:lnTo>
                  <a:lnTo>
                    <a:pt x="28" y="250"/>
                  </a:lnTo>
                  <a:lnTo>
                    <a:pt x="31" y="250"/>
                  </a:lnTo>
                  <a:lnTo>
                    <a:pt x="31" y="250"/>
                  </a:lnTo>
                  <a:lnTo>
                    <a:pt x="31" y="250"/>
                  </a:lnTo>
                  <a:lnTo>
                    <a:pt x="31" y="250"/>
                  </a:lnTo>
                  <a:lnTo>
                    <a:pt x="33" y="250"/>
                  </a:lnTo>
                  <a:lnTo>
                    <a:pt x="33" y="250"/>
                  </a:lnTo>
                  <a:lnTo>
                    <a:pt x="33" y="250"/>
                  </a:lnTo>
                  <a:lnTo>
                    <a:pt x="33" y="250"/>
                  </a:lnTo>
                  <a:lnTo>
                    <a:pt x="35" y="250"/>
                  </a:lnTo>
                  <a:lnTo>
                    <a:pt x="35" y="250"/>
                  </a:lnTo>
                  <a:lnTo>
                    <a:pt x="40" y="248"/>
                  </a:lnTo>
                  <a:lnTo>
                    <a:pt x="40" y="248"/>
                  </a:lnTo>
                  <a:lnTo>
                    <a:pt x="42" y="248"/>
                  </a:lnTo>
                  <a:lnTo>
                    <a:pt x="42" y="248"/>
                  </a:lnTo>
                  <a:lnTo>
                    <a:pt x="42" y="248"/>
                  </a:lnTo>
                  <a:lnTo>
                    <a:pt x="42" y="248"/>
                  </a:lnTo>
                  <a:lnTo>
                    <a:pt x="42" y="245"/>
                  </a:lnTo>
                  <a:lnTo>
                    <a:pt x="42" y="245"/>
                  </a:lnTo>
                  <a:lnTo>
                    <a:pt x="45" y="245"/>
                  </a:lnTo>
                  <a:lnTo>
                    <a:pt x="45" y="245"/>
                  </a:lnTo>
                  <a:lnTo>
                    <a:pt x="45" y="243"/>
                  </a:lnTo>
                  <a:lnTo>
                    <a:pt x="45" y="243"/>
                  </a:lnTo>
                  <a:lnTo>
                    <a:pt x="47" y="243"/>
                  </a:lnTo>
                  <a:lnTo>
                    <a:pt x="47" y="243"/>
                  </a:lnTo>
                  <a:lnTo>
                    <a:pt x="47" y="243"/>
                  </a:lnTo>
                  <a:lnTo>
                    <a:pt x="47" y="243"/>
                  </a:lnTo>
                  <a:lnTo>
                    <a:pt x="47" y="243"/>
                  </a:lnTo>
                  <a:lnTo>
                    <a:pt x="47" y="243"/>
                  </a:lnTo>
                  <a:lnTo>
                    <a:pt x="47" y="241"/>
                  </a:lnTo>
                  <a:lnTo>
                    <a:pt x="47" y="241"/>
                  </a:lnTo>
                  <a:lnTo>
                    <a:pt x="47" y="241"/>
                  </a:lnTo>
                  <a:lnTo>
                    <a:pt x="47" y="241"/>
                  </a:lnTo>
                  <a:lnTo>
                    <a:pt x="47" y="241"/>
                  </a:lnTo>
                  <a:lnTo>
                    <a:pt x="47" y="241"/>
                  </a:lnTo>
                  <a:lnTo>
                    <a:pt x="47" y="238"/>
                  </a:lnTo>
                  <a:lnTo>
                    <a:pt x="47" y="238"/>
                  </a:lnTo>
                  <a:lnTo>
                    <a:pt x="47" y="238"/>
                  </a:lnTo>
                  <a:lnTo>
                    <a:pt x="47" y="238"/>
                  </a:lnTo>
                  <a:lnTo>
                    <a:pt x="47" y="238"/>
                  </a:lnTo>
                  <a:lnTo>
                    <a:pt x="47" y="238"/>
                  </a:lnTo>
                  <a:lnTo>
                    <a:pt x="47" y="238"/>
                  </a:lnTo>
                  <a:lnTo>
                    <a:pt x="47" y="238"/>
                  </a:lnTo>
                  <a:lnTo>
                    <a:pt x="47" y="236"/>
                  </a:lnTo>
                  <a:lnTo>
                    <a:pt x="47" y="236"/>
                  </a:lnTo>
                  <a:lnTo>
                    <a:pt x="47" y="236"/>
                  </a:lnTo>
                  <a:lnTo>
                    <a:pt x="47" y="236"/>
                  </a:lnTo>
                  <a:lnTo>
                    <a:pt x="45" y="236"/>
                  </a:lnTo>
                  <a:lnTo>
                    <a:pt x="45" y="236"/>
                  </a:lnTo>
                  <a:lnTo>
                    <a:pt x="45" y="231"/>
                  </a:lnTo>
                  <a:lnTo>
                    <a:pt x="45" y="231"/>
                  </a:lnTo>
                  <a:lnTo>
                    <a:pt x="42" y="229"/>
                  </a:lnTo>
                  <a:lnTo>
                    <a:pt x="42" y="229"/>
                  </a:lnTo>
                  <a:lnTo>
                    <a:pt x="42" y="229"/>
                  </a:lnTo>
                  <a:lnTo>
                    <a:pt x="42" y="229"/>
                  </a:lnTo>
                  <a:lnTo>
                    <a:pt x="42" y="229"/>
                  </a:lnTo>
                  <a:lnTo>
                    <a:pt x="42" y="229"/>
                  </a:lnTo>
                  <a:lnTo>
                    <a:pt x="40" y="226"/>
                  </a:lnTo>
                  <a:lnTo>
                    <a:pt x="40" y="226"/>
                  </a:lnTo>
                  <a:lnTo>
                    <a:pt x="40" y="226"/>
                  </a:lnTo>
                  <a:lnTo>
                    <a:pt x="40" y="226"/>
                  </a:lnTo>
                  <a:lnTo>
                    <a:pt x="40" y="226"/>
                  </a:lnTo>
                  <a:lnTo>
                    <a:pt x="40" y="226"/>
                  </a:lnTo>
                  <a:lnTo>
                    <a:pt x="42" y="226"/>
                  </a:lnTo>
                  <a:lnTo>
                    <a:pt x="42" y="226"/>
                  </a:lnTo>
                  <a:lnTo>
                    <a:pt x="42" y="224"/>
                  </a:lnTo>
                  <a:lnTo>
                    <a:pt x="42" y="224"/>
                  </a:lnTo>
                  <a:lnTo>
                    <a:pt x="42" y="224"/>
                  </a:lnTo>
                  <a:lnTo>
                    <a:pt x="42" y="224"/>
                  </a:lnTo>
                  <a:lnTo>
                    <a:pt x="45" y="224"/>
                  </a:lnTo>
                  <a:lnTo>
                    <a:pt x="45" y="224"/>
                  </a:lnTo>
                  <a:lnTo>
                    <a:pt x="45" y="222"/>
                  </a:lnTo>
                  <a:lnTo>
                    <a:pt x="45" y="222"/>
                  </a:lnTo>
                  <a:lnTo>
                    <a:pt x="45" y="222"/>
                  </a:lnTo>
                  <a:lnTo>
                    <a:pt x="45" y="222"/>
                  </a:lnTo>
                  <a:lnTo>
                    <a:pt x="42" y="219"/>
                  </a:lnTo>
                  <a:lnTo>
                    <a:pt x="42" y="219"/>
                  </a:lnTo>
                  <a:lnTo>
                    <a:pt x="42" y="219"/>
                  </a:lnTo>
                  <a:lnTo>
                    <a:pt x="42" y="219"/>
                  </a:lnTo>
                  <a:lnTo>
                    <a:pt x="45" y="219"/>
                  </a:lnTo>
                  <a:lnTo>
                    <a:pt x="45" y="219"/>
                  </a:lnTo>
                  <a:lnTo>
                    <a:pt x="45" y="217"/>
                  </a:lnTo>
                  <a:lnTo>
                    <a:pt x="45" y="217"/>
                  </a:lnTo>
                  <a:lnTo>
                    <a:pt x="47" y="217"/>
                  </a:lnTo>
                  <a:lnTo>
                    <a:pt x="47" y="217"/>
                  </a:lnTo>
                  <a:lnTo>
                    <a:pt x="47" y="217"/>
                  </a:lnTo>
                  <a:lnTo>
                    <a:pt x="47" y="217"/>
                  </a:lnTo>
                  <a:lnTo>
                    <a:pt x="47" y="217"/>
                  </a:lnTo>
                  <a:lnTo>
                    <a:pt x="47" y="217"/>
                  </a:lnTo>
                  <a:lnTo>
                    <a:pt x="49" y="215"/>
                  </a:lnTo>
                  <a:lnTo>
                    <a:pt x="49" y="215"/>
                  </a:lnTo>
                  <a:lnTo>
                    <a:pt x="49" y="212"/>
                  </a:lnTo>
                  <a:lnTo>
                    <a:pt x="49" y="212"/>
                  </a:lnTo>
                  <a:lnTo>
                    <a:pt x="49" y="212"/>
                  </a:lnTo>
                  <a:lnTo>
                    <a:pt x="49" y="212"/>
                  </a:lnTo>
                  <a:lnTo>
                    <a:pt x="52" y="207"/>
                  </a:lnTo>
                  <a:lnTo>
                    <a:pt x="52" y="207"/>
                  </a:lnTo>
                  <a:lnTo>
                    <a:pt x="52" y="207"/>
                  </a:lnTo>
                  <a:lnTo>
                    <a:pt x="52" y="207"/>
                  </a:lnTo>
                  <a:lnTo>
                    <a:pt x="54" y="205"/>
                  </a:lnTo>
                  <a:lnTo>
                    <a:pt x="54" y="205"/>
                  </a:lnTo>
                  <a:lnTo>
                    <a:pt x="56" y="205"/>
                  </a:lnTo>
                  <a:lnTo>
                    <a:pt x="56" y="205"/>
                  </a:lnTo>
                  <a:lnTo>
                    <a:pt x="56" y="207"/>
                  </a:lnTo>
                  <a:lnTo>
                    <a:pt x="56" y="207"/>
                  </a:lnTo>
                  <a:lnTo>
                    <a:pt x="59" y="207"/>
                  </a:lnTo>
                  <a:lnTo>
                    <a:pt x="59" y="207"/>
                  </a:lnTo>
                  <a:lnTo>
                    <a:pt x="59" y="205"/>
                  </a:lnTo>
                  <a:lnTo>
                    <a:pt x="59" y="205"/>
                  </a:lnTo>
                  <a:lnTo>
                    <a:pt x="59" y="205"/>
                  </a:lnTo>
                  <a:lnTo>
                    <a:pt x="59" y="205"/>
                  </a:lnTo>
                  <a:lnTo>
                    <a:pt x="61" y="203"/>
                  </a:lnTo>
                  <a:lnTo>
                    <a:pt x="61" y="203"/>
                  </a:lnTo>
                  <a:lnTo>
                    <a:pt x="61" y="200"/>
                  </a:lnTo>
                  <a:lnTo>
                    <a:pt x="61" y="200"/>
                  </a:lnTo>
                  <a:lnTo>
                    <a:pt x="61" y="198"/>
                  </a:lnTo>
                  <a:lnTo>
                    <a:pt x="61" y="198"/>
                  </a:lnTo>
                  <a:lnTo>
                    <a:pt x="61" y="196"/>
                  </a:lnTo>
                  <a:lnTo>
                    <a:pt x="61" y="196"/>
                  </a:lnTo>
                  <a:lnTo>
                    <a:pt x="61" y="193"/>
                  </a:lnTo>
                  <a:lnTo>
                    <a:pt x="61" y="193"/>
                  </a:lnTo>
                  <a:lnTo>
                    <a:pt x="61" y="193"/>
                  </a:lnTo>
                  <a:lnTo>
                    <a:pt x="61" y="193"/>
                  </a:lnTo>
                  <a:lnTo>
                    <a:pt x="61" y="191"/>
                  </a:lnTo>
                  <a:lnTo>
                    <a:pt x="61" y="191"/>
                  </a:lnTo>
                  <a:lnTo>
                    <a:pt x="59" y="191"/>
                  </a:lnTo>
                  <a:lnTo>
                    <a:pt x="59" y="191"/>
                  </a:lnTo>
                  <a:lnTo>
                    <a:pt x="59" y="191"/>
                  </a:lnTo>
                  <a:lnTo>
                    <a:pt x="59" y="191"/>
                  </a:lnTo>
                  <a:lnTo>
                    <a:pt x="56" y="189"/>
                  </a:lnTo>
                  <a:lnTo>
                    <a:pt x="56" y="189"/>
                  </a:lnTo>
                  <a:lnTo>
                    <a:pt x="54" y="189"/>
                  </a:lnTo>
                  <a:lnTo>
                    <a:pt x="54" y="189"/>
                  </a:lnTo>
                  <a:lnTo>
                    <a:pt x="54" y="186"/>
                  </a:lnTo>
                  <a:lnTo>
                    <a:pt x="54" y="186"/>
                  </a:lnTo>
                  <a:lnTo>
                    <a:pt x="54" y="186"/>
                  </a:lnTo>
                  <a:lnTo>
                    <a:pt x="54" y="186"/>
                  </a:lnTo>
                  <a:lnTo>
                    <a:pt x="52" y="181"/>
                  </a:lnTo>
                  <a:lnTo>
                    <a:pt x="52" y="181"/>
                  </a:lnTo>
                  <a:lnTo>
                    <a:pt x="52" y="181"/>
                  </a:lnTo>
                  <a:lnTo>
                    <a:pt x="52" y="181"/>
                  </a:lnTo>
                  <a:lnTo>
                    <a:pt x="52" y="179"/>
                  </a:lnTo>
                  <a:lnTo>
                    <a:pt x="52" y="179"/>
                  </a:lnTo>
                  <a:lnTo>
                    <a:pt x="49" y="179"/>
                  </a:lnTo>
                  <a:lnTo>
                    <a:pt x="49" y="179"/>
                  </a:lnTo>
                  <a:lnTo>
                    <a:pt x="49" y="177"/>
                  </a:lnTo>
                  <a:lnTo>
                    <a:pt x="49" y="177"/>
                  </a:lnTo>
                  <a:lnTo>
                    <a:pt x="47" y="177"/>
                  </a:lnTo>
                  <a:lnTo>
                    <a:pt x="47" y="177"/>
                  </a:lnTo>
                  <a:lnTo>
                    <a:pt x="45" y="174"/>
                  </a:lnTo>
                  <a:lnTo>
                    <a:pt x="45" y="174"/>
                  </a:lnTo>
                  <a:lnTo>
                    <a:pt x="42" y="174"/>
                  </a:lnTo>
                  <a:lnTo>
                    <a:pt x="42" y="174"/>
                  </a:lnTo>
                  <a:lnTo>
                    <a:pt x="42" y="174"/>
                  </a:lnTo>
                  <a:lnTo>
                    <a:pt x="42" y="174"/>
                  </a:lnTo>
                  <a:lnTo>
                    <a:pt x="38" y="174"/>
                  </a:lnTo>
                  <a:lnTo>
                    <a:pt x="38" y="174"/>
                  </a:lnTo>
                  <a:lnTo>
                    <a:pt x="35" y="174"/>
                  </a:lnTo>
                  <a:lnTo>
                    <a:pt x="35" y="174"/>
                  </a:lnTo>
                  <a:lnTo>
                    <a:pt x="35" y="174"/>
                  </a:lnTo>
                  <a:lnTo>
                    <a:pt x="35" y="174"/>
                  </a:lnTo>
                  <a:lnTo>
                    <a:pt x="33" y="174"/>
                  </a:lnTo>
                  <a:lnTo>
                    <a:pt x="33" y="174"/>
                  </a:lnTo>
                  <a:lnTo>
                    <a:pt x="31" y="172"/>
                  </a:lnTo>
                  <a:lnTo>
                    <a:pt x="31" y="172"/>
                  </a:lnTo>
                  <a:lnTo>
                    <a:pt x="28" y="172"/>
                  </a:lnTo>
                  <a:lnTo>
                    <a:pt x="28" y="172"/>
                  </a:lnTo>
                  <a:lnTo>
                    <a:pt x="28" y="172"/>
                  </a:lnTo>
                  <a:lnTo>
                    <a:pt x="28" y="172"/>
                  </a:lnTo>
                  <a:lnTo>
                    <a:pt x="21" y="172"/>
                  </a:lnTo>
                  <a:lnTo>
                    <a:pt x="21" y="172"/>
                  </a:lnTo>
                  <a:lnTo>
                    <a:pt x="16" y="170"/>
                  </a:lnTo>
                  <a:lnTo>
                    <a:pt x="16" y="170"/>
                  </a:lnTo>
                  <a:lnTo>
                    <a:pt x="14" y="170"/>
                  </a:lnTo>
                  <a:lnTo>
                    <a:pt x="14" y="170"/>
                  </a:lnTo>
                  <a:lnTo>
                    <a:pt x="14" y="170"/>
                  </a:lnTo>
                  <a:lnTo>
                    <a:pt x="14" y="170"/>
                  </a:lnTo>
                  <a:lnTo>
                    <a:pt x="12" y="167"/>
                  </a:lnTo>
                  <a:lnTo>
                    <a:pt x="12" y="167"/>
                  </a:lnTo>
                  <a:lnTo>
                    <a:pt x="9" y="167"/>
                  </a:lnTo>
                  <a:lnTo>
                    <a:pt x="9" y="167"/>
                  </a:lnTo>
                  <a:lnTo>
                    <a:pt x="9" y="167"/>
                  </a:lnTo>
                  <a:lnTo>
                    <a:pt x="9" y="167"/>
                  </a:lnTo>
                  <a:lnTo>
                    <a:pt x="7" y="167"/>
                  </a:lnTo>
                  <a:lnTo>
                    <a:pt x="7" y="167"/>
                  </a:lnTo>
                  <a:lnTo>
                    <a:pt x="7" y="167"/>
                  </a:lnTo>
                  <a:lnTo>
                    <a:pt x="7" y="167"/>
                  </a:lnTo>
                  <a:lnTo>
                    <a:pt x="5" y="167"/>
                  </a:lnTo>
                  <a:lnTo>
                    <a:pt x="5" y="167"/>
                  </a:lnTo>
                  <a:lnTo>
                    <a:pt x="5" y="167"/>
                  </a:lnTo>
                  <a:lnTo>
                    <a:pt x="5" y="167"/>
                  </a:lnTo>
                  <a:lnTo>
                    <a:pt x="5" y="165"/>
                  </a:lnTo>
                  <a:lnTo>
                    <a:pt x="5" y="165"/>
                  </a:lnTo>
                  <a:lnTo>
                    <a:pt x="2" y="165"/>
                  </a:lnTo>
                  <a:lnTo>
                    <a:pt x="2" y="165"/>
                  </a:lnTo>
                  <a:lnTo>
                    <a:pt x="2" y="165"/>
                  </a:lnTo>
                  <a:lnTo>
                    <a:pt x="2" y="165"/>
                  </a:lnTo>
                  <a:lnTo>
                    <a:pt x="2" y="163"/>
                  </a:lnTo>
                  <a:lnTo>
                    <a:pt x="2" y="163"/>
                  </a:lnTo>
                  <a:lnTo>
                    <a:pt x="2" y="163"/>
                  </a:lnTo>
                  <a:lnTo>
                    <a:pt x="2" y="163"/>
                  </a:lnTo>
                  <a:lnTo>
                    <a:pt x="2" y="160"/>
                  </a:lnTo>
                  <a:lnTo>
                    <a:pt x="2" y="160"/>
                  </a:lnTo>
                  <a:lnTo>
                    <a:pt x="0" y="155"/>
                  </a:lnTo>
                  <a:lnTo>
                    <a:pt x="0" y="155"/>
                  </a:lnTo>
                  <a:lnTo>
                    <a:pt x="0" y="155"/>
                  </a:lnTo>
                  <a:lnTo>
                    <a:pt x="0" y="155"/>
                  </a:lnTo>
                  <a:lnTo>
                    <a:pt x="0" y="153"/>
                  </a:lnTo>
                  <a:lnTo>
                    <a:pt x="0" y="153"/>
                  </a:lnTo>
                  <a:lnTo>
                    <a:pt x="0" y="151"/>
                  </a:lnTo>
                  <a:lnTo>
                    <a:pt x="0" y="151"/>
                  </a:lnTo>
                  <a:lnTo>
                    <a:pt x="0" y="151"/>
                  </a:lnTo>
                  <a:lnTo>
                    <a:pt x="0" y="151"/>
                  </a:lnTo>
                  <a:lnTo>
                    <a:pt x="0" y="151"/>
                  </a:lnTo>
                  <a:lnTo>
                    <a:pt x="0" y="151"/>
                  </a:lnTo>
                  <a:lnTo>
                    <a:pt x="5" y="148"/>
                  </a:lnTo>
                  <a:lnTo>
                    <a:pt x="5" y="148"/>
                  </a:lnTo>
                  <a:lnTo>
                    <a:pt x="5" y="148"/>
                  </a:lnTo>
                  <a:lnTo>
                    <a:pt x="5" y="148"/>
                  </a:lnTo>
                  <a:lnTo>
                    <a:pt x="5" y="148"/>
                  </a:lnTo>
                  <a:lnTo>
                    <a:pt x="5" y="148"/>
                  </a:lnTo>
                  <a:lnTo>
                    <a:pt x="7" y="146"/>
                  </a:lnTo>
                  <a:lnTo>
                    <a:pt x="7" y="146"/>
                  </a:lnTo>
                  <a:lnTo>
                    <a:pt x="7" y="146"/>
                  </a:lnTo>
                  <a:lnTo>
                    <a:pt x="7" y="146"/>
                  </a:lnTo>
                  <a:lnTo>
                    <a:pt x="7" y="146"/>
                  </a:lnTo>
                  <a:lnTo>
                    <a:pt x="7" y="146"/>
                  </a:lnTo>
                  <a:lnTo>
                    <a:pt x="12" y="148"/>
                  </a:lnTo>
                  <a:lnTo>
                    <a:pt x="12" y="148"/>
                  </a:lnTo>
                  <a:lnTo>
                    <a:pt x="12" y="148"/>
                  </a:lnTo>
                  <a:lnTo>
                    <a:pt x="12" y="148"/>
                  </a:lnTo>
                  <a:lnTo>
                    <a:pt x="14" y="151"/>
                  </a:lnTo>
                  <a:lnTo>
                    <a:pt x="14" y="151"/>
                  </a:lnTo>
                  <a:lnTo>
                    <a:pt x="14" y="151"/>
                  </a:lnTo>
                  <a:lnTo>
                    <a:pt x="14" y="151"/>
                  </a:lnTo>
                  <a:lnTo>
                    <a:pt x="16" y="148"/>
                  </a:lnTo>
                  <a:lnTo>
                    <a:pt x="16" y="148"/>
                  </a:lnTo>
                  <a:lnTo>
                    <a:pt x="16" y="148"/>
                  </a:lnTo>
                  <a:lnTo>
                    <a:pt x="16" y="148"/>
                  </a:lnTo>
                  <a:lnTo>
                    <a:pt x="16" y="144"/>
                  </a:lnTo>
                  <a:lnTo>
                    <a:pt x="16" y="144"/>
                  </a:lnTo>
                  <a:lnTo>
                    <a:pt x="19" y="144"/>
                  </a:lnTo>
                  <a:lnTo>
                    <a:pt x="19" y="144"/>
                  </a:lnTo>
                  <a:lnTo>
                    <a:pt x="19" y="144"/>
                  </a:lnTo>
                  <a:lnTo>
                    <a:pt x="19" y="144"/>
                  </a:lnTo>
                  <a:lnTo>
                    <a:pt x="21" y="144"/>
                  </a:lnTo>
                  <a:lnTo>
                    <a:pt x="21" y="144"/>
                  </a:lnTo>
                  <a:lnTo>
                    <a:pt x="21" y="144"/>
                  </a:lnTo>
                  <a:lnTo>
                    <a:pt x="21" y="144"/>
                  </a:lnTo>
                  <a:lnTo>
                    <a:pt x="23" y="144"/>
                  </a:lnTo>
                  <a:lnTo>
                    <a:pt x="23" y="144"/>
                  </a:lnTo>
                  <a:lnTo>
                    <a:pt x="26" y="144"/>
                  </a:lnTo>
                  <a:lnTo>
                    <a:pt x="26" y="144"/>
                  </a:lnTo>
                  <a:lnTo>
                    <a:pt x="26" y="144"/>
                  </a:lnTo>
                  <a:lnTo>
                    <a:pt x="26" y="144"/>
                  </a:lnTo>
                  <a:lnTo>
                    <a:pt x="26" y="144"/>
                  </a:lnTo>
                  <a:lnTo>
                    <a:pt x="26" y="144"/>
                  </a:lnTo>
                  <a:lnTo>
                    <a:pt x="28" y="141"/>
                  </a:lnTo>
                  <a:lnTo>
                    <a:pt x="28" y="141"/>
                  </a:lnTo>
                  <a:lnTo>
                    <a:pt x="31" y="141"/>
                  </a:lnTo>
                  <a:lnTo>
                    <a:pt x="31" y="141"/>
                  </a:lnTo>
                  <a:lnTo>
                    <a:pt x="31" y="141"/>
                  </a:lnTo>
                  <a:lnTo>
                    <a:pt x="31" y="141"/>
                  </a:lnTo>
                  <a:lnTo>
                    <a:pt x="33" y="141"/>
                  </a:lnTo>
                  <a:lnTo>
                    <a:pt x="33" y="141"/>
                  </a:lnTo>
                  <a:lnTo>
                    <a:pt x="33" y="141"/>
                  </a:lnTo>
                  <a:lnTo>
                    <a:pt x="33" y="141"/>
                  </a:lnTo>
                  <a:lnTo>
                    <a:pt x="35" y="141"/>
                  </a:lnTo>
                  <a:lnTo>
                    <a:pt x="35" y="141"/>
                  </a:lnTo>
                  <a:lnTo>
                    <a:pt x="35" y="141"/>
                  </a:lnTo>
                  <a:lnTo>
                    <a:pt x="35" y="141"/>
                  </a:lnTo>
                  <a:lnTo>
                    <a:pt x="40" y="139"/>
                  </a:lnTo>
                  <a:lnTo>
                    <a:pt x="40" y="139"/>
                  </a:lnTo>
                  <a:lnTo>
                    <a:pt x="40" y="137"/>
                  </a:lnTo>
                  <a:lnTo>
                    <a:pt x="40" y="137"/>
                  </a:lnTo>
                  <a:lnTo>
                    <a:pt x="42" y="137"/>
                  </a:lnTo>
                  <a:lnTo>
                    <a:pt x="42" y="137"/>
                  </a:lnTo>
                  <a:lnTo>
                    <a:pt x="42" y="134"/>
                  </a:lnTo>
                  <a:lnTo>
                    <a:pt x="42" y="134"/>
                  </a:lnTo>
                  <a:lnTo>
                    <a:pt x="42" y="134"/>
                  </a:lnTo>
                  <a:lnTo>
                    <a:pt x="42" y="134"/>
                  </a:lnTo>
                  <a:lnTo>
                    <a:pt x="45" y="134"/>
                  </a:lnTo>
                  <a:lnTo>
                    <a:pt x="45" y="134"/>
                  </a:lnTo>
                  <a:lnTo>
                    <a:pt x="45" y="134"/>
                  </a:lnTo>
                  <a:lnTo>
                    <a:pt x="45" y="134"/>
                  </a:lnTo>
                  <a:lnTo>
                    <a:pt x="45" y="134"/>
                  </a:lnTo>
                  <a:lnTo>
                    <a:pt x="45" y="134"/>
                  </a:lnTo>
                  <a:lnTo>
                    <a:pt x="45" y="134"/>
                  </a:lnTo>
                  <a:lnTo>
                    <a:pt x="45" y="134"/>
                  </a:lnTo>
                  <a:lnTo>
                    <a:pt x="47" y="134"/>
                  </a:lnTo>
                  <a:lnTo>
                    <a:pt x="47" y="134"/>
                  </a:lnTo>
                  <a:lnTo>
                    <a:pt x="49" y="134"/>
                  </a:lnTo>
                  <a:lnTo>
                    <a:pt x="49" y="134"/>
                  </a:lnTo>
                  <a:lnTo>
                    <a:pt x="49" y="134"/>
                  </a:lnTo>
                  <a:lnTo>
                    <a:pt x="49" y="134"/>
                  </a:lnTo>
                  <a:lnTo>
                    <a:pt x="52" y="134"/>
                  </a:lnTo>
                  <a:lnTo>
                    <a:pt x="52" y="134"/>
                  </a:lnTo>
                  <a:lnTo>
                    <a:pt x="54" y="134"/>
                  </a:lnTo>
                  <a:lnTo>
                    <a:pt x="54" y="134"/>
                  </a:lnTo>
                  <a:lnTo>
                    <a:pt x="54" y="134"/>
                  </a:lnTo>
                  <a:lnTo>
                    <a:pt x="54" y="134"/>
                  </a:lnTo>
                  <a:lnTo>
                    <a:pt x="56" y="134"/>
                  </a:lnTo>
                  <a:lnTo>
                    <a:pt x="56" y="134"/>
                  </a:lnTo>
                  <a:lnTo>
                    <a:pt x="56" y="134"/>
                  </a:lnTo>
                  <a:lnTo>
                    <a:pt x="56" y="134"/>
                  </a:lnTo>
                  <a:lnTo>
                    <a:pt x="59" y="134"/>
                  </a:lnTo>
                  <a:lnTo>
                    <a:pt x="59" y="134"/>
                  </a:lnTo>
                  <a:lnTo>
                    <a:pt x="61" y="134"/>
                  </a:lnTo>
                  <a:lnTo>
                    <a:pt x="61" y="134"/>
                  </a:lnTo>
                  <a:lnTo>
                    <a:pt x="64" y="134"/>
                  </a:lnTo>
                  <a:lnTo>
                    <a:pt x="64" y="134"/>
                  </a:lnTo>
                  <a:lnTo>
                    <a:pt x="64" y="134"/>
                  </a:lnTo>
                  <a:lnTo>
                    <a:pt x="64" y="134"/>
                  </a:lnTo>
                  <a:lnTo>
                    <a:pt x="64" y="134"/>
                  </a:lnTo>
                  <a:lnTo>
                    <a:pt x="64" y="134"/>
                  </a:lnTo>
                  <a:lnTo>
                    <a:pt x="68" y="134"/>
                  </a:lnTo>
                  <a:lnTo>
                    <a:pt x="68" y="134"/>
                  </a:lnTo>
                  <a:lnTo>
                    <a:pt x="68" y="134"/>
                  </a:lnTo>
                  <a:lnTo>
                    <a:pt x="68" y="134"/>
                  </a:lnTo>
                  <a:lnTo>
                    <a:pt x="71" y="132"/>
                  </a:lnTo>
                  <a:lnTo>
                    <a:pt x="71" y="132"/>
                  </a:lnTo>
                  <a:lnTo>
                    <a:pt x="71" y="132"/>
                  </a:lnTo>
                  <a:lnTo>
                    <a:pt x="71" y="132"/>
                  </a:lnTo>
                  <a:lnTo>
                    <a:pt x="68" y="127"/>
                  </a:lnTo>
                  <a:lnTo>
                    <a:pt x="68" y="127"/>
                  </a:lnTo>
                  <a:lnTo>
                    <a:pt x="68" y="127"/>
                  </a:lnTo>
                  <a:lnTo>
                    <a:pt x="68" y="127"/>
                  </a:lnTo>
                  <a:lnTo>
                    <a:pt x="68" y="125"/>
                  </a:lnTo>
                  <a:lnTo>
                    <a:pt x="68" y="125"/>
                  </a:lnTo>
                  <a:lnTo>
                    <a:pt x="71" y="125"/>
                  </a:lnTo>
                  <a:lnTo>
                    <a:pt x="71" y="125"/>
                  </a:lnTo>
                  <a:lnTo>
                    <a:pt x="71" y="122"/>
                  </a:lnTo>
                  <a:lnTo>
                    <a:pt x="71" y="122"/>
                  </a:lnTo>
                  <a:lnTo>
                    <a:pt x="68" y="122"/>
                  </a:lnTo>
                  <a:lnTo>
                    <a:pt x="68" y="122"/>
                  </a:lnTo>
                  <a:lnTo>
                    <a:pt x="68" y="120"/>
                  </a:lnTo>
                  <a:lnTo>
                    <a:pt x="68" y="120"/>
                  </a:lnTo>
                  <a:lnTo>
                    <a:pt x="68" y="118"/>
                  </a:lnTo>
                  <a:lnTo>
                    <a:pt x="68" y="118"/>
                  </a:lnTo>
                  <a:lnTo>
                    <a:pt x="66" y="115"/>
                  </a:lnTo>
                  <a:lnTo>
                    <a:pt x="66" y="115"/>
                  </a:lnTo>
                  <a:lnTo>
                    <a:pt x="66" y="113"/>
                  </a:lnTo>
                  <a:lnTo>
                    <a:pt x="66" y="113"/>
                  </a:lnTo>
                  <a:lnTo>
                    <a:pt x="66" y="113"/>
                  </a:lnTo>
                  <a:lnTo>
                    <a:pt x="66" y="113"/>
                  </a:lnTo>
                  <a:lnTo>
                    <a:pt x="66" y="111"/>
                  </a:lnTo>
                  <a:lnTo>
                    <a:pt x="66" y="111"/>
                  </a:lnTo>
                  <a:lnTo>
                    <a:pt x="66" y="111"/>
                  </a:lnTo>
                  <a:lnTo>
                    <a:pt x="66" y="111"/>
                  </a:lnTo>
                  <a:lnTo>
                    <a:pt x="66" y="108"/>
                  </a:lnTo>
                  <a:lnTo>
                    <a:pt x="66" y="108"/>
                  </a:lnTo>
                  <a:lnTo>
                    <a:pt x="66" y="108"/>
                  </a:lnTo>
                  <a:lnTo>
                    <a:pt x="66" y="108"/>
                  </a:lnTo>
                  <a:lnTo>
                    <a:pt x="66" y="106"/>
                  </a:lnTo>
                  <a:lnTo>
                    <a:pt x="66" y="106"/>
                  </a:lnTo>
                  <a:lnTo>
                    <a:pt x="64" y="106"/>
                  </a:lnTo>
                  <a:lnTo>
                    <a:pt x="64" y="106"/>
                  </a:lnTo>
                  <a:lnTo>
                    <a:pt x="61" y="103"/>
                  </a:lnTo>
                  <a:lnTo>
                    <a:pt x="61" y="103"/>
                  </a:lnTo>
                  <a:lnTo>
                    <a:pt x="61" y="103"/>
                  </a:lnTo>
                  <a:lnTo>
                    <a:pt x="61" y="103"/>
                  </a:lnTo>
                  <a:lnTo>
                    <a:pt x="61" y="101"/>
                  </a:lnTo>
                  <a:lnTo>
                    <a:pt x="61" y="101"/>
                  </a:lnTo>
                  <a:lnTo>
                    <a:pt x="61" y="99"/>
                  </a:lnTo>
                  <a:lnTo>
                    <a:pt x="61" y="99"/>
                  </a:lnTo>
                  <a:lnTo>
                    <a:pt x="59" y="99"/>
                  </a:lnTo>
                  <a:lnTo>
                    <a:pt x="59" y="99"/>
                  </a:lnTo>
                  <a:lnTo>
                    <a:pt x="59" y="99"/>
                  </a:lnTo>
                  <a:lnTo>
                    <a:pt x="59" y="99"/>
                  </a:lnTo>
                  <a:lnTo>
                    <a:pt x="61" y="96"/>
                  </a:lnTo>
                  <a:lnTo>
                    <a:pt x="61" y="96"/>
                  </a:lnTo>
                  <a:lnTo>
                    <a:pt x="59" y="96"/>
                  </a:lnTo>
                  <a:lnTo>
                    <a:pt x="59" y="96"/>
                  </a:lnTo>
                  <a:lnTo>
                    <a:pt x="61" y="96"/>
                  </a:lnTo>
                  <a:lnTo>
                    <a:pt x="61" y="96"/>
                  </a:lnTo>
                  <a:lnTo>
                    <a:pt x="64" y="94"/>
                  </a:lnTo>
                  <a:lnTo>
                    <a:pt x="64" y="94"/>
                  </a:lnTo>
                  <a:lnTo>
                    <a:pt x="64" y="94"/>
                  </a:lnTo>
                  <a:lnTo>
                    <a:pt x="64" y="94"/>
                  </a:lnTo>
                  <a:lnTo>
                    <a:pt x="66" y="92"/>
                  </a:lnTo>
                  <a:lnTo>
                    <a:pt x="66" y="92"/>
                  </a:lnTo>
                  <a:lnTo>
                    <a:pt x="66" y="92"/>
                  </a:lnTo>
                  <a:lnTo>
                    <a:pt x="66" y="92"/>
                  </a:lnTo>
                  <a:lnTo>
                    <a:pt x="66" y="89"/>
                  </a:lnTo>
                  <a:lnTo>
                    <a:pt x="66" y="89"/>
                  </a:lnTo>
                  <a:lnTo>
                    <a:pt x="66" y="87"/>
                  </a:lnTo>
                  <a:lnTo>
                    <a:pt x="66" y="87"/>
                  </a:lnTo>
                  <a:lnTo>
                    <a:pt x="66" y="87"/>
                  </a:lnTo>
                  <a:lnTo>
                    <a:pt x="66" y="87"/>
                  </a:lnTo>
                  <a:lnTo>
                    <a:pt x="66" y="87"/>
                  </a:lnTo>
                  <a:lnTo>
                    <a:pt x="66" y="87"/>
                  </a:lnTo>
                  <a:lnTo>
                    <a:pt x="68" y="87"/>
                  </a:lnTo>
                  <a:lnTo>
                    <a:pt x="68" y="87"/>
                  </a:lnTo>
                  <a:lnTo>
                    <a:pt x="71" y="87"/>
                  </a:lnTo>
                  <a:lnTo>
                    <a:pt x="71" y="87"/>
                  </a:lnTo>
                  <a:lnTo>
                    <a:pt x="71" y="87"/>
                  </a:lnTo>
                  <a:lnTo>
                    <a:pt x="71" y="87"/>
                  </a:lnTo>
                  <a:lnTo>
                    <a:pt x="73" y="87"/>
                  </a:lnTo>
                  <a:lnTo>
                    <a:pt x="73" y="87"/>
                  </a:lnTo>
                  <a:lnTo>
                    <a:pt x="73" y="85"/>
                  </a:lnTo>
                  <a:lnTo>
                    <a:pt x="73" y="85"/>
                  </a:lnTo>
                  <a:lnTo>
                    <a:pt x="73" y="85"/>
                  </a:lnTo>
                  <a:lnTo>
                    <a:pt x="73" y="85"/>
                  </a:lnTo>
                  <a:lnTo>
                    <a:pt x="75" y="85"/>
                  </a:lnTo>
                  <a:lnTo>
                    <a:pt x="75" y="85"/>
                  </a:lnTo>
                  <a:lnTo>
                    <a:pt x="75" y="85"/>
                  </a:lnTo>
                  <a:lnTo>
                    <a:pt x="75" y="85"/>
                  </a:lnTo>
                  <a:lnTo>
                    <a:pt x="75" y="85"/>
                  </a:lnTo>
                  <a:lnTo>
                    <a:pt x="75" y="85"/>
                  </a:lnTo>
                  <a:lnTo>
                    <a:pt x="78" y="87"/>
                  </a:lnTo>
                  <a:lnTo>
                    <a:pt x="78" y="87"/>
                  </a:lnTo>
                  <a:lnTo>
                    <a:pt x="78" y="87"/>
                  </a:lnTo>
                  <a:lnTo>
                    <a:pt x="78" y="87"/>
                  </a:lnTo>
                  <a:lnTo>
                    <a:pt x="80" y="87"/>
                  </a:lnTo>
                  <a:lnTo>
                    <a:pt x="80" y="87"/>
                  </a:lnTo>
                  <a:lnTo>
                    <a:pt x="82" y="87"/>
                  </a:lnTo>
                  <a:lnTo>
                    <a:pt x="82" y="87"/>
                  </a:lnTo>
                  <a:lnTo>
                    <a:pt x="85" y="87"/>
                  </a:lnTo>
                  <a:lnTo>
                    <a:pt x="85" y="87"/>
                  </a:lnTo>
                  <a:lnTo>
                    <a:pt x="85" y="87"/>
                  </a:lnTo>
                  <a:lnTo>
                    <a:pt x="85" y="87"/>
                  </a:lnTo>
                  <a:lnTo>
                    <a:pt x="85" y="87"/>
                  </a:lnTo>
                  <a:lnTo>
                    <a:pt x="85" y="87"/>
                  </a:lnTo>
                  <a:lnTo>
                    <a:pt x="87" y="87"/>
                  </a:lnTo>
                  <a:lnTo>
                    <a:pt x="87" y="87"/>
                  </a:lnTo>
                  <a:lnTo>
                    <a:pt x="87" y="85"/>
                  </a:lnTo>
                  <a:lnTo>
                    <a:pt x="87" y="85"/>
                  </a:lnTo>
                  <a:lnTo>
                    <a:pt x="87" y="85"/>
                  </a:lnTo>
                  <a:lnTo>
                    <a:pt x="87" y="85"/>
                  </a:lnTo>
                  <a:lnTo>
                    <a:pt x="87" y="85"/>
                  </a:lnTo>
                  <a:lnTo>
                    <a:pt x="87" y="85"/>
                  </a:lnTo>
                  <a:lnTo>
                    <a:pt x="87" y="82"/>
                  </a:lnTo>
                  <a:lnTo>
                    <a:pt x="87" y="82"/>
                  </a:lnTo>
                  <a:lnTo>
                    <a:pt x="87" y="80"/>
                  </a:lnTo>
                  <a:lnTo>
                    <a:pt x="87" y="80"/>
                  </a:lnTo>
                  <a:lnTo>
                    <a:pt x="87" y="80"/>
                  </a:lnTo>
                  <a:lnTo>
                    <a:pt x="87" y="80"/>
                  </a:lnTo>
                  <a:lnTo>
                    <a:pt x="85" y="78"/>
                  </a:lnTo>
                  <a:lnTo>
                    <a:pt x="85" y="78"/>
                  </a:lnTo>
                  <a:lnTo>
                    <a:pt x="85" y="75"/>
                  </a:lnTo>
                  <a:lnTo>
                    <a:pt x="85" y="75"/>
                  </a:lnTo>
                  <a:lnTo>
                    <a:pt x="85" y="75"/>
                  </a:lnTo>
                  <a:lnTo>
                    <a:pt x="85" y="75"/>
                  </a:lnTo>
                  <a:lnTo>
                    <a:pt x="85" y="73"/>
                  </a:lnTo>
                  <a:lnTo>
                    <a:pt x="85" y="73"/>
                  </a:lnTo>
                  <a:lnTo>
                    <a:pt x="85" y="70"/>
                  </a:lnTo>
                  <a:lnTo>
                    <a:pt x="85" y="70"/>
                  </a:lnTo>
                  <a:lnTo>
                    <a:pt x="85" y="70"/>
                  </a:lnTo>
                  <a:lnTo>
                    <a:pt x="85" y="70"/>
                  </a:lnTo>
                  <a:lnTo>
                    <a:pt x="85" y="68"/>
                  </a:lnTo>
                  <a:lnTo>
                    <a:pt x="85" y="68"/>
                  </a:lnTo>
                  <a:lnTo>
                    <a:pt x="87" y="66"/>
                  </a:lnTo>
                  <a:lnTo>
                    <a:pt x="87" y="66"/>
                  </a:lnTo>
                  <a:lnTo>
                    <a:pt x="87" y="66"/>
                  </a:lnTo>
                  <a:lnTo>
                    <a:pt x="87" y="66"/>
                  </a:lnTo>
                  <a:lnTo>
                    <a:pt x="87" y="63"/>
                  </a:lnTo>
                  <a:lnTo>
                    <a:pt x="87" y="63"/>
                  </a:lnTo>
                  <a:lnTo>
                    <a:pt x="85" y="63"/>
                  </a:lnTo>
                  <a:lnTo>
                    <a:pt x="85" y="63"/>
                  </a:lnTo>
                  <a:lnTo>
                    <a:pt x="85" y="63"/>
                  </a:lnTo>
                  <a:lnTo>
                    <a:pt x="85" y="63"/>
                  </a:lnTo>
                  <a:lnTo>
                    <a:pt x="87" y="61"/>
                  </a:lnTo>
                  <a:lnTo>
                    <a:pt x="87" y="61"/>
                  </a:lnTo>
                  <a:lnTo>
                    <a:pt x="87" y="59"/>
                  </a:lnTo>
                  <a:lnTo>
                    <a:pt x="87" y="59"/>
                  </a:lnTo>
                  <a:lnTo>
                    <a:pt x="87" y="59"/>
                  </a:lnTo>
                  <a:lnTo>
                    <a:pt x="87" y="59"/>
                  </a:lnTo>
                  <a:lnTo>
                    <a:pt x="87" y="56"/>
                  </a:lnTo>
                  <a:lnTo>
                    <a:pt x="87" y="56"/>
                  </a:lnTo>
                  <a:lnTo>
                    <a:pt x="87" y="56"/>
                  </a:lnTo>
                  <a:lnTo>
                    <a:pt x="87" y="56"/>
                  </a:lnTo>
                  <a:lnTo>
                    <a:pt x="85" y="56"/>
                  </a:lnTo>
                  <a:lnTo>
                    <a:pt x="85" y="56"/>
                  </a:lnTo>
                  <a:lnTo>
                    <a:pt x="82" y="56"/>
                  </a:lnTo>
                  <a:lnTo>
                    <a:pt x="82" y="56"/>
                  </a:lnTo>
                  <a:lnTo>
                    <a:pt x="82" y="56"/>
                  </a:lnTo>
                  <a:lnTo>
                    <a:pt x="82" y="56"/>
                  </a:lnTo>
                  <a:lnTo>
                    <a:pt x="82" y="54"/>
                  </a:lnTo>
                  <a:lnTo>
                    <a:pt x="82" y="54"/>
                  </a:lnTo>
                  <a:lnTo>
                    <a:pt x="82" y="54"/>
                  </a:lnTo>
                  <a:lnTo>
                    <a:pt x="82" y="54"/>
                  </a:lnTo>
                  <a:lnTo>
                    <a:pt x="82" y="52"/>
                  </a:lnTo>
                  <a:lnTo>
                    <a:pt x="82" y="52"/>
                  </a:lnTo>
                  <a:lnTo>
                    <a:pt x="82" y="52"/>
                  </a:lnTo>
                  <a:lnTo>
                    <a:pt x="82" y="52"/>
                  </a:lnTo>
                  <a:lnTo>
                    <a:pt x="82" y="49"/>
                  </a:lnTo>
                  <a:lnTo>
                    <a:pt x="82" y="49"/>
                  </a:lnTo>
                  <a:lnTo>
                    <a:pt x="85" y="49"/>
                  </a:lnTo>
                  <a:lnTo>
                    <a:pt x="85" y="49"/>
                  </a:lnTo>
                  <a:lnTo>
                    <a:pt x="85" y="49"/>
                  </a:lnTo>
                  <a:lnTo>
                    <a:pt x="85" y="49"/>
                  </a:lnTo>
                  <a:lnTo>
                    <a:pt x="85" y="47"/>
                  </a:lnTo>
                  <a:lnTo>
                    <a:pt x="85" y="47"/>
                  </a:lnTo>
                  <a:lnTo>
                    <a:pt x="87" y="42"/>
                  </a:lnTo>
                  <a:lnTo>
                    <a:pt x="87" y="42"/>
                  </a:lnTo>
                  <a:lnTo>
                    <a:pt x="87" y="40"/>
                  </a:lnTo>
                  <a:lnTo>
                    <a:pt x="87" y="40"/>
                  </a:lnTo>
                  <a:lnTo>
                    <a:pt x="90" y="37"/>
                  </a:lnTo>
                  <a:lnTo>
                    <a:pt x="90" y="37"/>
                  </a:lnTo>
                  <a:lnTo>
                    <a:pt x="90" y="37"/>
                  </a:lnTo>
                  <a:lnTo>
                    <a:pt x="90" y="37"/>
                  </a:lnTo>
                  <a:lnTo>
                    <a:pt x="92" y="35"/>
                  </a:lnTo>
                  <a:lnTo>
                    <a:pt x="92" y="35"/>
                  </a:lnTo>
                  <a:lnTo>
                    <a:pt x="92" y="35"/>
                  </a:lnTo>
                  <a:lnTo>
                    <a:pt x="92" y="35"/>
                  </a:lnTo>
                  <a:lnTo>
                    <a:pt x="92" y="30"/>
                  </a:lnTo>
                  <a:lnTo>
                    <a:pt x="92" y="30"/>
                  </a:lnTo>
                  <a:lnTo>
                    <a:pt x="92" y="30"/>
                  </a:lnTo>
                  <a:lnTo>
                    <a:pt x="92" y="30"/>
                  </a:lnTo>
                  <a:lnTo>
                    <a:pt x="92" y="28"/>
                  </a:lnTo>
                  <a:lnTo>
                    <a:pt x="92" y="28"/>
                  </a:lnTo>
                  <a:lnTo>
                    <a:pt x="94" y="28"/>
                  </a:lnTo>
                  <a:lnTo>
                    <a:pt x="94" y="28"/>
                  </a:lnTo>
                  <a:lnTo>
                    <a:pt x="97" y="28"/>
                  </a:lnTo>
                  <a:lnTo>
                    <a:pt x="97" y="28"/>
                  </a:lnTo>
                  <a:lnTo>
                    <a:pt x="97" y="26"/>
                  </a:lnTo>
                  <a:lnTo>
                    <a:pt x="97" y="26"/>
                  </a:lnTo>
                  <a:lnTo>
                    <a:pt x="99" y="26"/>
                  </a:lnTo>
                  <a:lnTo>
                    <a:pt x="99" y="26"/>
                  </a:lnTo>
                  <a:lnTo>
                    <a:pt x="101" y="26"/>
                  </a:lnTo>
                  <a:lnTo>
                    <a:pt x="101" y="26"/>
                  </a:lnTo>
                  <a:lnTo>
                    <a:pt x="104" y="26"/>
                  </a:lnTo>
                  <a:lnTo>
                    <a:pt x="104" y="26"/>
                  </a:lnTo>
                  <a:lnTo>
                    <a:pt x="104" y="26"/>
                  </a:lnTo>
                  <a:lnTo>
                    <a:pt x="104" y="26"/>
                  </a:lnTo>
                  <a:lnTo>
                    <a:pt x="106" y="26"/>
                  </a:lnTo>
                  <a:lnTo>
                    <a:pt x="106" y="26"/>
                  </a:lnTo>
                  <a:lnTo>
                    <a:pt x="106" y="26"/>
                  </a:lnTo>
                  <a:lnTo>
                    <a:pt x="106" y="26"/>
                  </a:lnTo>
                  <a:lnTo>
                    <a:pt x="108" y="26"/>
                  </a:lnTo>
                  <a:lnTo>
                    <a:pt x="108" y="26"/>
                  </a:lnTo>
                  <a:lnTo>
                    <a:pt x="108" y="26"/>
                  </a:lnTo>
                  <a:lnTo>
                    <a:pt x="108" y="26"/>
                  </a:lnTo>
                  <a:lnTo>
                    <a:pt x="111" y="23"/>
                  </a:lnTo>
                  <a:lnTo>
                    <a:pt x="111" y="23"/>
                  </a:lnTo>
                  <a:lnTo>
                    <a:pt x="111" y="23"/>
                  </a:lnTo>
                  <a:lnTo>
                    <a:pt x="111" y="23"/>
                  </a:lnTo>
                  <a:lnTo>
                    <a:pt x="111" y="21"/>
                  </a:lnTo>
                  <a:lnTo>
                    <a:pt x="111" y="21"/>
                  </a:lnTo>
                  <a:lnTo>
                    <a:pt x="111" y="21"/>
                  </a:lnTo>
                  <a:lnTo>
                    <a:pt x="111" y="21"/>
                  </a:lnTo>
                  <a:lnTo>
                    <a:pt x="113" y="21"/>
                  </a:lnTo>
                  <a:lnTo>
                    <a:pt x="113" y="21"/>
                  </a:lnTo>
                  <a:lnTo>
                    <a:pt x="113" y="21"/>
                  </a:lnTo>
                  <a:lnTo>
                    <a:pt x="113" y="21"/>
                  </a:lnTo>
                  <a:lnTo>
                    <a:pt x="113" y="18"/>
                  </a:lnTo>
                  <a:lnTo>
                    <a:pt x="113" y="18"/>
                  </a:lnTo>
                  <a:lnTo>
                    <a:pt x="116" y="16"/>
                  </a:lnTo>
                  <a:lnTo>
                    <a:pt x="116" y="16"/>
                  </a:lnTo>
                  <a:lnTo>
                    <a:pt x="116" y="16"/>
                  </a:lnTo>
                  <a:lnTo>
                    <a:pt x="116" y="16"/>
                  </a:lnTo>
                  <a:lnTo>
                    <a:pt x="118" y="14"/>
                  </a:lnTo>
                  <a:lnTo>
                    <a:pt x="118" y="14"/>
                  </a:lnTo>
                  <a:lnTo>
                    <a:pt x="120" y="14"/>
                  </a:lnTo>
                  <a:lnTo>
                    <a:pt x="120" y="14"/>
                  </a:lnTo>
                  <a:lnTo>
                    <a:pt x="120" y="14"/>
                  </a:lnTo>
                  <a:lnTo>
                    <a:pt x="120" y="14"/>
                  </a:lnTo>
                  <a:lnTo>
                    <a:pt x="123" y="14"/>
                  </a:lnTo>
                  <a:lnTo>
                    <a:pt x="123" y="14"/>
                  </a:lnTo>
                  <a:lnTo>
                    <a:pt x="123" y="14"/>
                  </a:lnTo>
                  <a:lnTo>
                    <a:pt x="123" y="14"/>
                  </a:lnTo>
                  <a:lnTo>
                    <a:pt x="125" y="14"/>
                  </a:lnTo>
                  <a:lnTo>
                    <a:pt x="125" y="14"/>
                  </a:lnTo>
                  <a:lnTo>
                    <a:pt x="125" y="14"/>
                  </a:lnTo>
                  <a:lnTo>
                    <a:pt x="125" y="14"/>
                  </a:lnTo>
                  <a:lnTo>
                    <a:pt x="125" y="14"/>
                  </a:lnTo>
                  <a:lnTo>
                    <a:pt x="125" y="14"/>
                  </a:lnTo>
                  <a:lnTo>
                    <a:pt x="127" y="16"/>
                  </a:lnTo>
                  <a:lnTo>
                    <a:pt x="127" y="16"/>
                  </a:lnTo>
                  <a:lnTo>
                    <a:pt x="127" y="16"/>
                  </a:lnTo>
                  <a:lnTo>
                    <a:pt x="127" y="16"/>
                  </a:lnTo>
                  <a:lnTo>
                    <a:pt x="127" y="16"/>
                  </a:lnTo>
                  <a:lnTo>
                    <a:pt x="127" y="16"/>
                  </a:lnTo>
                  <a:lnTo>
                    <a:pt x="130" y="18"/>
                  </a:lnTo>
                  <a:lnTo>
                    <a:pt x="130" y="18"/>
                  </a:lnTo>
                  <a:lnTo>
                    <a:pt x="130" y="18"/>
                  </a:lnTo>
                  <a:lnTo>
                    <a:pt x="130" y="18"/>
                  </a:lnTo>
                  <a:lnTo>
                    <a:pt x="130" y="21"/>
                  </a:lnTo>
                  <a:lnTo>
                    <a:pt x="130" y="21"/>
                  </a:lnTo>
                  <a:lnTo>
                    <a:pt x="132" y="23"/>
                  </a:lnTo>
                  <a:lnTo>
                    <a:pt x="132" y="23"/>
                  </a:lnTo>
                  <a:lnTo>
                    <a:pt x="132" y="23"/>
                  </a:lnTo>
                  <a:lnTo>
                    <a:pt x="132" y="23"/>
                  </a:lnTo>
                  <a:lnTo>
                    <a:pt x="132" y="23"/>
                  </a:lnTo>
                  <a:lnTo>
                    <a:pt x="132" y="23"/>
                  </a:lnTo>
                  <a:lnTo>
                    <a:pt x="134" y="26"/>
                  </a:lnTo>
                  <a:lnTo>
                    <a:pt x="134" y="26"/>
                  </a:lnTo>
                  <a:lnTo>
                    <a:pt x="134" y="26"/>
                  </a:lnTo>
                  <a:lnTo>
                    <a:pt x="134" y="26"/>
                  </a:lnTo>
                  <a:lnTo>
                    <a:pt x="134" y="26"/>
                  </a:lnTo>
                  <a:lnTo>
                    <a:pt x="134" y="26"/>
                  </a:lnTo>
                  <a:lnTo>
                    <a:pt x="137" y="28"/>
                  </a:lnTo>
                  <a:lnTo>
                    <a:pt x="137" y="28"/>
                  </a:lnTo>
                  <a:lnTo>
                    <a:pt x="137" y="28"/>
                  </a:lnTo>
                  <a:lnTo>
                    <a:pt x="137" y="28"/>
                  </a:lnTo>
                  <a:lnTo>
                    <a:pt x="139" y="28"/>
                  </a:lnTo>
                  <a:lnTo>
                    <a:pt x="139" y="28"/>
                  </a:lnTo>
                  <a:lnTo>
                    <a:pt x="142" y="28"/>
                  </a:lnTo>
                  <a:lnTo>
                    <a:pt x="142" y="28"/>
                  </a:lnTo>
                  <a:lnTo>
                    <a:pt x="144" y="30"/>
                  </a:lnTo>
                  <a:lnTo>
                    <a:pt x="144" y="30"/>
                  </a:lnTo>
                  <a:lnTo>
                    <a:pt x="144" y="30"/>
                  </a:lnTo>
                  <a:lnTo>
                    <a:pt x="144" y="30"/>
                  </a:lnTo>
                  <a:lnTo>
                    <a:pt x="146" y="30"/>
                  </a:lnTo>
                  <a:lnTo>
                    <a:pt x="146" y="30"/>
                  </a:lnTo>
                  <a:lnTo>
                    <a:pt x="149" y="30"/>
                  </a:lnTo>
                  <a:lnTo>
                    <a:pt x="149" y="30"/>
                  </a:lnTo>
                  <a:lnTo>
                    <a:pt x="151" y="33"/>
                  </a:lnTo>
                  <a:lnTo>
                    <a:pt x="151" y="33"/>
                  </a:lnTo>
                  <a:lnTo>
                    <a:pt x="153" y="33"/>
                  </a:lnTo>
                  <a:lnTo>
                    <a:pt x="153" y="33"/>
                  </a:lnTo>
                  <a:lnTo>
                    <a:pt x="153" y="33"/>
                  </a:lnTo>
                  <a:lnTo>
                    <a:pt x="153" y="33"/>
                  </a:lnTo>
                  <a:lnTo>
                    <a:pt x="156" y="33"/>
                  </a:lnTo>
                  <a:lnTo>
                    <a:pt x="156" y="33"/>
                  </a:lnTo>
                  <a:lnTo>
                    <a:pt x="160" y="33"/>
                  </a:lnTo>
                  <a:lnTo>
                    <a:pt x="160" y="33"/>
                  </a:lnTo>
                  <a:lnTo>
                    <a:pt x="163" y="33"/>
                  </a:lnTo>
                  <a:lnTo>
                    <a:pt x="163" y="33"/>
                  </a:lnTo>
                  <a:lnTo>
                    <a:pt x="165" y="33"/>
                  </a:lnTo>
                  <a:lnTo>
                    <a:pt x="165" y="33"/>
                  </a:lnTo>
                  <a:lnTo>
                    <a:pt x="165" y="33"/>
                  </a:lnTo>
                  <a:lnTo>
                    <a:pt x="165" y="33"/>
                  </a:lnTo>
                  <a:lnTo>
                    <a:pt x="168" y="33"/>
                  </a:lnTo>
                  <a:lnTo>
                    <a:pt x="168" y="33"/>
                  </a:lnTo>
                  <a:lnTo>
                    <a:pt x="170" y="30"/>
                  </a:lnTo>
                  <a:lnTo>
                    <a:pt x="170" y="30"/>
                  </a:lnTo>
                  <a:lnTo>
                    <a:pt x="170" y="28"/>
                  </a:lnTo>
                  <a:lnTo>
                    <a:pt x="170" y="28"/>
                  </a:lnTo>
                  <a:lnTo>
                    <a:pt x="172" y="28"/>
                  </a:lnTo>
                  <a:lnTo>
                    <a:pt x="172" y="28"/>
                  </a:lnTo>
                  <a:lnTo>
                    <a:pt x="172" y="28"/>
                  </a:lnTo>
                  <a:lnTo>
                    <a:pt x="172" y="28"/>
                  </a:lnTo>
                  <a:lnTo>
                    <a:pt x="175" y="28"/>
                  </a:lnTo>
                  <a:lnTo>
                    <a:pt x="175" y="28"/>
                  </a:lnTo>
                  <a:lnTo>
                    <a:pt x="175" y="28"/>
                  </a:lnTo>
                  <a:lnTo>
                    <a:pt x="175" y="28"/>
                  </a:lnTo>
                  <a:lnTo>
                    <a:pt x="177" y="28"/>
                  </a:lnTo>
                  <a:lnTo>
                    <a:pt x="177" y="28"/>
                  </a:lnTo>
                  <a:lnTo>
                    <a:pt x="177" y="26"/>
                  </a:lnTo>
                  <a:lnTo>
                    <a:pt x="177" y="26"/>
                  </a:lnTo>
                  <a:lnTo>
                    <a:pt x="177" y="26"/>
                  </a:lnTo>
                  <a:lnTo>
                    <a:pt x="177" y="26"/>
                  </a:lnTo>
                  <a:lnTo>
                    <a:pt x="179" y="26"/>
                  </a:lnTo>
                  <a:lnTo>
                    <a:pt x="179" y="26"/>
                  </a:lnTo>
                  <a:lnTo>
                    <a:pt x="179" y="26"/>
                  </a:lnTo>
                  <a:lnTo>
                    <a:pt x="179" y="26"/>
                  </a:lnTo>
                  <a:lnTo>
                    <a:pt x="182" y="23"/>
                  </a:lnTo>
                  <a:lnTo>
                    <a:pt x="182" y="23"/>
                  </a:lnTo>
                  <a:lnTo>
                    <a:pt x="182" y="23"/>
                  </a:lnTo>
                  <a:lnTo>
                    <a:pt x="182" y="23"/>
                  </a:lnTo>
                  <a:lnTo>
                    <a:pt x="184" y="21"/>
                  </a:lnTo>
                  <a:lnTo>
                    <a:pt x="184" y="21"/>
                  </a:lnTo>
                  <a:lnTo>
                    <a:pt x="184" y="18"/>
                  </a:lnTo>
                  <a:lnTo>
                    <a:pt x="184" y="18"/>
                  </a:lnTo>
                  <a:lnTo>
                    <a:pt x="186" y="18"/>
                  </a:lnTo>
                  <a:lnTo>
                    <a:pt x="186" y="18"/>
                  </a:lnTo>
                  <a:lnTo>
                    <a:pt x="189" y="14"/>
                  </a:lnTo>
                  <a:lnTo>
                    <a:pt x="189" y="14"/>
                  </a:lnTo>
                  <a:lnTo>
                    <a:pt x="189" y="14"/>
                  </a:lnTo>
                  <a:lnTo>
                    <a:pt x="189" y="14"/>
                  </a:lnTo>
                  <a:lnTo>
                    <a:pt x="189" y="11"/>
                  </a:lnTo>
                  <a:lnTo>
                    <a:pt x="189" y="11"/>
                  </a:lnTo>
                  <a:lnTo>
                    <a:pt x="191" y="11"/>
                  </a:lnTo>
                  <a:lnTo>
                    <a:pt x="191" y="11"/>
                  </a:lnTo>
                  <a:lnTo>
                    <a:pt x="191" y="11"/>
                  </a:lnTo>
                  <a:lnTo>
                    <a:pt x="191" y="11"/>
                  </a:lnTo>
                  <a:lnTo>
                    <a:pt x="191" y="9"/>
                  </a:lnTo>
                  <a:lnTo>
                    <a:pt x="191" y="9"/>
                  </a:lnTo>
                  <a:lnTo>
                    <a:pt x="191" y="9"/>
                  </a:lnTo>
                  <a:lnTo>
                    <a:pt x="191" y="9"/>
                  </a:lnTo>
                  <a:lnTo>
                    <a:pt x="194" y="9"/>
                  </a:lnTo>
                  <a:lnTo>
                    <a:pt x="194" y="9"/>
                  </a:lnTo>
                  <a:lnTo>
                    <a:pt x="194" y="9"/>
                  </a:lnTo>
                  <a:lnTo>
                    <a:pt x="194" y="9"/>
                  </a:lnTo>
                  <a:lnTo>
                    <a:pt x="194" y="9"/>
                  </a:lnTo>
                  <a:lnTo>
                    <a:pt x="194" y="9"/>
                  </a:lnTo>
                  <a:lnTo>
                    <a:pt x="194" y="7"/>
                  </a:lnTo>
                  <a:lnTo>
                    <a:pt x="194" y="7"/>
                  </a:lnTo>
                  <a:lnTo>
                    <a:pt x="196" y="7"/>
                  </a:lnTo>
                  <a:lnTo>
                    <a:pt x="196" y="7"/>
                  </a:lnTo>
                  <a:lnTo>
                    <a:pt x="196" y="7"/>
                  </a:lnTo>
                  <a:lnTo>
                    <a:pt x="196" y="7"/>
                  </a:lnTo>
                  <a:lnTo>
                    <a:pt x="196" y="7"/>
                  </a:lnTo>
                  <a:lnTo>
                    <a:pt x="196" y="7"/>
                  </a:lnTo>
                  <a:lnTo>
                    <a:pt x="196" y="9"/>
                  </a:lnTo>
                  <a:lnTo>
                    <a:pt x="196" y="9"/>
                  </a:lnTo>
                  <a:lnTo>
                    <a:pt x="196" y="11"/>
                  </a:lnTo>
                  <a:lnTo>
                    <a:pt x="196" y="11"/>
                  </a:lnTo>
                  <a:lnTo>
                    <a:pt x="198" y="11"/>
                  </a:lnTo>
                  <a:lnTo>
                    <a:pt x="198" y="11"/>
                  </a:lnTo>
                  <a:lnTo>
                    <a:pt x="198" y="11"/>
                  </a:lnTo>
                  <a:lnTo>
                    <a:pt x="198" y="11"/>
                  </a:lnTo>
                  <a:lnTo>
                    <a:pt x="198" y="11"/>
                  </a:lnTo>
                  <a:lnTo>
                    <a:pt x="198" y="11"/>
                  </a:lnTo>
                  <a:lnTo>
                    <a:pt x="198" y="11"/>
                  </a:lnTo>
                  <a:lnTo>
                    <a:pt x="198" y="11"/>
                  </a:lnTo>
                  <a:lnTo>
                    <a:pt x="201" y="9"/>
                  </a:lnTo>
                  <a:lnTo>
                    <a:pt x="201" y="9"/>
                  </a:lnTo>
                  <a:lnTo>
                    <a:pt x="201" y="9"/>
                  </a:lnTo>
                  <a:lnTo>
                    <a:pt x="201" y="9"/>
                  </a:lnTo>
                  <a:lnTo>
                    <a:pt x="203" y="9"/>
                  </a:lnTo>
                  <a:lnTo>
                    <a:pt x="203" y="9"/>
                  </a:lnTo>
                  <a:lnTo>
                    <a:pt x="203" y="9"/>
                  </a:lnTo>
                  <a:lnTo>
                    <a:pt x="203" y="9"/>
                  </a:lnTo>
                  <a:lnTo>
                    <a:pt x="203" y="9"/>
                  </a:lnTo>
                  <a:lnTo>
                    <a:pt x="203" y="9"/>
                  </a:lnTo>
                  <a:lnTo>
                    <a:pt x="203" y="9"/>
                  </a:lnTo>
                  <a:lnTo>
                    <a:pt x="203" y="9"/>
                  </a:lnTo>
                  <a:lnTo>
                    <a:pt x="205" y="11"/>
                  </a:lnTo>
                  <a:lnTo>
                    <a:pt x="205" y="11"/>
                  </a:lnTo>
                  <a:lnTo>
                    <a:pt x="205" y="14"/>
                  </a:lnTo>
                  <a:lnTo>
                    <a:pt x="205" y="14"/>
                  </a:lnTo>
                  <a:lnTo>
                    <a:pt x="205" y="14"/>
                  </a:lnTo>
                  <a:lnTo>
                    <a:pt x="205" y="14"/>
                  </a:lnTo>
                  <a:lnTo>
                    <a:pt x="210" y="21"/>
                  </a:lnTo>
                  <a:lnTo>
                    <a:pt x="210" y="21"/>
                  </a:lnTo>
                  <a:lnTo>
                    <a:pt x="212" y="21"/>
                  </a:lnTo>
                  <a:lnTo>
                    <a:pt x="212" y="21"/>
                  </a:lnTo>
                  <a:lnTo>
                    <a:pt x="212" y="23"/>
                  </a:lnTo>
                  <a:lnTo>
                    <a:pt x="212" y="23"/>
                  </a:lnTo>
                  <a:lnTo>
                    <a:pt x="212" y="21"/>
                  </a:lnTo>
                  <a:lnTo>
                    <a:pt x="212" y="21"/>
                  </a:lnTo>
                  <a:lnTo>
                    <a:pt x="212" y="21"/>
                  </a:lnTo>
                  <a:lnTo>
                    <a:pt x="212" y="21"/>
                  </a:lnTo>
                  <a:lnTo>
                    <a:pt x="212" y="18"/>
                  </a:lnTo>
                  <a:lnTo>
                    <a:pt x="212" y="18"/>
                  </a:lnTo>
                  <a:lnTo>
                    <a:pt x="215" y="18"/>
                  </a:lnTo>
                  <a:lnTo>
                    <a:pt x="215" y="18"/>
                  </a:lnTo>
                  <a:lnTo>
                    <a:pt x="215" y="21"/>
                  </a:lnTo>
                  <a:lnTo>
                    <a:pt x="215" y="21"/>
                  </a:lnTo>
                  <a:lnTo>
                    <a:pt x="215" y="21"/>
                  </a:lnTo>
                  <a:lnTo>
                    <a:pt x="215" y="21"/>
                  </a:lnTo>
                  <a:lnTo>
                    <a:pt x="217" y="23"/>
                  </a:lnTo>
                  <a:lnTo>
                    <a:pt x="217" y="23"/>
                  </a:lnTo>
                  <a:lnTo>
                    <a:pt x="217" y="23"/>
                  </a:lnTo>
                  <a:lnTo>
                    <a:pt x="217" y="23"/>
                  </a:lnTo>
                  <a:lnTo>
                    <a:pt x="217" y="26"/>
                  </a:lnTo>
                  <a:lnTo>
                    <a:pt x="217" y="26"/>
                  </a:lnTo>
                  <a:lnTo>
                    <a:pt x="217" y="26"/>
                  </a:lnTo>
                  <a:lnTo>
                    <a:pt x="217" y="26"/>
                  </a:lnTo>
                  <a:lnTo>
                    <a:pt x="222" y="28"/>
                  </a:lnTo>
                  <a:lnTo>
                    <a:pt x="222" y="28"/>
                  </a:lnTo>
                  <a:lnTo>
                    <a:pt x="222" y="28"/>
                  </a:lnTo>
                  <a:lnTo>
                    <a:pt x="222" y="28"/>
                  </a:lnTo>
                  <a:lnTo>
                    <a:pt x="222" y="28"/>
                  </a:lnTo>
                  <a:lnTo>
                    <a:pt x="222" y="28"/>
                  </a:lnTo>
                  <a:lnTo>
                    <a:pt x="222" y="28"/>
                  </a:lnTo>
                  <a:lnTo>
                    <a:pt x="222" y="28"/>
                  </a:lnTo>
                  <a:lnTo>
                    <a:pt x="222" y="30"/>
                  </a:lnTo>
                  <a:lnTo>
                    <a:pt x="222" y="30"/>
                  </a:lnTo>
                  <a:lnTo>
                    <a:pt x="222" y="30"/>
                  </a:lnTo>
                  <a:lnTo>
                    <a:pt x="222" y="30"/>
                  </a:lnTo>
                  <a:lnTo>
                    <a:pt x="222" y="30"/>
                  </a:lnTo>
                  <a:lnTo>
                    <a:pt x="222" y="30"/>
                  </a:lnTo>
                  <a:lnTo>
                    <a:pt x="222" y="33"/>
                  </a:lnTo>
                  <a:lnTo>
                    <a:pt x="222" y="33"/>
                  </a:lnTo>
                  <a:lnTo>
                    <a:pt x="222" y="35"/>
                  </a:lnTo>
                  <a:lnTo>
                    <a:pt x="222" y="35"/>
                  </a:lnTo>
                  <a:lnTo>
                    <a:pt x="224" y="35"/>
                  </a:lnTo>
                  <a:lnTo>
                    <a:pt x="224" y="35"/>
                  </a:lnTo>
                  <a:lnTo>
                    <a:pt x="234" y="35"/>
                  </a:lnTo>
                  <a:lnTo>
                    <a:pt x="234" y="35"/>
                  </a:lnTo>
                  <a:lnTo>
                    <a:pt x="269" y="35"/>
                  </a:lnTo>
                  <a:lnTo>
                    <a:pt x="269" y="35"/>
                  </a:lnTo>
                  <a:lnTo>
                    <a:pt x="279" y="35"/>
                  </a:lnTo>
                  <a:lnTo>
                    <a:pt x="279" y="35"/>
                  </a:lnTo>
                  <a:lnTo>
                    <a:pt x="281" y="35"/>
                  </a:lnTo>
                  <a:lnTo>
                    <a:pt x="281" y="35"/>
                  </a:lnTo>
                  <a:lnTo>
                    <a:pt x="288" y="35"/>
                  </a:lnTo>
                  <a:lnTo>
                    <a:pt x="288" y="35"/>
                  </a:lnTo>
                  <a:lnTo>
                    <a:pt x="288" y="2"/>
                  </a:lnTo>
                  <a:lnTo>
                    <a:pt x="288" y="2"/>
                  </a:lnTo>
                  <a:lnTo>
                    <a:pt x="307" y="0"/>
                  </a:lnTo>
                  <a:lnTo>
                    <a:pt x="307" y="0"/>
                  </a:lnTo>
                  <a:lnTo>
                    <a:pt x="342" y="0"/>
                  </a:lnTo>
                  <a:lnTo>
                    <a:pt x="342" y="0"/>
                  </a:lnTo>
                  <a:lnTo>
                    <a:pt x="345" y="0"/>
                  </a:lnTo>
                  <a:lnTo>
                    <a:pt x="345" y="0"/>
                  </a:lnTo>
                  <a:lnTo>
                    <a:pt x="378" y="0"/>
                  </a:lnTo>
                  <a:lnTo>
                    <a:pt x="378" y="0"/>
                  </a:lnTo>
                  <a:lnTo>
                    <a:pt x="378" y="0"/>
                  </a:lnTo>
                  <a:lnTo>
                    <a:pt x="378"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34" name="Freeform 840"/>
            <p:cNvSpPr>
              <a:spLocks/>
            </p:cNvSpPr>
            <p:nvPr/>
          </p:nvSpPr>
          <p:spPr bwMode="auto">
            <a:xfrm>
              <a:off x="1066" y="1642"/>
              <a:ext cx="366" cy="247"/>
            </a:xfrm>
            <a:custGeom>
              <a:avLst/>
              <a:gdLst/>
              <a:ahLst/>
              <a:cxnLst>
                <a:cxn ang="0">
                  <a:pos x="201" y="2"/>
                </a:cxn>
                <a:cxn ang="0">
                  <a:pos x="198" y="26"/>
                </a:cxn>
                <a:cxn ang="0">
                  <a:pos x="201" y="31"/>
                </a:cxn>
                <a:cxn ang="0">
                  <a:pos x="201" y="33"/>
                </a:cxn>
                <a:cxn ang="0">
                  <a:pos x="206" y="33"/>
                </a:cxn>
                <a:cxn ang="0">
                  <a:pos x="208" y="35"/>
                </a:cxn>
                <a:cxn ang="0">
                  <a:pos x="210" y="35"/>
                </a:cxn>
                <a:cxn ang="0">
                  <a:pos x="210" y="40"/>
                </a:cxn>
                <a:cxn ang="0">
                  <a:pos x="210" y="42"/>
                </a:cxn>
                <a:cxn ang="0">
                  <a:pos x="210" y="47"/>
                </a:cxn>
                <a:cxn ang="0">
                  <a:pos x="210" y="50"/>
                </a:cxn>
                <a:cxn ang="0">
                  <a:pos x="208" y="52"/>
                </a:cxn>
                <a:cxn ang="0">
                  <a:pos x="206" y="54"/>
                </a:cxn>
                <a:cxn ang="0">
                  <a:pos x="203" y="57"/>
                </a:cxn>
                <a:cxn ang="0">
                  <a:pos x="201" y="57"/>
                </a:cxn>
                <a:cxn ang="0">
                  <a:pos x="198" y="59"/>
                </a:cxn>
                <a:cxn ang="0">
                  <a:pos x="194" y="57"/>
                </a:cxn>
                <a:cxn ang="0">
                  <a:pos x="189" y="57"/>
                </a:cxn>
                <a:cxn ang="0">
                  <a:pos x="187" y="59"/>
                </a:cxn>
                <a:cxn ang="0">
                  <a:pos x="187" y="64"/>
                </a:cxn>
                <a:cxn ang="0">
                  <a:pos x="184" y="66"/>
                </a:cxn>
                <a:cxn ang="0">
                  <a:pos x="182" y="71"/>
                </a:cxn>
                <a:cxn ang="0">
                  <a:pos x="182" y="73"/>
                </a:cxn>
                <a:cxn ang="0">
                  <a:pos x="180" y="78"/>
                </a:cxn>
                <a:cxn ang="0">
                  <a:pos x="177" y="80"/>
                </a:cxn>
                <a:cxn ang="0">
                  <a:pos x="177" y="80"/>
                </a:cxn>
                <a:cxn ang="0">
                  <a:pos x="177" y="83"/>
                </a:cxn>
                <a:cxn ang="0">
                  <a:pos x="175" y="85"/>
                </a:cxn>
                <a:cxn ang="0">
                  <a:pos x="172" y="85"/>
                </a:cxn>
                <a:cxn ang="0">
                  <a:pos x="168" y="85"/>
                </a:cxn>
                <a:cxn ang="0">
                  <a:pos x="168" y="85"/>
                </a:cxn>
                <a:cxn ang="0">
                  <a:pos x="168" y="90"/>
                </a:cxn>
                <a:cxn ang="0">
                  <a:pos x="168" y="92"/>
                </a:cxn>
                <a:cxn ang="0">
                  <a:pos x="168" y="97"/>
                </a:cxn>
                <a:cxn ang="0">
                  <a:pos x="170" y="97"/>
                </a:cxn>
                <a:cxn ang="0">
                  <a:pos x="175" y="99"/>
                </a:cxn>
                <a:cxn ang="0">
                  <a:pos x="177" y="99"/>
                </a:cxn>
                <a:cxn ang="0">
                  <a:pos x="182" y="99"/>
                </a:cxn>
                <a:cxn ang="0">
                  <a:pos x="189" y="101"/>
                </a:cxn>
                <a:cxn ang="0">
                  <a:pos x="194" y="106"/>
                </a:cxn>
                <a:cxn ang="0">
                  <a:pos x="194" y="109"/>
                </a:cxn>
                <a:cxn ang="0">
                  <a:pos x="189" y="111"/>
                </a:cxn>
                <a:cxn ang="0">
                  <a:pos x="187" y="111"/>
                </a:cxn>
                <a:cxn ang="0">
                  <a:pos x="184" y="113"/>
                </a:cxn>
                <a:cxn ang="0">
                  <a:pos x="182" y="116"/>
                </a:cxn>
                <a:cxn ang="0">
                  <a:pos x="180" y="120"/>
                </a:cxn>
                <a:cxn ang="0">
                  <a:pos x="177" y="123"/>
                </a:cxn>
                <a:cxn ang="0">
                  <a:pos x="177" y="130"/>
                </a:cxn>
                <a:cxn ang="0">
                  <a:pos x="182" y="132"/>
                </a:cxn>
                <a:cxn ang="0">
                  <a:pos x="180" y="135"/>
                </a:cxn>
                <a:cxn ang="0">
                  <a:pos x="177" y="137"/>
                </a:cxn>
                <a:cxn ang="0">
                  <a:pos x="175" y="139"/>
                </a:cxn>
                <a:cxn ang="0">
                  <a:pos x="177" y="142"/>
                </a:cxn>
                <a:cxn ang="0">
                  <a:pos x="0" y="127"/>
                </a:cxn>
                <a:cxn ang="0">
                  <a:pos x="2" y="42"/>
                </a:cxn>
                <a:cxn ang="0">
                  <a:pos x="2" y="0"/>
                </a:cxn>
              </a:cxnLst>
              <a:rect l="0" t="0" r="r" b="b"/>
              <a:pathLst>
                <a:path w="210" h="142">
                  <a:moveTo>
                    <a:pt x="2" y="0"/>
                  </a:moveTo>
                  <a:lnTo>
                    <a:pt x="201" y="0"/>
                  </a:lnTo>
                  <a:lnTo>
                    <a:pt x="201" y="0"/>
                  </a:lnTo>
                  <a:lnTo>
                    <a:pt x="201" y="2"/>
                  </a:lnTo>
                  <a:lnTo>
                    <a:pt x="201" y="2"/>
                  </a:lnTo>
                  <a:lnTo>
                    <a:pt x="201" y="2"/>
                  </a:lnTo>
                  <a:lnTo>
                    <a:pt x="201" y="2"/>
                  </a:lnTo>
                  <a:lnTo>
                    <a:pt x="201" y="2"/>
                  </a:lnTo>
                  <a:lnTo>
                    <a:pt x="201" y="2"/>
                  </a:lnTo>
                  <a:lnTo>
                    <a:pt x="201" y="5"/>
                  </a:lnTo>
                  <a:lnTo>
                    <a:pt x="201" y="5"/>
                  </a:lnTo>
                  <a:lnTo>
                    <a:pt x="201" y="5"/>
                  </a:lnTo>
                  <a:lnTo>
                    <a:pt x="201" y="5"/>
                  </a:lnTo>
                  <a:lnTo>
                    <a:pt x="198" y="26"/>
                  </a:lnTo>
                  <a:lnTo>
                    <a:pt x="198" y="26"/>
                  </a:lnTo>
                  <a:lnTo>
                    <a:pt x="201" y="28"/>
                  </a:lnTo>
                  <a:lnTo>
                    <a:pt x="201" y="28"/>
                  </a:lnTo>
                  <a:lnTo>
                    <a:pt x="201" y="28"/>
                  </a:lnTo>
                  <a:lnTo>
                    <a:pt x="201" y="28"/>
                  </a:lnTo>
                  <a:lnTo>
                    <a:pt x="201" y="31"/>
                  </a:lnTo>
                  <a:lnTo>
                    <a:pt x="201" y="31"/>
                  </a:lnTo>
                  <a:lnTo>
                    <a:pt x="201" y="33"/>
                  </a:lnTo>
                  <a:lnTo>
                    <a:pt x="201" y="33"/>
                  </a:lnTo>
                  <a:lnTo>
                    <a:pt x="201" y="33"/>
                  </a:lnTo>
                  <a:lnTo>
                    <a:pt x="201" y="33"/>
                  </a:lnTo>
                  <a:lnTo>
                    <a:pt x="201" y="33"/>
                  </a:lnTo>
                  <a:lnTo>
                    <a:pt x="201" y="33"/>
                  </a:lnTo>
                  <a:lnTo>
                    <a:pt x="201" y="33"/>
                  </a:lnTo>
                  <a:lnTo>
                    <a:pt x="201" y="33"/>
                  </a:lnTo>
                  <a:lnTo>
                    <a:pt x="203" y="35"/>
                  </a:lnTo>
                  <a:lnTo>
                    <a:pt x="203" y="35"/>
                  </a:lnTo>
                  <a:lnTo>
                    <a:pt x="203" y="35"/>
                  </a:lnTo>
                  <a:lnTo>
                    <a:pt x="203" y="35"/>
                  </a:lnTo>
                  <a:lnTo>
                    <a:pt x="206" y="33"/>
                  </a:lnTo>
                  <a:lnTo>
                    <a:pt x="206" y="33"/>
                  </a:lnTo>
                  <a:lnTo>
                    <a:pt x="206" y="33"/>
                  </a:lnTo>
                  <a:lnTo>
                    <a:pt x="206" y="33"/>
                  </a:lnTo>
                  <a:lnTo>
                    <a:pt x="206" y="33"/>
                  </a:lnTo>
                  <a:lnTo>
                    <a:pt x="206" y="33"/>
                  </a:lnTo>
                  <a:lnTo>
                    <a:pt x="208" y="35"/>
                  </a:lnTo>
                  <a:lnTo>
                    <a:pt x="208" y="35"/>
                  </a:lnTo>
                  <a:lnTo>
                    <a:pt x="208" y="35"/>
                  </a:lnTo>
                  <a:lnTo>
                    <a:pt x="208" y="35"/>
                  </a:lnTo>
                  <a:lnTo>
                    <a:pt x="208" y="35"/>
                  </a:lnTo>
                  <a:lnTo>
                    <a:pt x="208" y="35"/>
                  </a:lnTo>
                  <a:lnTo>
                    <a:pt x="210" y="35"/>
                  </a:lnTo>
                  <a:lnTo>
                    <a:pt x="210" y="35"/>
                  </a:lnTo>
                  <a:lnTo>
                    <a:pt x="210" y="35"/>
                  </a:lnTo>
                  <a:lnTo>
                    <a:pt x="210" y="35"/>
                  </a:lnTo>
                  <a:lnTo>
                    <a:pt x="210" y="38"/>
                  </a:lnTo>
                  <a:lnTo>
                    <a:pt x="210" y="38"/>
                  </a:lnTo>
                  <a:lnTo>
                    <a:pt x="210" y="40"/>
                  </a:lnTo>
                  <a:lnTo>
                    <a:pt x="210" y="40"/>
                  </a:lnTo>
                  <a:lnTo>
                    <a:pt x="210" y="40"/>
                  </a:lnTo>
                  <a:lnTo>
                    <a:pt x="210" y="40"/>
                  </a:lnTo>
                  <a:lnTo>
                    <a:pt x="210" y="40"/>
                  </a:lnTo>
                  <a:lnTo>
                    <a:pt x="210" y="40"/>
                  </a:lnTo>
                  <a:lnTo>
                    <a:pt x="210" y="42"/>
                  </a:lnTo>
                  <a:lnTo>
                    <a:pt x="210" y="42"/>
                  </a:lnTo>
                  <a:lnTo>
                    <a:pt x="210" y="42"/>
                  </a:lnTo>
                  <a:lnTo>
                    <a:pt x="210" y="42"/>
                  </a:lnTo>
                  <a:lnTo>
                    <a:pt x="210" y="42"/>
                  </a:lnTo>
                  <a:lnTo>
                    <a:pt x="210" y="42"/>
                  </a:lnTo>
                  <a:lnTo>
                    <a:pt x="210" y="45"/>
                  </a:lnTo>
                  <a:lnTo>
                    <a:pt x="210" y="45"/>
                  </a:lnTo>
                  <a:lnTo>
                    <a:pt x="210" y="45"/>
                  </a:lnTo>
                  <a:lnTo>
                    <a:pt x="210" y="45"/>
                  </a:lnTo>
                  <a:lnTo>
                    <a:pt x="210" y="45"/>
                  </a:lnTo>
                  <a:lnTo>
                    <a:pt x="210" y="45"/>
                  </a:lnTo>
                  <a:lnTo>
                    <a:pt x="210" y="47"/>
                  </a:lnTo>
                  <a:lnTo>
                    <a:pt x="210" y="47"/>
                  </a:lnTo>
                  <a:lnTo>
                    <a:pt x="210" y="47"/>
                  </a:lnTo>
                  <a:lnTo>
                    <a:pt x="210" y="47"/>
                  </a:lnTo>
                  <a:lnTo>
                    <a:pt x="210" y="47"/>
                  </a:lnTo>
                  <a:lnTo>
                    <a:pt x="210" y="47"/>
                  </a:lnTo>
                  <a:lnTo>
                    <a:pt x="210" y="50"/>
                  </a:lnTo>
                  <a:lnTo>
                    <a:pt x="210" y="50"/>
                  </a:lnTo>
                  <a:lnTo>
                    <a:pt x="210" y="50"/>
                  </a:lnTo>
                  <a:lnTo>
                    <a:pt x="210" y="50"/>
                  </a:lnTo>
                  <a:lnTo>
                    <a:pt x="210" y="52"/>
                  </a:lnTo>
                  <a:lnTo>
                    <a:pt x="210" y="52"/>
                  </a:lnTo>
                  <a:lnTo>
                    <a:pt x="208" y="52"/>
                  </a:lnTo>
                  <a:lnTo>
                    <a:pt x="208" y="52"/>
                  </a:lnTo>
                  <a:lnTo>
                    <a:pt x="208" y="52"/>
                  </a:lnTo>
                  <a:lnTo>
                    <a:pt x="208" y="52"/>
                  </a:lnTo>
                  <a:lnTo>
                    <a:pt x="208" y="52"/>
                  </a:lnTo>
                  <a:lnTo>
                    <a:pt x="208" y="52"/>
                  </a:lnTo>
                  <a:lnTo>
                    <a:pt x="206" y="52"/>
                  </a:lnTo>
                  <a:lnTo>
                    <a:pt x="206" y="52"/>
                  </a:lnTo>
                  <a:lnTo>
                    <a:pt x="206" y="54"/>
                  </a:lnTo>
                  <a:lnTo>
                    <a:pt x="206" y="54"/>
                  </a:lnTo>
                  <a:lnTo>
                    <a:pt x="206" y="54"/>
                  </a:lnTo>
                  <a:lnTo>
                    <a:pt x="206" y="54"/>
                  </a:lnTo>
                  <a:lnTo>
                    <a:pt x="203" y="54"/>
                  </a:lnTo>
                  <a:lnTo>
                    <a:pt x="203" y="54"/>
                  </a:lnTo>
                  <a:lnTo>
                    <a:pt x="203" y="54"/>
                  </a:lnTo>
                  <a:lnTo>
                    <a:pt x="203" y="54"/>
                  </a:lnTo>
                  <a:lnTo>
                    <a:pt x="203" y="57"/>
                  </a:lnTo>
                  <a:lnTo>
                    <a:pt x="203" y="57"/>
                  </a:lnTo>
                  <a:lnTo>
                    <a:pt x="201" y="57"/>
                  </a:lnTo>
                  <a:lnTo>
                    <a:pt x="201" y="57"/>
                  </a:lnTo>
                  <a:lnTo>
                    <a:pt x="201" y="57"/>
                  </a:lnTo>
                  <a:lnTo>
                    <a:pt x="201" y="57"/>
                  </a:lnTo>
                  <a:lnTo>
                    <a:pt x="201" y="57"/>
                  </a:lnTo>
                  <a:lnTo>
                    <a:pt x="201" y="57"/>
                  </a:lnTo>
                  <a:lnTo>
                    <a:pt x="201" y="57"/>
                  </a:lnTo>
                  <a:lnTo>
                    <a:pt x="201" y="57"/>
                  </a:lnTo>
                  <a:lnTo>
                    <a:pt x="201" y="59"/>
                  </a:lnTo>
                  <a:lnTo>
                    <a:pt x="201" y="59"/>
                  </a:lnTo>
                  <a:lnTo>
                    <a:pt x="198" y="59"/>
                  </a:lnTo>
                  <a:lnTo>
                    <a:pt x="198" y="59"/>
                  </a:lnTo>
                  <a:lnTo>
                    <a:pt x="198" y="59"/>
                  </a:lnTo>
                  <a:lnTo>
                    <a:pt x="198" y="59"/>
                  </a:lnTo>
                  <a:lnTo>
                    <a:pt x="198" y="59"/>
                  </a:lnTo>
                  <a:lnTo>
                    <a:pt x="198" y="59"/>
                  </a:lnTo>
                  <a:lnTo>
                    <a:pt x="196" y="59"/>
                  </a:lnTo>
                  <a:lnTo>
                    <a:pt x="196" y="59"/>
                  </a:lnTo>
                  <a:lnTo>
                    <a:pt x="194" y="57"/>
                  </a:lnTo>
                  <a:lnTo>
                    <a:pt x="194" y="57"/>
                  </a:lnTo>
                  <a:lnTo>
                    <a:pt x="191" y="57"/>
                  </a:lnTo>
                  <a:lnTo>
                    <a:pt x="191" y="57"/>
                  </a:lnTo>
                  <a:lnTo>
                    <a:pt x="189" y="57"/>
                  </a:lnTo>
                  <a:lnTo>
                    <a:pt x="189" y="57"/>
                  </a:lnTo>
                  <a:lnTo>
                    <a:pt x="189" y="57"/>
                  </a:lnTo>
                  <a:lnTo>
                    <a:pt x="189" y="57"/>
                  </a:lnTo>
                  <a:lnTo>
                    <a:pt x="189" y="57"/>
                  </a:lnTo>
                  <a:lnTo>
                    <a:pt x="189" y="57"/>
                  </a:lnTo>
                  <a:lnTo>
                    <a:pt x="187" y="59"/>
                  </a:lnTo>
                  <a:lnTo>
                    <a:pt x="187" y="59"/>
                  </a:lnTo>
                  <a:lnTo>
                    <a:pt x="187" y="59"/>
                  </a:lnTo>
                  <a:lnTo>
                    <a:pt x="187" y="59"/>
                  </a:lnTo>
                  <a:lnTo>
                    <a:pt x="187" y="59"/>
                  </a:lnTo>
                  <a:lnTo>
                    <a:pt x="187" y="59"/>
                  </a:lnTo>
                  <a:lnTo>
                    <a:pt x="189" y="61"/>
                  </a:lnTo>
                  <a:lnTo>
                    <a:pt x="189" y="61"/>
                  </a:lnTo>
                  <a:lnTo>
                    <a:pt x="189" y="61"/>
                  </a:lnTo>
                  <a:lnTo>
                    <a:pt x="189" y="61"/>
                  </a:lnTo>
                  <a:lnTo>
                    <a:pt x="189" y="64"/>
                  </a:lnTo>
                  <a:lnTo>
                    <a:pt x="189" y="64"/>
                  </a:lnTo>
                  <a:lnTo>
                    <a:pt x="187" y="64"/>
                  </a:lnTo>
                  <a:lnTo>
                    <a:pt x="187" y="64"/>
                  </a:lnTo>
                  <a:lnTo>
                    <a:pt x="187" y="64"/>
                  </a:lnTo>
                  <a:lnTo>
                    <a:pt x="187" y="64"/>
                  </a:lnTo>
                  <a:lnTo>
                    <a:pt x="184" y="66"/>
                  </a:lnTo>
                  <a:lnTo>
                    <a:pt x="184" y="66"/>
                  </a:lnTo>
                  <a:lnTo>
                    <a:pt x="184" y="66"/>
                  </a:lnTo>
                  <a:lnTo>
                    <a:pt x="184" y="66"/>
                  </a:lnTo>
                  <a:lnTo>
                    <a:pt x="184" y="66"/>
                  </a:lnTo>
                  <a:lnTo>
                    <a:pt x="184" y="66"/>
                  </a:lnTo>
                  <a:lnTo>
                    <a:pt x="182" y="68"/>
                  </a:lnTo>
                  <a:lnTo>
                    <a:pt x="182" y="68"/>
                  </a:lnTo>
                  <a:lnTo>
                    <a:pt x="182" y="68"/>
                  </a:lnTo>
                  <a:lnTo>
                    <a:pt x="182" y="68"/>
                  </a:lnTo>
                  <a:lnTo>
                    <a:pt x="182" y="71"/>
                  </a:lnTo>
                  <a:lnTo>
                    <a:pt x="182" y="71"/>
                  </a:lnTo>
                  <a:lnTo>
                    <a:pt x="182" y="71"/>
                  </a:lnTo>
                  <a:lnTo>
                    <a:pt x="182" y="71"/>
                  </a:lnTo>
                  <a:lnTo>
                    <a:pt x="182" y="73"/>
                  </a:lnTo>
                  <a:lnTo>
                    <a:pt x="182" y="73"/>
                  </a:lnTo>
                  <a:lnTo>
                    <a:pt x="182" y="73"/>
                  </a:lnTo>
                  <a:lnTo>
                    <a:pt x="182" y="73"/>
                  </a:lnTo>
                  <a:lnTo>
                    <a:pt x="182" y="76"/>
                  </a:lnTo>
                  <a:lnTo>
                    <a:pt x="182" y="76"/>
                  </a:lnTo>
                  <a:lnTo>
                    <a:pt x="180" y="76"/>
                  </a:lnTo>
                  <a:lnTo>
                    <a:pt x="180" y="76"/>
                  </a:lnTo>
                  <a:lnTo>
                    <a:pt x="180" y="76"/>
                  </a:lnTo>
                  <a:lnTo>
                    <a:pt x="180" y="76"/>
                  </a:lnTo>
                  <a:lnTo>
                    <a:pt x="180" y="78"/>
                  </a:lnTo>
                  <a:lnTo>
                    <a:pt x="180" y="78"/>
                  </a:lnTo>
                  <a:lnTo>
                    <a:pt x="180" y="78"/>
                  </a:lnTo>
                  <a:lnTo>
                    <a:pt x="180" y="78"/>
                  </a:lnTo>
                  <a:lnTo>
                    <a:pt x="180" y="78"/>
                  </a:lnTo>
                  <a:lnTo>
                    <a:pt x="180" y="78"/>
                  </a:lnTo>
                  <a:lnTo>
                    <a:pt x="177" y="80"/>
                  </a:lnTo>
                  <a:lnTo>
                    <a:pt x="177" y="80"/>
                  </a:lnTo>
                  <a:lnTo>
                    <a:pt x="177" y="80"/>
                  </a:lnTo>
                  <a:lnTo>
                    <a:pt x="177" y="80"/>
                  </a:lnTo>
                  <a:lnTo>
                    <a:pt x="177" y="80"/>
                  </a:lnTo>
                  <a:lnTo>
                    <a:pt x="177" y="80"/>
                  </a:lnTo>
                  <a:lnTo>
                    <a:pt x="177" y="80"/>
                  </a:lnTo>
                  <a:lnTo>
                    <a:pt x="177" y="80"/>
                  </a:lnTo>
                  <a:lnTo>
                    <a:pt x="177" y="80"/>
                  </a:lnTo>
                  <a:lnTo>
                    <a:pt x="177" y="80"/>
                  </a:lnTo>
                  <a:lnTo>
                    <a:pt x="177" y="83"/>
                  </a:lnTo>
                  <a:lnTo>
                    <a:pt x="177" y="83"/>
                  </a:lnTo>
                  <a:lnTo>
                    <a:pt x="177" y="83"/>
                  </a:lnTo>
                  <a:lnTo>
                    <a:pt x="177" y="83"/>
                  </a:lnTo>
                  <a:lnTo>
                    <a:pt x="177" y="83"/>
                  </a:lnTo>
                  <a:lnTo>
                    <a:pt x="177" y="83"/>
                  </a:lnTo>
                  <a:lnTo>
                    <a:pt x="177" y="83"/>
                  </a:lnTo>
                  <a:lnTo>
                    <a:pt x="177" y="83"/>
                  </a:lnTo>
                  <a:lnTo>
                    <a:pt x="177" y="85"/>
                  </a:lnTo>
                  <a:lnTo>
                    <a:pt x="177" y="85"/>
                  </a:lnTo>
                  <a:lnTo>
                    <a:pt x="175" y="85"/>
                  </a:lnTo>
                  <a:lnTo>
                    <a:pt x="175" y="85"/>
                  </a:lnTo>
                  <a:lnTo>
                    <a:pt x="175" y="85"/>
                  </a:lnTo>
                  <a:lnTo>
                    <a:pt x="175" y="85"/>
                  </a:lnTo>
                  <a:lnTo>
                    <a:pt x="175" y="85"/>
                  </a:lnTo>
                  <a:lnTo>
                    <a:pt x="175" y="85"/>
                  </a:lnTo>
                  <a:lnTo>
                    <a:pt x="175" y="85"/>
                  </a:lnTo>
                  <a:lnTo>
                    <a:pt x="175" y="85"/>
                  </a:lnTo>
                  <a:lnTo>
                    <a:pt x="172" y="85"/>
                  </a:lnTo>
                  <a:lnTo>
                    <a:pt x="172" y="85"/>
                  </a:lnTo>
                  <a:lnTo>
                    <a:pt x="170" y="85"/>
                  </a:lnTo>
                  <a:lnTo>
                    <a:pt x="170" y="85"/>
                  </a:lnTo>
                  <a:lnTo>
                    <a:pt x="170" y="85"/>
                  </a:lnTo>
                  <a:lnTo>
                    <a:pt x="170" y="85"/>
                  </a:lnTo>
                  <a:lnTo>
                    <a:pt x="170" y="85"/>
                  </a:lnTo>
                  <a:lnTo>
                    <a:pt x="170" y="85"/>
                  </a:lnTo>
                  <a:lnTo>
                    <a:pt x="168" y="85"/>
                  </a:lnTo>
                  <a:lnTo>
                    <a:pt x="168" y="85"/>
                  </a:lnTo>
                  <a:lnTo>
                    <a:pt x="168" y="85"/>
                  </a:lnTo>
                  <a:lnTo>
                    <a:pt x="168" y="85"/>
                  </a:lnTo>
                  <a:lnTo>
                    <a:pt x="168" y="85"/>
                  </a:lnTo>
                  <a:lnTo>
                    <a:pt x="168" y="85"/>
                  </a:lnTo>
                  <a:lnTo>
                    <a:pt x="168" y="85"/>
                  </a:lnTo>
                  <a:lnTo>
                    <a:pt x="168" y="85"/>
                  </a:lnTo>
                  <a:lnTo>
                    <a:pt x="168" y="87"/>
                  </a:lnTo>
                  <a:lnTo>
                    <a:pt x="168" y="87"/>
                  </a:lnTo>
                  <a:lnTo>
                    <a:pt x="168" y="87"/>
                  </a:lnTo>
                  <a:lnTo>
                    <a:pt x="168" y="87"/>
                  </a:lnTo>
                  <a:lnTo>
                    <a:pt x="168" y="87"/>
                  </a:lnTo>
                  <a:lnTo>
                    <a:pt x="168" y="87"/>
                  </a:lnTo>
                  <a:lnTo>
                    <a:pt x="168" y="90"/>
                  </a:lnTo>
                  <a:lnTo>
                    <a:pt x="168" y="90"/>
                  </a:lnTo>
                  <a:lnTo>
                    <a:pt x="168" y="90"/>
                  </a:lnTo>
                  <a:lnTo>
                    <a:pt x="168" y="90"/>
                  </a:lnTo>
                  <a:lnTo>
                    <a:pt x="168" y="90"/>
                  </a:lnTo>
                  <a:lnTo>
                    <a:pt x="168" y="90"/>
                  </a:lnTo>
                  <a:lnTo>
                    <a:pt x="168" y="92"/>
                  </a:lnTo>
                  <a:lnTo>
                    <a:pt x="168" y="92"/>
                  </a:lnTo>
                  <a:lnTo>
                    <a:pt x="168" y="94"/>
                  </a:lnTo>
                  <a:lnTo>
                    <a:pt x="168" y="94"/>
                  </a:lnTo>
                  <a:lnTo>
                    <a:pt x="168" y="94"/>
                  </a:lnTo>
                  <a:lnTo>
                    <a:pt x="168" y="94"/>
                  </a:lnTo>
                  <a:lnTo>
                    <a:pt x="168" y="94"/>
                  </a:lnTo>
                  <a:lnTo>
                    <a:pt x="168" y="94"/>
                  </a:lnTo>
                  <a:lnTo>
                    <a:pt x="168" y="97"/>
                  </a:lnTo>
                  <a:lnTo>
                    <a:pt x="168" y="97"/>
                  </a:lnTo>
                  <a:lnTo>
                    <a:pt x="168" y="97"/>
                  </a:lnTo>
                  <a:lnTo>
                    <a:pt x="168" y="97"/>
                  </a:lnTo>
                  <a:lnTo>
                    <a:pt x="170" y="97"/>
                  </a:lnTo>
                  <a:lnTo>
                    <a:pt x="170" y="97"/>
                  </a:lnTo>
                  <a:lnTo>
                    <a:pt x="170" y="97"/>
                  </a:lnTo>
                  <a:lnTo>
                    <a:pt x="170" y="97"/>
                  </a:lnTo>
                  <a:lnTo>
                    <a:pt x="170" y="99"/>
                  </a:lnTo>
                  <a:lnTo>
                    <a:pt x="170" y="99"/>
                  </a:lnTo>
                  <a:lnTo>
                    <a:pt x="172" y="99"/>
                  </a:lnTo>
                  <a:lnTo>
                    <a:pt x="172" y="99"/>
                  </a:lnTo>
                  <a:lnTo>
                    <a:pt x="172" y="99"/>
                  </a:lnTo>
                  <a:lnTo>
                    <a:pt x="172" y="99"/>
                  </a:lnTo>
                  <a:lnTo>
                    <a:pt x="175" y="99"/>
                  </a:lnTo>
                  <a:lnTo>
                    <a:pt x="175" y="99"/>
                  </a:lnTo>
                  <a:lnTo>
                    <a:pt x="175" y="99"/>
                  </a:lnTo>
                  <a:lnTo>
                    <a:pt x="175" y="99"/>
                  </a:lnTo>
                  <a:lnTo>
                    <a:pt x="177" y="99"/>
                  </a:lnTo>
                  <a:lnTo>
                    <a:pt x="177" y="99"/>
                  </a:lnTo>
                  <a:lnTo>
                    <a:pt x="177" y="99"/>
                  </a:lnTo>
                  <a:lnTo>
                    <a:pt x="177" y="99"/>
                  </a:lnTo>
                  <a:lnTo>
                    <a:pt x="180" y="99"/>
                  </a:lnTo>
                  <a:lnTo>
                    <a:pt x="180" y="99"/>
                  </a:lnTo>
                  <a:lnTo>
                    <a:pt x="180" y="99"/>
                  </a:lnTo>
                  <a:lnTo>
                    <a:pt x="180" y="99"/>
                  </a:lnTo>
                  <a:lnTo>
                    <a:pt x="182" y="99"/>
                  </a:lnTo>
                  <a:lnTo>
                    <a:pt x="182" y="99"/>
                  </a:lnTo>
                  <a:lnTo>
                    <a:pt x="182" y="99"/>
                  </a:lnTo>
                  <a:lnTo>
                    <a:pt x="182" y="99"/>
                  </a:lnTo>
                  <a:lnTo>
                    <a:pt x="187" y="99"/>
                  </a:lnTo>
                  <a:lnTo>
                    <a:pt x="187" y="99"/>
                  </a:lnTo>
                  <a:lnTo>
                    <a:pt x="189" y="101"/>
                  </a:lnTo>
                  <a:lnTo>
                    <a:pt x="189" y="101"/>
                  </a:lnTo>
                  <a:lnTo>
                    <a:pt x="189" y="101"/>
                  </a:lnTo>
                  <a:lnTo>
                    <a:pt x="189" y="101"/>
                  </a:lnTo>
                  <a:lnTo>
                    <a:pt x="191" y="104"/>
                  </a:lnTo>
                  <a:lnTo>
                    <a:pt x="191" y="104"/>
                  </a:lnTo>
                  <a:lnTo>
                    <a:pt x="191" y="104"/>
                  </a:lnTo>
                  <a:lnTo>
                    <a:pt x="191" y="104"/>
                  </a:lnTo>
                  <a:lnTo>
                    <a:pt x="194" y="104"/>
                  </a:lnTo>
                  <a:lnTo>
                    <a:pt x="194" y="104"/>
                  </a:lnTo>
                  <a:lnTo>
                    <a:pt x="194" y="106"/>
                  </a:lnTo>
                  <a:lnTo>
                    <a:pt x="194" y="106"/>
                  </a:lnTo>
                  <a:lnTo>
                    <a:pt x="194" y="109"/>
                  </a:lnTo>
                  <a:lnTo>
                    <a:pt x="194" y="109"/>
                  </a:lnTo>
                  <a:lnTo>
                    <a:pt x="194" y="109"/>
                  </a:lnTo>
                  <a:lnTo>
                    <a:pt x="194" y="109"/>
                  </a:lnTo>
                  <a:lnTo>
                    <a:pt x="194" y="109"/>
                  </a:lnTo>
                  <a:lnTo>
                    <a:pt x="194" y="109"/>
                  </a:lnTo>
                  <a:lnTo>
                    <a:pt x="194" y="109"/>
                  </a:lnTo>
                  <a:lnTo>
                    <a:pt x="194" y="109"/>
                  </a:lnTo>
                  <a:lnTo>
                    <a:pt x="191" y="111"/>
                  </a:lnTo>
                  <a:lnTo>
                    <a:pt x="191" y="111"/>
                  </a:lnTo>
                  <a:lnTo>
                    <a:pt x="191" y="111"/>
                  </a:lnTo>
                  <a:lnTo>
                    <a:pt x="191" y="111"/>
                  </a:lnTo>
                  <a:lnTo>
                    <a:pt x="189" y="111"/>
                  </a:lnTo>
                  <a:lnTo>
                    <a:pt x="189" y="111"/>
                  </a:lnTo>
                  <a:lnTo>
                    <a:pt x="189" y="111"/>
                  </a:lnTo>
                  <a:lnTo>
                    <a:pt x="189" y="111"/>
                  </a:lnTo>
                  <a:lnTo>
                    <a:pt x="189" y="111"/>
                  </a:lnTo>
                  <a:lnTo>
                    <a:pt x="189" y="111"/>
                  </a:lnTo>
                  <a:lnTo>
                    <a:pt x="187" y="111"/>
                  </a:lnTo>
                  <a:lnTo>
                    <a:pt x="187" y="111"/>
                  </a:lnTo>
                  <a:lnTo>
                    <a:pt x="187" y="111"/>
                  </a:lnTo>
                  <a:lnTo>
                    <a:pt x="187" y="111"/>
                  </a:lnTo>
                  <a:lnTo>
                    <a:pt x="187" y="111"/>
                  </a:lnTo>
                  <a:lnTo>
                    <a:pt x="187" y="111"/>
                  </a:lnTo>
                  <a:lnTo>
                    <a:pt x="184" y="111"/>
                  </a:lnTo>
                  <a:lnTo>
                    <a:pt x="184" y="111"/>
                  </a:lnTo>
                  <a:lnTo>
                    <a:pt x="184" y="113"/>
                  </a:lnTo>
                  <a:lnTo>
                    <a:pt x="184" y="113"/>
                  </a:lnTo>
                  <a:lnTo>
                    <a:pt x="184" y="113"/>
                  </a:lnTo>
                  <a:lnTo>
                    <a:pt x="184" y="113"/>
                  </a:lnTo>
                  <a:lnTo>
                    <a:pt x="182" y="113"/>
                  </a:lnTo>
                  <a:lnTo>
                    <a:pt x="182" y="113"/>
                  </a:lnTo>
                  <a:lnTo>
                    <a:pt x="182" y="116"/>
                  </a:lnTo>
                  <a:lnTo>
                    <a:pt x="182" y="116"/>
                  </a:lnTo>
                  <a:lnTo>
                    <a:pt x="182" y="116"/>
                  </a:lnTo>
                  <a:lnTo>
                    <a:pt x="182" y="116"/>
                  </a:lnTo>
                  <a:lnTo>
                    <a:pt x="182" y="118"/>
                  </a:lnTo>
                  <a:lnTo>
                    <a:pt x="182" y="118"/>
                  </a:lnTo>
                  <a:lnTo>
                    <a:pt x="182" y="118"/>
                  </a:lnTo>
                  <a:lnTo>
                    <a:pt x="182" y="118"/>
                  </a:lnTo>
                  <a:lnTo>
                    <a:pt x="180" y="120"/>
                  </a:lnTo>
                  <a:lnTo>
                    <a:pt x="180" y="120"/>
                  </a:lnTo>
                  <a:lnTo>
                    <a:pt x="177" y="123"/>
                  </a:lnTo>
                  <a:lnTo>
                    <a:pt x="177" y="123"/>
                  </a:lnTo>
                  <a:lnTo>
                    <a:pt x="177" y="123"/>
                  </a:lnTo>
                  <a:lnTo>
                    <a:pt x="177" y="123"/>
                  </a:lnTo>
                  <a:lnTo>
                    <a:pt x="177" y="123"/>
                  </a:lnTo>
                  <a:lnTo>
                    <a:pt x="177" y="123"/>
                  </a:lnTo>
                  <a:lnTo>
                    <a:pt x="177" y="125"/>
                  </a:lnTo>
                  <a:lnTo>
                    <a:pt x="177" y="125"/>
                  </a:lnTo>
                  <a:lnTo>
                    <a:pt x="177" y="125"/>
                  </a:lnTo>
                  <a:lnTo>
                    <a:pt x="177" y="125"/>
                  </a:lnTo>
                  <a:lnTo>
                    <a:pt x="177" y="127"/>
                  </a:lnTo>
                  <a:lnTo>
                    <a:pt x="177" y="127"/>
                  </a:lnTo>
                  <a:lnTo>
                    <a:pt x="177" y="130"/>
                  </a:lnTo>
                  <a:lnTo>
                    <a:pt x="177" y="130"/>
                  </a:lnTo>
                  <a:lnTo>
                    <a:pt x="180" y="130"/>
                  </a:lnTo>
                  <a:lnTo>
                    <a:pt x="180" y="130"/>
                  </a:lnTo>
                  <a:lnTo>
                    <a:pt x="180" y="132"/>
                  </a:lnTo>
                  <a:lnTo>
                    <a:pt x="180" y="132"/>
                  </a:lnTo>
                  <a:lnTo>
                    <a:pt x="182" y="132"/>
                  </a:lnTo>
                  <a:lnTo>
                    <a:pt x="182" y="132"/>
                  </a:lnTo>
                  <a:lnTo>
                    <a:pt x="182" y="132"/>
                  </a:lnTo>
                  <a:lnTo>
                    <a:pt x="182" y="132"/>
                  </a:lnTo>
                  <a:lnTo>
                    <a:pt x="182" y="132"/>
                  </a:lnTo>
                  <a:lnTo>
                    <a:pt x="182" y="132"/>
                  </a:lnTo>
                  <a:lnTo>
                    <a:pt x="182" y="135"/>
                  </a:lnTo>
                  <a:lnTo>
                    <a:pt x="182" y="135"/>
                  </a:lnTo>
                  <a:lnTo>
                    <a:pt x="180" y="135"/>
                  </a:lnTo>
                  <a:lnTo>
                    <a:pt x="180" y="135"/>
                  </a:lnTo>
                  <a:lnTo>
                    <a:pt x="180" y="135"/>
                  </a:lnTo>
                  <a:lnTo>
                    <a:pt x="180" y="135"/>
                  </a:lnTo>
                  <a:lnTo>
                    <a:pt x="180" y="137"/>
                  </a:lnTo>
                  <a:lnTo>
                    <a:pt x="180" y="137"/>
                  </a:lnTo>
                  <a:lnTo>
                    <a:pt x="177" y="137"/>
                  </a:lnTo>
                  <a:lnTo>
                    <a:pt x="177" y="137"/>
                  </a:lnTo>
                  <a:lnTo>
                    <a:pt x="177" y="137"/>
                  </a:lnTo>
                  <a:lnTo>
                    <a:pt x="177" y="137"/>
                  </a:lnTo>
                  <a:lnTo>
                    <a:pt x="177" y="139"/>
                  </a:lnTo>
                  <a:lnTo>
                    <a:pt x="177" y="139"/>
                  </a:lnTo>
                  <a:lnTo>
                    <a:pt x="175" y="139"/>
                  </a:lnTo>
                  <a:lnTo>
                    <a:pt x="175" y="139"/>
                  </a:lnTo>
                  <a:lnTo>
                    <a:pt x="175" y="139"/>
                  </a:lnTo>
                  <a:lnTo>
                    <a:pt x="175" y="139"/>
                  </a:lnTo>
                  <a:lnTo>
                    <a:pt x="175" y="139"/>
                  </a:lnTo>
                  <a:lnTo>
                    <a:pt x="175" y="139"/>
                  </a:lnTo>
                  <a:lnTo>
                    <a:pt x="177" y="142"/>
                  </a:lnTo>
                  <a:lnTo>
                    <a:pt x="177" y="142"/>
                  </a:lnTo>
                  <a:lnTo>
                    <a:pt x="177" y="142"/>
                  </a:lnTo>
                  <a:lnTo>
                    <a:pt x="177" y="142"/>
                  </a:lnTo>
                  <a:lnTo>
                    <a:pt x="7" y="142"/>
                  </a:lnTo>
                  <a:lnTo>
                    <a:pt x="7" y="142"/>
                  </a:lnTo>
                  <a:lnTo>
                    <a:pt x="7" y="135"/>
                  </a:lnTo>
                  <a:lnTo>
                    <a:pt x="7" y="135"/>
                  </a:lnTo>
                  <a:lnTo>
                    <a:pt x="0" y="135"/>
                  </a:lnTo>
                  <a:lnTo>
                    <a:pt x="0" y="135"/>
                  </a:lnTo>
                  <a:lnTo>
                    <a:pt x="0" y="127"/>
                  </a:lnTo>
                  <a:lnTo>
                    <a:pt x="0" y="127"/>
                  </a:lnTo>
                  <a:lnTo>
                    <a:pt x="0" y="99"/>
                  </a:lnTo>
                  <a:lnTo>
                    <a:pt x="0" y="99"/>
                  </a:lnTo>
                  <a:lnTo>
                    <a:pt x="0" y="66"/>
                  </a:lnTo>
                  <a:lnTo>
                    <a:pt x="0" y="66"/>
                  </a:lnTo>
                  <a:lnTo>
                    <a:pt x="2" y="42"/>
                  </a:lnTo>
                  <a:lnTo>
                    <a:pt x="2" y="42"/>
                  </a:lnTo>
                  <a:lnTo>
                    <a:pt x="2" y="31"/>
                  </a:lnTo>
                  <a:lnTo>
                    <a:pt x="2" y="31"/>
                  </a:lnTo>
                  <a:lnTo>
                    <a:pt x="2" y="12"/>
                  </a:lnTo>
                  <a:lnTo>
                    <a:pt x="2" y="12"/>
                  </a:lnTo>
                  <a:lnTo>
                    <a:pt x="2" y="2"/>
                  </a:lnTo>
                  <a:lnTo>
                    <a:pt x="2" y="2"/>
                  </a:lnTo>
                  <a:lnTo>
                    <a:pt x="2" y="0"/>
                  </a:lnTo>
                  <a:lnTo>
                    <a:pt x="2" y="0"/>
                  </a:lnTo>
                  <a:lnTo>
                    <a:pt x="2" y="0"/>
                  </a:lnTo>
                  <a:lnTo>
                    <a:pt x="2"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35" name="Freeform 841"/>
            <p:cNvSpPr>
              <a:spLocks/>
            </p:cNvSpPr>
            <p:nvPr/>
          </p:nvSpPr>
          <p:spPr bwMode="auto">
            <a:xfrm>
              <a:off x="2778" y="1645"/>
              <a:ext cx="444" cy="528"/>
            </a:xfrm>
            <a:custGeom>
              <a:avLst/>
              <a:gdLst/>
              <a:ahLst/>
              <a:cxnLst>
                <a:cxn ang="0">
                  <a:pos x="111" y="3"/>
                </a:cxn>
                <a:cxn ang="0">
                  <a:pos x="215" y="24"/>
                </a:cxn>
                <a:cxn ang="0">
                  <a:pos x="250" y="99"/>
                </a:cxn>
                <a:cxn ang="0">
                  <a:pos x="255" y="137"/>
                </a:cxn>
                <a:cxn ang="0">
                  <a:pos x="255" y="185"/>
                </a:cxn>
                <a:cxn ang="0">
                  <a:pos x="255" y="244"/>
                </a:cxn>
                <a:cxn ang="0">
                  <a:pos x="255" y="272"/>
                </a:cxn>
                <a:cxn ang="0">
                  <a:pos x="179" y="303"/>
                </a:cxn>
                <a:cxn ang="0">
                  <a:pos x="142" y="251"/>
                </a:cxn>
                <a:cxn ang="0">
                  <a:pos x="33" y="128"/>
                </a:cxn>
                <a:cxn ang="0">
                  <a:pos x="30" y="118"/>
                </a:cxn>
                <a:cxn ang="0">
                  <a:pos x="28" y="116"/>
                </a:cxn>
                <a:cxn ang="0">
                  <a:pos x="30" y="114"/>
                </a:cxn>
                <a:cxn ang="0">
                  <a:pos x="28" y="111"/>
                </a:cxn>
                <a:cxn ang="0">
                  <a:pos x="28" y="107"/>
                </a:cxn>
                <a:cxn ang="0">
                  <a:pos x="30" y="109"/>
                </a:cxn>
                <a:cxn ang="0">
                  <a:pos x="33" y="109"/>
                </a:cxn>
                <a:cxn ang="0">
                  <a:pos x="33" y="104"/>
                </a:cxn>
                <a:cxn ang="0">
                  <a:pos x="33" y="104"/>
                </a:cxn>
                <a:cxn ang="0">
                  <a:pos x="35" y="102"/>
                </a:cxn>
                <a:cxn ang="0">
                  <a:pos x="35" y="102"/>
                </a:cxn>
                <a:cxn ang="0">
                  <a:pos x="35" y="97"/>
                </a:cxn>
                <a:cxn ang="0">
                  <a:pos x="30" y="97"/>
                </a:cxn>
                <a:cxn ang="0">
                  <a:pos x="26" y="92"/>
                </a:cxn>
                <a:cxn ang="0">
                  <a:pos x="23" y="88"/>
                </a:cxn>
                <a:cxn ang="0">
                  <a:pos x="19" y="85"/>
                </a:cxn>
                <a:cxn ang="0">
                  <a:pos x="16" y="83"/>
                </a:cxn>
                <a:cxn ang="0">
                  <a:pos x="14" y="83"/>
                </a:cxn>
                <a:cxn ang="0">
                  <a:pos x="12" y="81"/>
                </a:cxn>
                <a:cxn ang="0">
                  <a:pos x="12" y="78"/>
                </a:cxn>
                <a:cxn ang="0">
                  <a:pos x="12" y="76"/>
                </a:cxn>
                <a:cxn ang="0">
                  <a:pos x="16" y="74"/>
                </a:cxn>
                <a:cxn ang="0">
                  <a:pos x="16" y="71"/>
                </a:cxn>
                <a:cxn ang="0">
                  <a:pos x="14" y="66"/>
                </a:cxn>
                <a:cxn ang="0">
                  <a:pos x="12" y="64"/>
                </a:cxn>
                <a:cxn ang="0">
                  <a:pos x="9" y="66"/>
                </a:cxn>
                <a:cxn ang="0">
                  <a:pos x="7" y="64"/>
                </a:cxn>
                <a:cxn ang="0">
                  <a:pos x="7" y="59"/>
                </a:cxn>
                <a:cxn ang="0">
                  <a:pos x="7" y="57"/>
                </a:cxn>
                <a:cxn ang="0">
                  <a:pos x="7" y="55"/>
                </a:cxn>
                <a:cxn ang="0">
                  <a:pos x="2" y="50"/>
                </a:cxn>
                <a:cxn ang="0">
                  <a:pos x="2" y="48"/>
                </a:cxn>
                <a:cxn ang="0">
                  <a:pos x="2" y="43"/>
                </a:cxn>
                <a:cxn ang="0">
                  <a:pos x="4" y="40"/>
                </a:cxn>
                <a:cxn ang="0">
                  <a:pos x="2" y="38"/>
                </a:cxn>
                <a:cxn ang="0">
                  <a:pos x="4" y="36"/>
                </a:cxn>
                <a:cxn ang="0">
                  <a:pos x="4" y="33"/>
                </a:cxn>
                <a:cxn ang="0">
                  <a:pos x="2" y="26"/>
                </a:cxn>
                <a:cxn ang="0">
                  <a:pos x="4" y="24"/>
                </a:cxn>
                <a:cxn ang="0">
                  <a:pos x="4" y="22"/>
                </a:cxn>
                <a:cxn ang="0">
                  <a:pos x="2" y="19"/>
                </a:cxn>
                <a:cxn ang="0">
                  <a:pos x="2" y="14"/>
                </a:cxn>
                <a:cxn ang="0">
                  <a:pos x="2" y="12"/>
                </a:cxn>
                <a:cxn ang="0">
                  <a:pos x="2" y="10"/>
                </a:cxn>
                <a:cxn ang="0">
                  <a:pos x="2" y="7"/>
                </a:cxn>
                <a:cxn ang="0">
                  <a:pos x="2" y="5"/>
                </a:cxn>
                <a:cxn ang="0">
                  <a:pos x="0" y="3"/>
                </a:cxn>
                <a:cxn ang="0">
                  <a:pos x="0" y="0"/>
                </a:cxn>
              </a:cxnLst>
              <a:rect l="0" t="0" r="r" b="b"/>
              <a:pathLst>
                <a:path w="255" h="303">
                  <a:moveTo>
                    <a:pt x="0" y="0"/>
                  </a:moveTo>
                  <a:lnTo>
                    <a:pt x="73" y="3"/>
                  </a:lnTo>
                  <a:lnTo>
                    <a:pt x="73" y="3"/>
                  </a:lnTo>
                  <a:lnTo>
                    <a:pt x="108" y="3"/>
                  </a:lnTo>
                  <a:lnTo>
                    <a:pt x="108" y="3"/>
                  </a:lnTo>
                  <a:lnTo>
                    <a:pt x="111" y="3"/>
                  </a:lnTo>
                  <a:lnTo>
                    <a:pt x="111" y="3"/>
                  </a:lnTo>
                  <a:lnTo>
                    <a:pt x="177" y="3"/>
                  </a:lnTo>
                  <a:lnTo>
                    <a:pt x="177" y="3"/>
                  </a:lnTo>
                  <a:lnTo>
                    <a:pt x="177" y="3"/>
                  </a:lnTo>
                  <a:lnTo>
                    <a:pt x="177" y="3"/>
                  </a:lnTo>
                  <a:lnTo>
                    <a:pt x="212" y="3"/>
                  </a:lnTo>
                  <a:lnTo>
                    <a:pt x="212" y="3"/>
                  </a:lnTo>
                  <a:lnTo>
                    <a:pt x="215" y="24"/>
                  </a:lnTo>
                  <a:lnTo>
                    <a:pt x="215" y="24"/>
                  </a:lnTo>
                  <a:lnTo>
                    <a:pt x="215" y="31"/>
                  </a:lnTo>
                  <a:lnTo>
                    <a:pt x="215" y="31"/>
                  </a:lnTo>
                  <a:lnTo>
                    <a:pt x="250" y="31"/>
                  </a:lnTo>
                  <a:lnTo>
                    <a:pt x="250" y="31"/>
                  </a:lnTo>
                  <a:lnTo>
                    <a:pt x="250" y="99"/>
                  </a:lnTo>
                  <a:lnTo>
                    <a:pt x="250" y="99"/>
                  </a:lnTo>
                  <a:lnTo>
                    <a:pt x="255" y="99"/>
                  </a:lnTo>
                  <a:lnTo>
                    <a:pt x="255" y="99"/>
                  </a:lnTo>
                  <a:lnTo>
                    <a:pt x="255" y="128"/>
                  </a:lnTo>
                  <a:lnTo>
                    <a:pt x="255" y="128"/>
                  </a:lnTo>
                  <a:lnTo>
                    <a:pt x="255" y="133"/>
                  </a:lnTo>
                  <a:lnTo>
                    <a:pt x="255" y="133"/>
                  </a:lnTo>
                  <a:lnTo>
                    <a:pt x="255" y="137"/>
                  </a:lnTo>
                  <a:lnTo>
                    <a:pt x="255" y="137"/>
                  </a:lnTo>
                  <a:lnTo>
                    <a:pt x="255" y="144"/>
                  </a:lnTo>
                  <a:lnTo>
                    <a:pt x="255" y="144"/>
                  </a:lnTo>
                  <a:lnTo>
                    <a:pt x="255" y="168"/>
                  </a:lnTo>
                  <a:lnTo>
                    <a:pt x="255" y="168"/>
                  </a:lnTo>
                  <a:lnTo>
                    <a:pt x="255" y="185"/>
                  </a:lnTo>
                  <a:lnTo>
                    <a:pt x="255" y="185"/>
                  </a:lnTo>
                  <a:lnTo>
                    <a:pt x="255" y="213"/>
                  </a:lnTo>
                  <a:lnTo>
                    <a:pt x="255" y="213"/>
                  </a:lnTo>
                  <a:lnTo>
                    <a:pt x="255" y="225"/>
                  </a:lnTo>
                  <a:lnTo>
                    <a:pt x="255" y="225"/>
                  </a:lnTo>
                  <a:lnTo>
                    <a:pt x="255" y="237"/>
                  </a:lnTo>
                  <a:lnTo>
                    <a:pt x="255" y="237"/>
                  </a:lnTo>
                  <a:lnTo>
                    <a:pt x="255" y="244"/>
                  </a:lnTo>
                  <a:lnTo>
                    <a:pt x="255" y="244"/>
                  </a:lnTo>
                  <a:lnTo>
                    <a:pt x="255" y="248"/>
                  </a:lnTo>
                  <a:lnTo>
                    <a:pt x="255" y="248"/>
                  </a:lnTo>
                  <a:lnTo>
                    <a:pt x="255" y="260"/>
                  </a:lnTo>
                  <a:lnTo>
                    <a:pt x="255" y="260"/>
                  </a:lnTo>
                  <a:lnTo>
                    <a:pt x="255" y="272"/>
                  </a:lnTo>
                  <a:lnTo>
                    <a:pt x="255" y="272"/>
                  </a:lnTo>
                  <a:lnTo>
                    <a:pt x="253" y="272"/>
                  </a:lnTo>
                  <a:lnTo>
                    <a:pt x="253" y="272"/>
                  </a:lnTo>
                  <a:lnTo>
                    <a:pt x="253" y="303"/>
                  </a:lnTo>
                  <a:lnTo>
                    <a:pt x="253" y="303"/>
                  </a:lnTo>
                  <a:lnTo>
                    <a:pt x="217" y="303"/>
                  </a:lnTo>
                  <a:lnTo>
                    <a:pt x="217" y="303"/>
                  </a:lnTo>
                  <a:lnTo>
                    <a:pt x="179" y="303"/>
                  </a:lnTo>
                  <a:lnTo>
                    <a:pt x="179" y="303"/>
                  </a:lnTo>
                  <a:lnTo>
                    <a:pt x="179" y="270"/>
                  </a:lnTo>
                  <a:lnTo>
                    <a:pt x="179" y="270"/>
                  </a:lnTo>
                  <a:lnTo>
                    <a:pt x="144" y="270"/>
                  </a:lnTo>
                  <a:lnTo>
                    <a:pt x="144" y="270"/>
                  </a:lnTo>
                  <a:lnTo>
                    <a:pt x="142" y="251"/>
                  </a:lnTo>
                  <a:lnTo>
                    <a:pt x="142" y="251"/>
                  </a:lnTo>
                  <a:lnTo>
                    <a:pt x="33" y="253"/>
                  </a:lnTo>
                  <a:lnTo>
                    <a:pt x="33" y="253"/>
                  </a:lnTo>
                  <a:lnTo>
                    <a:pt x="33" y="213"/>
                  </a:lnTo>
                  <a:lnTo>
                    <a:pt x="33" y="213"/>
                  </a:lnTo>
                  <a:lnTo>
                    <a:pt x="33" y="208"/>
                  </a:lnTo>
                  <a:lnTo>
                    <a:pt x="33" y="208"/>
                  </a:lnTo>
                  <a:lnTo>
                    <a:pt x="33" y="128"/>
                  </a:lnTo>
                  <a:lnTo>
                    <a:pt x="33" y="128"/>
                  </a:lnTo>
                  <a:lnTo>
                    <a:pt x="33" y="123"/>
                  </a:lnTo>
                  <a:lnTo>
                    <a:pt x="33" y="123"/>
                  </a:lnTo>
                  <a:lnTo>
                    <a:pt x="33" y="121"/>
                  </a:lnTo>
                  <a:lnTo>
                    <a:pt x="33" y="121"/>
                  </a:lnTo>
                  <a:lnTo>
                    <a:pt x="30" y="118"/>
                  </a:lnTo>
                  <a:lnTo>
                    <a:pt x="30" y="118"/>
                  </a:lnTo>
                  <a:lnTo>
                    <a:pt x="28" y="118"/>
                  </a:lnTo>
                  <a:lnTo>
                    <a:pt x="28" y="118"/>
                  </a:lnTo>
                  <a:lnTo>
                    <a:pt x="28" y="116"/>
                  </a:lnTo>
                  <a:lnTo>
                    <a:pt x="28" y="116"/>
                  </a:lnTo>
                  <a:lnTo>
                    <a:pt x="28" y="116"/>
                  </a:lnTo>
                  <a:lnTo>
                    <a:pt x="28" y="116"/>
                  </a:lnTo>
                  <a:lnTo>
                    <a:pt x="28" y="116"/>
                  </a:lnTo>
                  <a:lnTo>
                    <a:pt x="28" y="116"/>
                  </a:lnTo>
                  <a:lnTo>
                    <a:pt x="28" y="114"/>
                  </a:lnTo>
                  <a:lnTo>
                    <a:pt x="28" y="114"/>
                  </a:lnTo>
                  <a:lnTo>
                    <a:pt x="30" y="114"/>
                  </a:lnTo>
                  <a:lnTo>
                    <a:pt x="30" y="114"/>
                  </a:lnTo>
                  <a:lnTo>
                    <a:pt x="30" y="114"/>
                  </a:lnTo>
                  <a:lnTo>
                    <a:pt x="30" y="114"/>
                  </a:lnTo>
                  <a:lnTo>
                    <a:pt x="30" y="114"/>
                  </a:lnTo>
                  <a:lnTo>
                    <a:pt x="30" y="114"/>
                  </a:lnTo>
                  <a:lnTo>
                    <a:pt x="28" y="111"/>
                  </a:lnTo>
                  <a:lnTo>
                    <a:pt x="28" y="111"/>
                  </a:lnTo>
                  <a:lnTo>
                    <a:pt x="28" y="111"/>
                  </a:lnTo>
                  <a:lnTo>
                    <a:pt x="28" y="111"/>
                  </a:lnTo>
                  <a:lnTo>
                    <a:pt x="28" y="111"/>
                  </a:lnTo>
                  <a:lnTo>
                    <a:pt x="28" y="111"/>
                  </a:lnTo>
                  <a:lnTo>
                    <a:pt x="28" y="111"/>
                  </a:lnTo>
                  <a:lnTo>
                    <a:pt x="28" y="111"/>
                  </a:lnTo>
                  <a:lnTo>
                    <a:pt x="28" y="109"/>
                  </a:lnTo>
                  <a:lnTo>
                    <a:pt x="28" y="109"/>
                  </a:lnTo>
                  <a:lnTo>
                    <a:pt x="28" y="107"/>
                  </a:lnTo>
                  <a:lnTo>
                    <a:pt x="28" y="107"/>
                  </a:lnTo>
                  <a:lnTo>
                    <a:pt x="30" y="107"/>
                  </a:lnTo>
                  <a:lnTo>
                    <a:pt x="30" y="107"/>
                  </a:lnTo>
                  <a:lnTo>
                    <a:pt x="30" y="107"/>
                  </a:lnTo>
                  <a:lnTo>
                    <a:pt x="30" y="107"/>
                  </a:lnTo>
                  <a:lnTo>
                    <a:pt x="30" y="107"/>
                  </a:lnTo>
                  <a:lnTo>
                    <a:pt x="30" y="107"/>
                  </a:lnTo>
                  <a:lnTo>
                    <a:pt x="30" y="109"/>
                  </a:lnTo>
                  <a:lnTo>
                    <a:pt x="30" y="109"/>
                  </a:lnTo>
                  <a:lnTo>
                    <a:pt x="30" y="109"/>
                  </a:lnTo>
                  <a:lnTo>
                    <a:pt x="30" y="109"/>
                  </a:lnTo>
                  <a:lnTo>
                    <a:pt x="33" y="109"/>
                  </a:lnTo>
                  <a:lnTo>
                    <a:pt x="33" y="109"/>
                  </a:lnTo>
                  <a:lnTo>
                    <a:pt x="33" y="109"/>
                  </a:lnTo>
                  <a:lnTo>
                    <a:pt x="33" y="109"/>
                  </a:lnTo>
                  <a:lnTo>
                    <a:pt x="35" y="107"/>
                  </a:lnTo>
                  <a:lnTo>
                    <a:pt x="35" y="107"/>
                  </a:lnTo>
                  <a:lnTo>
                    <a:pt x="35" y="107"/>
                  </a:lnTo>
                  <a:lnTo>
                    <a:pt x="35" y="107"/>
                  </a:lnTo>
                  <a:lnTo>
                    <a:pt x="35" y="107"/>
                  </a:lnTo>
                  <a:lnTo>
                    <a:pt x="35" y="107"/>
                  </a:lnTo>
                  <a:lnTo>
                    <a:pt x="33" y="104"/>
                  </a:lnTo>
                  <a:lnTo>
                    <a:pt x="33" y="104"/>
                  </a:lnTo>
                  <a:lnTo>
                    <a:pt x="33" y="104"/>
                  </a:lnTo>
                  <a:lnTo>
                    <a:pt x="33" y="104"/>
                  </a:lnTo>
                  <a:lnTo>
                    <a:pt x="33" y="104"/>
                  </a:lnTo>
                  <a:lnTo>
                    <a:pt x="33" y="104"/>
                  </a:lnTo>
                  <a:lnTo>
                    <a:pt x="33" y="104"/>
                  </a:lnTo>
                  <a:lnTo>
                    <a:pt x="33" y="104"/>
                  </a:lnTo>
                  <a:lnTo>
                    <a:pt x="33" y="104"/>
                  </a:lnTo>
                  <a:lnTo>
                    <a:pt x="33" y="104"/>
                  </a:lnTo>
                  <a:lnTo>
                    <a:pt x="35" y="104"/>
                  </a:lnTo>
                  <a:lnTo>
                    <a:pt x="35" y="104"/>
                  </a:lnTo>
                  <a:lnTo>
                    <a:pt x="35" y="104"/>
                  </a:lnTo>
                  <a:lnTo>
                    <a:pt x="35" y="104"/>
                  </a:lnTo>
                  <a:lnTo>
                    <a:pt x="35" y="102"/>
                  </a:lnTo>
                  <a:lnTo>
                    <a:pt x="35" y="102"/>
                  </a:lnTo>
                  <a:lnTo>
                    <a:pt x="35" y="102"/>
                  </a:lnTo>
                  <a:lnTo>
                    <a:pt x="35" y="102"/>
                  </a:lnTo>
                  <a:lnTo>
                    <a:pt x="35" y="102"/>
                  </a:lnTo>
                  <a:lnTo>
                    <a:pt x="35" y="102"/>
                  </a:lnTo>
                  <a:lnTo>
                    <a:pt x="35" y="102"/>
                  </a:lnTo>
                  <a:lnTo>
                    <a:pt x="35" y="102"/>
                  </a:lnTo>
                  <a:lnTo>
                    <a:pt x="35" y="99"/>
                  </a:lnTo>
                  <a:lnTo>
                    <a:pt x="35" y="99"/>
                  </a:lnTo>
                  <a:lnTo>
                    <a:pt x="35" y="99"/>
                  </a:lnTo>
                  <a:lnTo>
                    <a:pt x="35" y="99"/>
                  </a:lnTo>
                  <a:lnTo>
                    <a:pt x="35" y="99"/>
                  </a:lnTo>
                  <a:lnTo>
                    <a:pt x="35" y="99"/>
                  </a:lnTo>
                  <a:lnTo>
                    <a:pt x="35" y="97"/>
                  </a:lnTo>
                  <a:lnTo>
                    <a:pt x="35" y="97"/>
                  </a:lnTo>
                  <a:lnTo>
                    <a:pt x="33" y="97"/>
                  </a:lnTo>
                  <a:lnTo>
                    <a:pt x="33" y="97"/>
                  </a:lnTo>
                  <a:lnTo>
                    <a:pt x="33" y="97"/>
                  </a:lnTo>
                  <a:lnTo>
                    <a:pt x="33" y="97"/>
                  </a:lnTo>
                  <a:lnTo>
                    <a:pt x="30" y="97"/>
                  </a:lnTo>
                  <a:lnTo>
                    <a:pt x="30" y="97"/>
                  </a:lnTo>
                  <a:lnTo>
                    <a:pt x="30" y="97"/>
                  </a:lnTo>
                  <a:lnTo>
                    <a:pt x="30" y="97"/>
                  </a:lnTo>
                  <a:lnTo>
                    <a:pt x="28" y="95"/>
                  </a:lnTo>
                  <a:lnTo>
                    <a:pt x="28" y="95"/>
                  </a:lnTo>
                  <a:lnTo>
                    <a:pt x="26" y="95"/>
                  </a:lnTo>
                  <a:lnTo>
                    <a:pt x="26" y="95"/>
                  </a:lnTo>
                  <a:lnTo>
                    <a:pt x="26" y="92"/>
                  </a:lnTo>
                  <a:lnTo>
                    <a:pt x="26" y="92"/>
                  </a:lnTo>
                  <a:lnTo>
                    <a:pt x="26" y="90"/>
                  </a:lnTo>
                  <a:lnTo>
                    <a:pt x="26" y="90"/>
                  </a:lnTo>
                  <a:lnTo>
                    <a:pt x="26" y="90"/>
                  </a:lnTo>
                  <a:lnTo>
                    <a:pt x="26" y="90"/>
                  </a:lnTo>
                  <a:lnTo>
                    <a:pt x="23" y="88"/>
                  </a:lnTo>
                  <a:lnTo>
                    <a:pt x="23" y="88"/>
                  </a:lnTo>
                  <a:lnTo>
                    <a:pt x="23" y="88"/>
                  </a:lnTo>
                  <a:lnTo>
                    <a:pt x="23" y="88"/>
                  </a:lnTo>
                  <a:lnTo>
                    <a:pt x="23" y="88"/>
                  </a:lnTo>
                  <a:lnTo>
                    <a:pt x="23" y="88"/>
                  </a:lnTo>
                  <a:lnTo>
                    <a:pt x="21" y="85"/>
                  </a:lnTo>
                  <a:lnTo>
                    <a:pt x="21" y="85"/>
                  </a:lnTo>
                  <a:lnTo>
                    <a:pt x="19" y="85"/>
                  </a:lnTo>
                  <a:lnTo>
                    <a:pt x="19" y="85"/>
                  </a:lnTo>
                  <a:lnTo>
                    <a:pt x="19" y="85"/>
                  </a:lnTo>
                  <a:lnTo>
                    <a:pt x="19" y="85"/>
                  </a:lnTo>
                  <a:lnTo>
                    <a:pt x="19" y="85"/>
                  </a:lnTo>
                  <a:lnTo>
                    <a:pt x="19" y="85"/>
                  </a:lnTo>
                  <a:lnTo>
                    <a:pt x="16" y="83"/>
                  </a:lnTo>
                  <a:lnTo>
                    <a:pt x="16" y="83"/>
                  </a:lnTo>
                  <a:lnTo>
                    <a:pt x="16" y="83"/>
                  </a:lnTo>
                  <a:lnTo>
                    <a:pt x="16" y="83"/>
                  </a:lnTo>
                  <a:lnTo>
                    <a:pt x="16" y="83"/>
                  </a:lnTo>
                  <a:lnTo>
                    <a:pt x="16" y="83"/>
                  </a:lnTo>
                  <a:lnTo>
                    <a:pt x="14" y="83"/>
                  </a:lnTo>
                  <a:lnTo>
                    <a:pt x="14" y="83"/>
                  </a:lnTo>
                  <a:lnTo>
                    <a:pt x="14" y="83"/>
                  </a:lnTo>
                  <a:lnTo>
                    <a:pt x="14" y="83"/>
                  </a:lnTo>
                  <a:lnTo>
                    <a:pt x="12" y="83"/>
                  </a:lnTo>
                  <a:lnTo>
                    <a:pt x="12" y="83"/>
                  </a:lnTo>
                  <a:lnTo>
                    <a:pt x="12" y="81"/>
                  </a:lnTo>
                  <a:lnTo>
                    <a:pt x="12" y="81"/>
                  </a:lnTo>
                  <a:lnTo>
                    <a:pt x="12" y="81"/>
                  </a:lnTo>
                  <a:lnTo>
                    <a:pt x="12" y="81"/>
                  </a:lnTo>
                  <a:lnTo>
                    <a:pt x="12" y="81"/>
                  </a:lnTo>
                  <a:lnTo>
                    <a:pt x="12" y="81"/>
                  </a:lnTo>
                  <a:lnTo>
                    <a:pt x="12" y="78"/>
                  </a:lnTo>
                  <a:lnTo>
                    <a:pt x="12" y="78"/>
                  </a:lnTo>
                  <a:lnTo>
                    <a:pt x="9" y="78"/>
                  </a:lnTo>
                  <a:lnTo>
                    <a:pt x="9" y="78"/>
                  </a:lnTo>
                  <a:lnTo>
                    <a:pt x="12" y="78"/>
                  </a:lnTo>
                  <a:lnTo>
                    <a:pt x="12" y="78"/>
                  </a:lnTo>
                  <a:lnTo>
                    <a:pt x="12" y="76"/>
                  </a:lnTo>
                  <a:lnTo>
                    <a:pt x="12" y="76"/>
                  </a:lnTo>
                  <a:lnTo>
                    <a:pt x="12" y="76"/>
                  </a:lnTo>
                  <a:lnTo>
                    <a:pt x="12" y="76"/>
                  </a:lnTo>
                  <a:lnTo>
                    <a:pt x="12" y="76"/>
                  </a:lnTo>
                  <a:lnTo>
                    <a:pt x="12" y="76"/>
                  </a:lnTo>
                  <a:lnTo>
                    <a:pt x="14" y="76"/>
                  </a:lnTo>
                  <a:lnTo>
                    <a:pt x="14" y="76"/>
                  </a:lnTo>
                  <a:lnTo>
                    <a:pt x="14" y="74"/>
                  </a:lnTo>
                  <a:lnTo>
                    <a:pt x="14" y="74"/>
                  </a:lnTo>
                  <a:lnTo>
                    <a:pt x="16" y="74"/>
                  </a:lnTo>
                  <a:lnTo>
                    <a:pt x="16" y="74"/>
                  </a:lnTo>
                  <a:lnTo>
                    <a:pt x="16" y="74"/>
                  </a:lnTo>
                  <a:lnTo>
                    <a:pt x="16" y="74"/>
                  </a:lnTo>
                  <a:lnTo>
                    <a:pt x="16" y="71"/>
                  </a:lnTo>
                  <a:lnTo>
                    <a:pt x="16" y="71"/>
                  </a:lnTo>
                  <a:lnTo>
                    <a:pt x="16" y="71"/>
                  </a:lnTo>
                  <a:lnTo>
                    <a:pt x="16" y="71"/>
                  </a:lnTo>
                  <a:lnTo>
                    <a:pt x="16" y="71"/>
                  </a:lnTo>
                  <a:lnTo>
                    <a:pt x="16" y="71"/>
                  </a:lnTo>
                  <a:lnTo>
                    <a:pt x="16" y="69"/>
                  </a:lnTo>
                  <a:lnTo>
                    <a:pt x="16" y="69"/>
                  </a:lnTo>
                  <a:lnTo>
                    <a:pt x="16" y="69"/>
                  </a:lnTo>
                  <a:lnTo>
                    <a:pt x="16" y="69"/>
                  </a:lnTo>
                  <a:lnTo>
                    <a:pt x="14" y="66"/>
                  </a:lnTo>
                  <a:lnTo>
                    <a:pt x="14" y="66"/>
                  </a:lnTo>
                  <a:lnTo>
                    <a:pt x="14" y="66"/>
                  </a:lnTo>
                  <a:lnTo>
                    <a:pt x="14" y="66"/>
                  </a:lnTo>
                  <a:lnTo>
                    <a:pt x="12" y="64"/>
                  </a:lnTo>
                  <a:lnTo>
                    <a:pt x="12" y="64"/>
                  </a:lnTo>
                  <a:lnTo>
                    <a:pt x="12" y="64"/>
                  </a:lnTo>
                  <a:lnTo>
                    <a:pt x="12" y="64"/>
                  </a:lnTo>
                  <a:lnTo>
                    <a:pt x="12" y="64"/>
                  </a:lnTo>
                  <a:lnTo>
                    <a:pt x="12" y="64"/>
                  </a:lnTo>
                  <a:lnTo>
                    <a:pt x="12" y="66"/>
                  </a:lnTo>
                  <a:lnTo>
                    <a:pt x="12" y="66"/>
                  </a:lnTo>
                  <a:lnTo>
                    <a:pt x="12" y="66"/>
                  </a:lnTo>
                  <a:lnTo>
                    <a:pt x="12" y="66"/>
                  </a:lnTo>
                  <a:lnTo>
                    <a:pt x="9" y="66"/>
                  </a:lnTo>
                  <a:lnTo>
                    <a:pt x="9" y="66"/>
                  </a:lnTo>
                  <a:lnTo>
                    <a:pt x="9" y="66"/>
                  </a:lnTo>
                  <a:lnTo>
                    <a:pt x="9" y="66"/>
                  </a:lnTo>
                  <a:lnTo>
                    <a:pt x="7" y="64"/>
                  </a:lnTo>
                  <a:lnTo>
                    <a:pt x="7" y="64"/>
                  </a:lnTo>
                  <a:lnTo>
                    <a:pt x="7" y="64"/>
                  </a:lnTo>
                  <a:lnTo>
                    <a:pt x="7" y="64"/>
                  </a:lnTo>
                  <a:lnTo>
                    <a:pt x="7" y="64"/>
                  </a:lnTo>
                  <a:lnTo>
                    <a:pt x="7" y="64"/>
                  </a:lnTo>
                  <a:lnTo>
                    <a:pt x="7" y="62"/>
                  </a:lnTo>
                  <a:lnTo>
                    <a:pt x="7" y="62"/>
                  </a:lnTo>
                  <a:lnTo>
                    <a:pt x="9" y="62"/>
                  </a:lnTo>
                  <a:lnTo>
                    <a:pt x="9" y="62"/>
                  </a:lnTo>
                  <a:lnTo>
                    <a:pt x="7" y="62"/>
                  </a:lnTo>
                  <a:lnTo>
                    <a:pt x="7" y="62"/>
                  </a:lnTo>
                  <a:lnTo>
                    <a:pt x="7" y="59"/>
                  </a:lnTo>
                  <a:lnTo>
                    <a:pt x="7" y="59"/>
                  </a:lnTo>
                  <a:lnTo>
                    <a:pt x="7" y="59"/>
                  </a:lnTo>
                  <a:lnTo>
                    <a:pt x="7" y="59"/>
                  </a:lnTo>
                  <a:lnTo>
                    <a:pt x="7" y="57"/>
                  </a:lnTo>
                  <a:lnTo>
                    <a:pt x="7" y="57"/>
                  </a:lnTo>
                  <a:lnTo>
                    <a:pt x="7" y="57"/>
                  </a:lnTo>
                  <a:lnTo>
                    <a:pt x="7" y="57"/>
                  </a:lnTo>
                  <a:lnTo>
                    <a:pt x="7" y="57"/>
                  </a:lnTo>
                  <a:lnTo>
                    <a:pt x="7" y="57"/>
                  </a:lnTo>
                  <a:lnTo>
                    <a:pt x="7" y="55"/>
                  </a:lnTo>
                  <a:lnTo>
                    <a:pt x="7" y="55"/>
                  </a:lnTo>
                  <a:lnTo>
                    <a:pt x="7" y="55"/>
                  </a:lnTo>
                  <a:lnTo>
                    <a:pt x="7" y="55"/>
                  </a:lnTo>
                  <a:lnTo>
                    <a:pt x="7" y="55"/>
                  </a:lnTo>
                  <a:lnTo>
                    <a:pt x="7" y="55"/>
                  </a:lnTo>
                  <a:lnTo>
                    <a:pt x="7" y="52"/>
                  </a:lnTo>
                  <a:lnTo>
                    <a:pt x="7" y="52"/>
                  </a:lnTo>
                  <a:lnTo>
                    <a:pt x="4" y="50"/>
                  </a:lnTo>
                  <a:lnTo>
                    <a:pt x="4" y="50"/>
                  </a:lnTo>
                  <a:lnTo>
                    <a:pt x="2" y="50"/>
                  </a:lnTo>
                  <a:lnTo>
                    <a:pt x="2" y="50"/>
                  </a:lnTo>
                  <a:lnTo>
                    <a:pt x="2" y="50"/>
                  </a:lnTo>
                  <a:lnTo>
                    <a:pt x="2" y="50"/>
                  </a:lnTo>
                  <a:lnTo>
                    <a:pt x="2" y="48"/>
                  </a:lnTo>
                  <a:lnTo>
                    <a:pt x="2" y="48"/>
                  </a:lnTo>
                  <a:lnTo>
                    <a:pt x="2" y="48"/>
                  </a:lnTo>
                  <a:lnTo>
                    <a:pt x="2" y="48"/>
                  </a:lnTo>
                  <a:lnTo>
                    <a:pt x="2" y="48"/>
                  </a:lnTo>
                  <a:lnTo>
                    <a:pt x="2" y="48"/>
                  </a:lnTo>
                  <a:lnTo>
                    <a:pt x="2" y="45"/>
                  </a:lnTo>
                  <a:lnTo>
                    <a:pt x="2" y="45"/>
                  </a:lnTo>
                  <a:lnTo>
                    <a:pt x="2" y="45"/>
                  </a:lnTo>
                  <a:lnTo>
                    <a:pt x="2" y="45"/>
                  </a:lnTo>
                  <a:lnTo>
                    <a:pt x="2" y="43"/>
                  </a:lnTo>
                  <a:lnTo>
                    <a:pt x="2" y="43"/>
                  </a:lnTo>
                  <a:lnTo>
                    <a:pt x="4" y="43"/>
                  </a:lnTo>
                  <a:lnTo>
                    <a:pt x="4" y="43"/>
                  </a:lnTo>
                  <a:lnTo>
                    <a:pt x="4" y="43"/>
                  </a:lnTo>
                  <a:lnTo>
                    <a:pt x="4" y="43"/>
                  </a:lnTo>
                  <a:lnTo>
                    <a:pt x="4" y="40"/>
                  </a:lnTo>
                  <a:lnTo>
                    <a:pt x="4" y="40"/>
                  </a:lnTo>
                  <a:lnTo>
                    <a:pt x="4" y="40"/>
                  </a:lnTo>
                  <a:lnTo>
                    <a:pt x="4" y="40"/>
                  </a:lnTo>
                  <a:lnTo>
                    <a:pt x="4" y="40"/>
                  </a:lnTo>
                  <a:lnTo>
                    <a:pt x="4" y="40"/>
                  </a:lnTo>
                  <a:lnTo>
                    <a:pt x="4" y="40"/>
                  </a:lnTo>
                  <a:lnTo>
                    <a:pt x="4" y="40"/>
                  </a:lnTo>
                  <a:lnTo>
                    <a:pt x="2" y="38"/>
                  </a:lnTo>
                  <a:lnTo>
                    <a:pt x="2" y="38"/>
                  </a:lnTo>
                  <a:lnTo>
                    <a:pt x="2" y="38"/>
                  </a:lnTo>
                  <a:lnTo>
                    <a:pt x="2" y="38"/>
                  </a:lnTo>
                  <a:lnTo>
                    <a:pt x="4" y="38"/>
                  </a:lnTo>
                  <a:lnTo>
                    <a:pt x="4" y="38"/>
                  </a:lnTo>
                  <a:lnTo>
                    <a:pt x="4" y="36"/>
                  </a:lnTo>
                  <a:lnTo>
                    <a:pt x="4" y="36"/>
                  </a:lnTo>
                  <a:lnTo>
                    <a:pt x="4" y="36"/>
                  </a:lnTo>
                  <a:lnTo>
                    <a:pt x="4" y="36"/>
                  </a:lnTo>
                  <a:lnTo>
                    <a:pt x="4" y="33"/>
                  </a:lnTo>
                  <a:lnTo>
                    <a:pt x="4" y="33"/>
                  </a:lnTo>
                  <a:lnTo>
                    <a:pt x="4" y="33"/>
                  </a:lnTo>
                  <a:lnTo>
                    <a:pt x="4" y="33"/>
                  </a:lnTo>
                  <a:lnTo>
                    <a:pt x="4" y="33"/>
                  </a:lnTo>
                  <a:lnTo>
                    <a:pt x="4" y="33"/>
                  </a:lnTo>
                  <a:lnTo>
                    <a:pt x="4" y="31"/>
                  </a:lnTo>
                  <a:lnTo>
                    <a:pt x="4" y="31"/>
                  </a:lnTo>
                  <a:lnTo>
                    <a:pt x="2" y="29"/>
                  </a:lnTo>
                  <a:lnTo>
                    <a:pt x="2" y="29"/>
                  </a:lnTo>
                  <a:lnTo>
                    <a:pt x="2" y="29"/>
                  </a:lnTo>
                  <a:lnTo>
                    <a:pt x="2" y="29"/>
                  </a:lnTo>
                  <a:lnTo>
                    <a:pt x="2" y="26"/>
                  </a:lnTo>
                  <a:lnTo>
                    <a:pt x="2" y="26"/>
                  </a:lnTo>
                  <a:lnTo>
                    <a:pt x="2" y="26"/>
                  </a:lnTo>
                  <a:lnTo>
                    <a:pt x="2" y="26"/>
                  </a:lnTo>
                  <a:lnTo>
                    <a:pt x="2" y="26"/>
                  </a:lnTo>
                  <a:lnTo>
                    <a:pt x="2" y="26"/>
                  </a:lnTo>
                  <a:lnTo>
                    <a:pt x="4" y="24"/>
                  </a:lnTo>
                  <a:lnTo>
                    <a:pt x="4" y="24"/>
                  </a:lnTo>
                  <a:lnTo>
                    <a:pt x="4" y="24"/>
                  </a:lnTo>
                  <a:lnTo>
                    <a:pt x="4" y="24"/>
                  </a:lnTo>
                  <a:lnTo>
                    <a:pt x="4" y="22"/>
                  </a:lnTo>
                  <a:lnTo>
                    <a:pt x="4" y="22"/>
                  </a:lnTo>
                  <a:lnTo>
                    <a:pt x="4" y="22"/>
                  </a:lnTo>
                  <a:lnTo>
                    <a:pt x="4" y="22"/>
                  </a:lnTo>
                  <a:lnTo>
                    <a:pt x="4" y="22"/>
                  </a:lnTo>
                  <a:lnTo>
                    <a:pt x="4" y="22"/>
                  </a:lnTo>
                  <a:lnTo>
                    <a:pt x="2" y="22"/>
                  </a:lnTo>
                  <a:lnTo>
                    <a:pt x="2" y="22"/>
                  </a:lnTo>
                  <a:lnTo>
                    <a:pt x="2" y="19"/>
                  </a:lnTo>
                  <a:lnTo>
                    <a:pt x="2" y="19"/>
                  </a:lnTo>
                  <a:lnTo>
                    <a:pt x="2" y="19"/>
                  </a:lnTo>
                  <a:lnTo>
                    <a:pt x="2" y="19"/>
                  </a:lnTo>
                  <a:lnTo>
                    <a:pt x="2" y="17"/>
                  </a:lnTo>
                  <a:lnTo>
                    <a:pt x="2" y="17"/>
                  </a:lnTo>
                  <a:lnTo>
                    <a:pt x="2" y="17"/>
                  </a:lnTo>
                  <a:lnTo>
                    <a:pt x="2" y="17"/>
                  </a:lnTo>
                  <a:lnTo>
                    <a:pt x="2" y="14"/>
                  </a:lnTo>
                  <a:lnTo>
                    <a:pt x="2" y="14"/>
                  </a:lnTo>
                  <a:lnTo>
                    <a:pt x="2" y="14"/>
                  </a:lnTo>
                  <a:lnTo>
                    <a:pt x="2" y="14"/>
                  </a:lnTo>
                  <a:lnTo>
                    <a:pt x="2" y="14"/>
                  </a:lnTo>
                  <a:lnTo>
                    <a:pt x="2" y="14"/>
                  </a:lnTo>
                  <a:lnTo>
                    <a:pt x="2" y="14"/>
                  </a:lnTo>
                  <a:lnTo>
                    <a:pt x="2" y="14"/>
                  </a:lnTo>
                  <a:lnTo>
                    <a:pt x="2" y="12"/>
                  </a:lnTo>
                  <a:lnTo>
                    <a:pt x="2" y="12"/>
                  </a:lnTo>
                  <a:lnTo>
                    <a:pt x="2" y="12"/>
                  </a:lnTo>
                  <a:lnTo>
                    <a:pt x="2" y="12"/>
                  </a:lnTo>
                  <a:lnTo>
                    <a:pt x="2" y="12"/>
                  </a:lnTo>
                  <a:lnTo>
                    <a:pt x="2" y="12"/>
                  </a:lnTo>
                  <a:lnTo>
                    <a:pt x="2" y="12"/>
                  </a:lnTo>
                  <a:lnTo>
                    <a:pt x="2" y="12"/>
                  </a:lnTo>
                  <a:lnTo>
                    <a:pt x="2" y="10"/>
                  </a:lnTo>
                  <a:lnTo>
                    <a:pt x="2" y="10"/>
                  </a:lnTo>
                  <a:lnTo>
                    <a:pt x="2" y="10"/>
                  </a:lnTo>
                  <a:lnTo>
                    <a:pt x="2" y="10"/>
                  </a:lnTo>
                  <a:lnTo>
                    <a:pt x="2" y="10"/>
                  </a:lnTo>
                  <a:lnTo>
                    <a:pt x="2" y="10"/>
                  </a:lnTo>
                  <a:lnTo>
                    <a:pt x="2" y="7"/>
                  </a:lnTo>
                  <a:lnTo>
                    <a:pt x="2" y="7"/>
                  </a:lnTo>
                  <a:lnTo>
                    <a:pt x="2" y="7"/>
                  </a:lnTo>
                  <a:lnTo>
                    <a:pt x="2" y="7"/>
                  </a:lnTo>
                  <a:lnTo>
                    <a:pt x="2" y="5"/>
                  </a:lnTo>
                  <a:lnTo>
                    <a:pt x="2" y="5"/>
                  </a:lnTo>
                  <a:lnTo>
                    <a:pt x="2" y="5"/>
                  </a:lnTo>
                  <a:lnTo>
                    <a:pt x="2" y="5"/>
                  </a:lnTo>
                  <a:lnTo>
                    <a:pt x="2" y="5"/>
                  </a:lnTo>
                  <a:lnTo>
                    <a:pt x="2" y="5"/>
                  </a:lnTo>
                  <a:lnTo>
                    <a:pt x="2" y="5"/>
                  </a:lnTo>
                  <a:lnTo>
                    <a:pt x="2" y="5"/>
                  </a:lnTo>
                  <a:lnTo>
                    <a:pt x="0" y="5"/>
                  </a:lnTo>
                  <a:lnTo>
                    <a:pt x="0" y="5"/>
                  </a:lnTo>
                  <a:lnTo>
                    <a:pt x="0" y="3"/>
                  </a:lnTo>
                  <a:lnTo>
                    <a:pt x="0" y="3"/>
                  </a:lnTo>
                  <a:lnTo>
                    <a:pt x="0" y="3"/>
                  </a:lnTo>
                  <a:lnTo>
                    <a:pt x="0" y="3"/>
                  </a:lnTo>
                  <a:lnTo>
                    <a:pt x="0" y="3"/>
                  </a:lnTo>
                  <a:lnTo>
                    <a:pt x="0" y="3"/>
                  </a:lnTo>
                  <a:lnTo>
                    <a:pt x="0" y="0"/>
                  </a:lnTo>
                  <a:lnTo>
                    <a:pt x="0" y="0"/>
                  </a:lnTo>
                  <a:lnTo>
                    <a:pt x="0" y="0"/>
                  </a:lnTo>
                  <a:lnTo>
                    <a:pt x="0"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36" name="Freeform 842"/>
            <p:cNvSpPr>
              <a:spLocks/>
            </p:cNvSpPr>
            <p:nvPr/>
          </p:nvSpPr>
          <p:spPr bwMode="auto">
            <a:xfrm>
              <a:off x="861" y="1663"/>
              <a:ext cx="275" cy="534"/>
            </a:xfrm>
            <a:custGeom>
              <a:avLst/>
              <a:gdLst/>
              <a:ahLst/>
              <a:cxnLst>
                <a:cxn ang="0">
                  <a:pos x="125" y="130"/>
                </a:cxn>
                <a:cxn ang="0">
                  <a:pos x="158" y="243"/>
                </a:cxn>
                <a:cxn ang="0">
                  <a:pos x="123" y="262"/>
                </a:cxn>
                <a:cxn ang="0">
                  <a:pos x="54" y="307"/>
                </a:cxn>
                <a:cxn ang="0">
                  <a:pos x="2" y="304"/>
                </a:cxn>
                <a:cxn ang="0">
                  <a:pos x="5" y="295"/>
                </a:cxn>
                <a:cxn ang="0">
                  <a:pos x="2" y="290"/>
                </a:cxn>
                <a:cxn ang="0">
                  <a:pos x="5" y="281"/>
                </a:cxn>
                <a:cxn ang="0">
                  <a:pos x="7" y="269"/>
                </a:cxn>
                <a:cxn ang="0">
                  <a:pos x="9" y="255"/>
                </a:cxn>
                <a:cxn ang="0">
                  <a:pos x="14" y="248"/>
                </a:cxn>
                <a:cxn ang="0">
                  <a:pos x="19" y="243"/>
                </a:cxn>
                <a:cxn ang="0">
                  <a:pos x="19" y="250"/>
                </a:cxn>
                <a:cxn ang="0">
                  <a:pos x="21" y="245"/>
                </a:cxn>
                <a:cxn ang="0">
                  <a:pos x="28" y="253"/>
                </a:cxn>
                <a:cxn ang="0">
                  <a:pos x="28" y="248"/>
                </a:cxn>
                <a:cxn ang="0">
                  <a:pos x="26" y="238"/>
                </a:cxn>
                <a:cxn ang="0">
                  <a:pos x="19" y="238"/>
                </a:cxn>
                <a:cxn ang="0">
                  <a:pos x="12" y="248"/>
                </a:cxn>
                <a:cxn ang="0">
                  <a:pos x="12" y="234"/>
                </a:cxn>
                <a:cxn ang="0">
                  <a:pos x="12" y="215"/>
                </a:cxn>
                <a:cxn ang="0">
                  <a:pos x="14" y="198"/>
                </a:cxn>
                <a:cxn ang="0">
                  <a:pos x="16" y="179"/>
                </a:cxn>
                <a:cxn ang="0">
                  <a:pos x="21" y="167"/>
                </a:cxn>
                <a:cxn ang="0">
                  <a:pos x="26" y="172"/>
                </a:cxn>
                <a:cxn ang="0">
                  <a:pos x="26" y="177"/>
                </a:cxn>
                <a:cxn ang="0">
                  <a:pos x="26" y="179"/>
                </a:cxn>
                <a:cxn ang="0">
                  <a:pos x="31" y="175"/>
                </a:cxn>
                <a:cxn ang="0">
                  <a:pos x="33" y="186"/>
                </a:cxn>
                <a:cxn ang="0">
                  <a:pos x="50" y="186"/>
                </a:cxn>
                <a:cxn ang="0">
                  <a:pos x="47" y="186"/>
                </a:cxn>
                <a:cxn ang="0">
                  <a:pos x="31" y="184"/>
                </a:cxn>
                <a:cxn ang="0">
                  <a:pos x="33" y="175"/>
                </a:cxn>
                <a:cxn ang="0">
                  <a:pos x="26" y="167"/>
                </a:cxn>
                <a:cxn ang="0">
                  <a:pos x="19" y="167"/>
                </a:cxn>
                <a:cxn ang="0">
                  <a:pos x="16" y="160"/>
                </a:cxn>
                <a:cxn ang="0">
                  <a:pos x="19" y="151"/>
                </a:cxn>
                <a:cxn ang="0">
                  <a:pos x="12" y="146"/>
                </a:cxn>
                <a:cxn ang="0">
                  <a:pos x="16" y="134"/>
                </a:cxn>
                <a:cxn ang="0">
                  <a:pos x="16" y="118"/>
                </a:cxn>
                <a:cxn ang="0">
                  <a:pos x="14" y="111"/>
                </a:cxn>
                <a:cxn ang="0">
                  <a:pos x="14" y="104"/>
                </a:cxn>
                <a:cxn ang="0">
                  <a:pos x="14" y="101"/>
                </a:cxn>
                <a:cxn ang="0">
                  <a:pos x="16" y="97"/>
                </a:cxn>
                <a:cxn ang="0">
                  <a:pos x="16" y="89"/>
                </a:cxn>
                <a:cxn ang="0">
                  <a:pos x="16" y="85"/>
                </a:cxn>
                <a:cxn ang="0">
                  <a:pos x="19" y="82"/>
                </a:cxn>
                <a:cxn ang="0">
                  <a:pos x="26" y="61"/>
                </a:cxn>
                <a:cxn ang="0">
                  <a:pos x="28" y="47"/>
                </a:cxn>
                <a:cxn ang="0">
                  <a:pos x="28" y="61"/>
                </a:cxn>
                <a:cxn ang="0">
                  <a:pos x="33" y="59"/>
                </a:cxn>
                <a:cxn ang="0">
                  <a:pos x="33" y="54"/>
                </a:cxn>
                <a:cxn ang="0">
                  <a:pos x="33" y="49"/>
                </a:cxn>
                <a:cxn ang="0">
                  <a:pos x="28" y="40"/>
                </a:cxn>
                <a:cxn ang="0">
                  <a:pos x="31" y="30"/>
                </a:cxn>
                <a:cxn ang="0">
                  <a:pos x="33" y="9"/>
                </a:cxn>
                <a:cxn ang="0">
                  <a:pos x="33" y="4"/>
                </a:cxn>
                <a:cxn ang="0">
                  <a:pos x="38" y="2"/>
                </a:cxn>
                <a:cxn ang="0">
                  <a:pos x="42" y="7"/>
                </a:cxn>
                <a:cxn ang="0">
                  <a:pos x="38" y="2"/>
                </a:cxn>
                <a:cxn ang="0">
                  <a:pos x="94" y="0"/>
                </a:cxn>
              </a:cxnLst>
              <a:rect l="0" t="0" r="r" b="b"/>
              <a:pathLst>
                <a:path w="158" h="307">
                  <a:moveTo>
                    <a:pt x="120" y="0"/>
                  </a:moveTo>
                  <a:lnTo>
                    <a:pt x="120" y="19"/>
                  </a:lnTo>
                  <a:lnTo>
                    <a:pt x="120" y="19"/>
                  </a:lnTo>
                  <a:lnTo>
                    <a:pt x="120" y="30"/>
                  </a:lnTo>
                  <a:lnTo>
                    <a:pt x="120" y="30"/>
                  </a:lnTo>
                  <a:lnTo>
                    <a:pt x="118" y="54"/>
                  </a:lnTo>
                  <a:lnTo>
                    <a:pt x="118" y="54"/>
                  </a:lnTo>
                  <a:lnTo>
                    <a:pt x="118" y="87"/>
                  </a:lnTo>
                  <a:lnTo>
                    <a:pt x="118" y="87"/>
                  </a:lnTo>
                  <a:lnTo>
                    <a:pt x="118" y="115"/>
                  </a:lnTo>
                  <a:lnTo>
                    <a:pt x="118" y="115"/>
                  </a:lnTo>
                  <a:lnTo>
                    <a:pt x="118" y="123"/>
                  </a:lnTo>
                  <a:lnTo>
                    <a:pt x="118" y="123"/>
                  </a:lnTo>
                  <a:lnTo>
                    <a:pt x="125" y="123"/>
                  </a:lnTo>
                  <a:lnTo>
                    <a:pt x="125" y="123"/>
                  </a:lnTo>
                  <a:lnTo>
                    <a:pt x="125" y="130"/>
                  </a:lnTo>
                  <a:lnTo>
                    <a:pt x="125" y="130"/>
                  </a:lnTo>
                  <a:lnTo>
                    <a:pt x="156" y="130"/>
                  </a:lnTo>
                  <a:lnTo>
                    <a:pt x="156" y="130"/>
                  </a:lnTo>
                  <a:lnTo>
                    <a:pt x="156" y="158"/>
                  </a:lnTo>
                  <a:lnTo>
                    <a:pt x="156" y="158"/>
                  </a:lnTo>
                  <a:lnTo>
                    <a:pt x="158" y="156"/>
                  </a:lnTo>
                  <a:lnTo>
                    <a:pt x="158" y="156"/>
                  </a:lnTo>
                  <a:lnTo>
                    <a:pt x="158" y="215"/>
                  </a:lnTo>
                  <a:lnTo>
                    <a:pt x="158" y="215"/>
                  </a:lnTo>
                  <a:lnTo>
                    <a:pt x="158" y="217"/>
                  </a:lnTo>
                  <a:lnTo>
                    <a:pt x="158" y="217"/>
                  </a:lnTo>
                  <a:lnTo>
                    <a:pt x="158" y="222"/>
                  </a:lnTo>
                  <a:lnTo>
                    <a:pt x="158" y="222"/>
                  </a:lnTo>
                  <a:lnTo>
                    <a:pt x="158" y="227"/>
                  </a:lnTo>
                  <a:lnTo>
                    <a:pt x="158" y="227"/>
                  </a:lnTo>
                  <a:lnTo>
                    <a:pt x="158" y="234"/>
                  </a:lnTo>
                  <a:lnTo>
                    <a:pt x="158" y="234"/>
                  </a:lnTo>
                  <a:lnTo>
                    <a:pt x="158" y="243"/>
                  </a:lnTo>
                  <a:lnTo>
                    <a:pt x="158" y="243"/>
                  </a:lnTo>
                  <a:lnTo>
                    <a:pt x="146" y="243"/>
                  </a:lnTo>
                  <a:lnTo>
                    <a:pt x="146" y="243"/>
                  </a:lnTo>
                  <a:lnTo>
                    <a:pt x="139" y="243"/>
                  </a:lnTo>
                  <a:lnTo>
                    <a:pt x="139" y="243"/>
                  </a:lnTo>
                  <a:lnTo>
                    <a:pt x="135" y="243"/>
                  </a:lnTo>
                  <a:lnTo>
                    <a:pt x="135" y="243"/>
                  </a:lnTo>
                  <a:lnTo>
                    <a:pt x="123" y="243"/>
                  </a:lnTo>
                  <a:lnTo>
                    <a:pt x="123" y="243"/>
                  </a:lnTo>
                  <a:lnTo>
                    <a:pt x="123" y="250"/>
                  </a:lnTo>
                  <a:lnTo>
                    <a:pt x="123" y="250"/>
                  </a:lnTo>
                  <a:lnTo>
                    <a:pt x="120" y="255"/>
                  </a:lnTo>
                  <a:lnTo>
                    <a:pt x="120" y="255"/>
                  </a:lnTo>
                  <a:lnTo>
                    <a:pt x="123" y="262"/>
                  </a:lnTo>
                  <a:lnTo>
                    <a:pt x="123" y="262"/>
                  </a:lnTo>
                  <a:lnTo>
                    <a:pt x="123" y="262"/>
                  </a:lnTo>
                  <a:lnTo>
                    <a:pt x="123" y="262"/>
                  </a:lnTo>
                  <a:lnTo>
                    <a:pt x="123" y="274"/>
                  </a:lnTo>
                  <a:lnTo>
                    <a:pt x="123" y="274"/>
                  </a:lnTo>
                  <a:lnTo>
                    <a:pt x="116" y="274"/>
                  </a:lnTo>
                  <a:lnTo>
                    <a:pt x="116" y="274"/>
                  </a:lnTo>
                  <a:lnTo>
                    <a:pt x="116" y="278"/>
                  </a:lnTo>
                  <a:lnTo>
                    <a:pt x="116" y="278"/>
                  </a:lnTo>
                  <a:lnTo>
                    <a:pt x="92" y="278"/>
                  </a:lnTo>
                  <a:lnTo>
                    <a:pt x="92" y="278"/>
                  </a:lnTo>
                  <a:lnTo>
                    <a:pt x="92" y="290"/>
                  </a:lnTo>
                  <a:lnTo>
                    <a:pt x="92" y="290"/>
                  </a:lnTo>
                  <a:lnTo>
                    <a:pt x="104" y="290"/>
                  </a:lnTo>
                  <a:lnTo>
                    <a:pt x="104" y="290"/>
                  </a:lnTo>
                  <a:lnTo>
                    <a:pt x="104" y="304"/>
                  </a:lnTo>
                  <a:lnTo>
                    <a:pt x="104" y="304"/>
                  </a:lnTo>
                  <a:lnTo>
                    <a:pt x="54" y="304"/>
                  </a:lnTo>
                  <a:lnTo>
                    <a:pt x="54" y="304"/>
                  </a:lnTo>
                  <a:lnTo>
                    <a:pt x="54" y="307"/>
                  </a:lnTo>
                  <a:lnTo>
                    <a:pt x="54" y="307"/>
                  </a:lnTo>
                  <a:lnTo>
                    <a:pt x="16" y="307"/>
                  </a:lnTo>
                  <a:lnTo>
                    <a:pt x="16" y="307"/>
                  </a:lnTo>
                  <a:lnTo>
                    <a:pt x="16" y="307"/>
                  </a:lnTo>
                  <a:lnTo>
                    <a:pt x="16" y="307"/>
                  </a:lnTo>
                  <a:lnTo>
                    <a:pt x="0" y="307"/>
                  </a:lnTo>
                  <a:lnTo>
                    <a:pt x="0" y="307"/>
                  </a:lnTo>
                  <a:lnTo>
                    <a:pt x="0" y="304"/>
                  </a:lnTo>
                  <a:lnTo>
                    <a:pt x="0" y="304"/>
                  </a:lnTo>
                  <a:lnTo>
                    <a:pt x="2" y="304"/>
                  </a:lnTo>
                  <a:lnTo>
                    <a:pt x="2" y="304"/>
                  </a:lnTo>
                  <a:lnTo>
                    <a:pt x="2" y="304"/>
                  </a:lnTo>
                  <a:lnTo>
                    <a:pt x="2" y="304"/>
                  </a:lnTo>
                  <a:lnTo>
                    <a:pt x="2" y="304"/>
                  </a:lnTo>
                  <a:lnTo>
                    <a:pt x="2" y="304"/>
                  </a:lnTo>
                  <a:lnTo>
                    <a:pt x="2" y="304"/>
                  </a:lnTo>
                  <a:lnTo>
                    <a:pt x="2" y="304"/>
                  </a:lnTo>
                  <a:lnTo>
                    <a:pt x="2" y="302"/>
                  </a:lnTo>
                  <a:lnTo>
                    <a:pt x="2" y="302"/>
                  </a:lnTo>
                  <a:lnTo>
                    <a:pt x="2" y="302"/>
                  </a:lnTo>
                  <a:lnTo>
                    <a:pt x="2" y="302"/>
                  </a:lnTo>
                  <a:lnTo>
                    <a:pt x="2" y="302"/>
                  </a:lnTo>
                  <a:lnTo>
                    <a:pt x="2" y="302"/>
                  </a:lnTo>
                  <a:lnTo>
                    <a:pt x="2" y="300"/>
                  </a:lnTo>
                  <a:lnTo>
                    <a:pt x="2" y="300"/>
                  </a:lnTo>
                  <a:lnTo>
                    <a:pt x="2" y="300"/>
                  </a:lnTo>
                  <a:lnTo>
                    <a:pt x="2" y="300"/>
                  </a:lnTo>
                  <a:lnTo>
                    <a:pt x="2" y="297"/>
                  </a:lnTo>
                  <a:lnTo>
                    <a:pt x="2" y="297"/>
                  </a:lnTo>
                  <a:lnTo>
                    <a:pt x="2" y="297"/>
                  </a:lnTo>
                  <a:lnTo>
                    <a:pt x="2" y="297"/>
                  </a:lnTo>
                  <a:lnTo>
                    <a:pt x="2" y="295"/>
                  </a:lnTo>
                  <a:lnTo>
                    <a:pt x="2" y="295"/>
                  </a:lnTo>
                  <a:lnTo>
                    <a:pt x="5" y="295"/>
                  </a:lnTo>
                  <a:lnTo>
                    <a:pt x="5" y="295"/>
                  </a:lnTo>
                  <a:lnTo>
                    <a:pt x="5" y="295"/>
                  </a:lnTo>
                  <a:lnTo>
                    <a:pt x="5" y="295"/>
                  </a:lnTo>
                  <a:lnTo>
                    <a:pt x="5" y="293"/>
                  </a:lnTo>
                  <a:lnTo>
                    <a:pt x="5" y="293"/>
                  </a:lnTo>
                  <a:lnTo>
                    <a:pt x="5" y="293"/>
                  </a:lnTo>
                  <a:lnTo>
                    <a:pt x="5" y="293"/>
                  </a:lnTo>
                  <a:lnTo>
                    <a:pt x="5" y="293"/>
                  </a:lnTo>
                  <a:lnTo>
                    <a:pt x="5" y="293"/>
                  </a:lnTo>
                  <a:lnTo>
                    <a:pt x="5" y="293"/>
                  </a:lnTo>
                  <a:lnTo>
                    <a:pt x="5" y="293"/>
                  </a:lnTo>
                  <a:lnTo>
                    <a:pt x="5" y="293"/>
                  </a:lnTo>
                  <a:lnTo>
                    <a:pt x="5" y="293"/>
                  </a:lnTo>
                  <a:lnTo>
                    <a:pt x="2" y="290"/>
                  </a:lnTo>
                  <a:lnTo>
                    <a:pt x="2" y="290"/>
                  </a:lnTo>
                  <a:lnTo>
                    <a:pt x="2" y="290"/>
                  </a:lnTo>
                  <a:lnTo>
                    <a:pt x="2" y="290"/>
                  </a:lnTo>
                  <a:lnTo>
                    <a:pt x="2" y="290"/>
                  </a:lnTo>
                  <a:lnTo>
                    <a:pt x="2" y="290"/>
                  </a:lnTo>
                  <a:lnTo>
                    <a:pt x="2" y="288"/>
                  </a:lnTo>
                  <a:lnTo>
                    <a:pt x="2" y="288"/>
                  </a:lnTo>
                  <a:lnTo>
                    <a:pt x="5" y="288"/>
                  </a:lnTo>
                  <a:lnTo>
                    <a:pt x="5" y="288"/>
                  </a:lnTo>
                  <a:lnTo>
                    <a:pt x="5" y="286"/>
                  </a:lnTo>
                  <a:lnTo>
                    <a:pt x="5" y="286"/>
                  </a:lnTo>
                  <a:lnTo>
                    <a:pt x="5" y="286"/>
                  </a:lnTo>
                  <a:lnTo>
                    <a:pt x="5" y="286"/>
                  </a:lnTo>
                  <a:lnTo>
                    <a:pt x="5" y="286"/>
                  </a:lnTo>
                  <a:lnTo>
                    <a:pt x="5" y="286"/>
                  </a:lnTo>
                  <a:lnTo>
                    <a:pt x="5" y="283"/>
                  </a:lnTo>
                  <a:lnTo>
                    <a:pt x="5" y="283"/>
                  </a:lnTo>
                  <a:lnTo>
                    <a:pt x="5" y="283"/>
                  </a:lnTo>
                  <a:lnTo>
                    <a:pt x="5" y="283"/>
                  </a:lnTo>
                  <a:lnTo>
                    <a:pt x="5" y="281"/>
                  </a:lnTo>
                  <a:lnTo>
                    <a:pt x="5" y="281"/>
                  </a:lnTo>
                  <a:lnTo>
                    <a:pt x="7" y="278"/>
                  </a:lnTo>
                  <a:lnTo>
                    <a:pt x="7" y="278"/>
                  </a:lnTo>
                  <a:lnTo>
                    <a:pt x="7" y="276"/>
                  </a:lnTo>
                  <a:lnTo>
                    <a:pt x="7" y="276"/>
                  </a:lnTo>
                  <a:lnTo>
                    <a:pt x="7" y="276"/>
                  </a:lnTo>
                  <a:lnTo>
                    <a:pt x="7" y="276"/>
                  </a:lnTo>
                  <a:lnTo>
                    <a:pt x="7" y="274"/>
                  </a:lnTo>
                  <a:lnTo>
                    <a:pt x="7" y="274"/>
                  </a:lnTo>
                  <a:lnTo>
                    <a:pt x="7" y="271"/>
                  </a:lnTo>
                  <a:lnTo>
                    <a:pt x="7" y="271"/>
                  </a:lnTo>
                  <a:lnTo>
                    <a:pt x="7" y="271"/>
                  </a:lnTo>
                  <a:lnTo>
                    <a:pt x="7" y="271"/>
                  </a:lnTo>
                  <a:lnTo>
                    <a:pt x="7" y="269"/>
                  </a:lnTo>
                  <a:lnTo>
                    <a:pt x="7" y="269"/>
                  </a:lnTo>
                  <a:lnTo>
                    <a:pt x="7" y="269"/>
                  </a:lnTo>
                  <a:lnTo>
                    <a:pt x="7" y="269"/>
                  </a:lnTo>
                  <a:lnTo>
                    <a:pt x="7" y="267"/>
                  </a:lnTo>
                  <a:lnTo>
                    <a:pt x="7" y="267"/>
                  </a:lnTo>
                  <a:lnTo>
                    <a:pt x="7" y="264"/>
                  </a:lnTo>
                  <a:lnTo>
                    <a:pt x="7" y="264"/>
                  </a:lnTo>
                  <a:lnTo>
                    <a:pt x="7" y="264"/>
                  </a:lnTo>
                  <a:lnTo>
                    <a:pt x="7" y="264"/>
                  </a:lnTo>
                  <a:lnTo>
                    <a:pt x="9" y="264"/>
                  </a:lnTo>
                  <a:lnTo>
                    <a:pt x="9" y="264"/>
                  </a:lnTo>
                  <a:lnTo>
                    <a:pt x="9" y="262"/>
                  </a:lnTo>
                  <a:lnTo>
                    <a:pt x="9" y="262"/>
                  </a:lnTo>
                  <a:lnTo>
                    <a:pt x="9" y="262"/>
                  </a:lnTo>
                  <a:lnTo>
                    <a:pt x="9" y="262"/>
                  </a:lnTo>
                  <a:lnTo>
                    <a:pt x="9" y="260"/>
                  </a:lnTo>
                  <a:lnTo>
                    <a:pt x="9" y="260"/>
                  </a:lnTo>
                  <a:lnTo>
                    <a:pt x="9" y="260"/>
                  </a:lnTo>
                  <a:lnTo>
                    <a:pt x="9" y="260"/>
                  </a:lnTo>
                  <a:lnTo>
                    <a:pt x="9" y="255"/>
                  </a:lnTo>
                  <a:lnTo>
                    <a:pt x="9" y="255"/>
                  </a:lnTo>
                  <a:lnTo>
                    <a:pt x="9" y="253"/>
                  </a:lnTo>
                  <a:lnTo>
                    <a:pt x="9" y="253"/>
                  </a:lnTo>
                  <a:lnTo>
                    <a:pt x="9" y="253"/>
                  </a:lnTo>
                  <a:lnTo>
                    <a:pt x="9" y="253"/>
                  </a:lnTo>
                  <a:lnTo>
                    <a:pt x="9" y="250"/>
                  </a:lnTo>
                  <a:lnTo>
                    <a:pt x="9" y="250"/>
                  </a:lnTo>
                  <a:lnTo>
                    <a:pt x="9" y="250"/>
                  </a:lnTo>
                  <a:lnTo>
                    <a:pt x="9" y="250"/>
                  </a:lnTo>
                  <a:lnTo>
                    <a:pt x="12" y="248"/>
                  </a:lnTo>
                  <a:lnTo>
                    <a:pt x="12" y="248"/>
                  </a:lnTo>
                  <a:lnTo>
                    <a:pt x="12" y="248"/>
                  </a:lnTo>
                  <a:lnTo>
                    <a:pt x="12" y="248"/>
                  </a:lnTo>
                  <a:lnTo>
                    <a:pt x="12" y="248"/>
                  </a:lnTo>
                  <a:lnTo>
                    <a:pt x="12" y="248"/>
                  </a:lnTo>
                  <a:lnTo>
                    <a:pt x="14" y="248"/>
                  </a:lnTo>
                  <a:lnTo>
                    <a:pt x="14" y="248"/>
                  </a:lnTo>
                  <a:lnTo>
                    <a:pt x="14" y="248"/>
                  </a:lnTo>
                  <a:lnTo>
                    <a:pt x="14" y="248"/>
                  </a:lnTo>
                  <a:lnTo>
                    <a:pt x="14" y="248"/>
                  </a:lnTo>
                  <a:lnTo>
                    <a:pt x="14" y="248"/>
                  </a:lnTo>
                  <a:lnTo>
                    <a:pt x="16" y="245"/>
                  </a:lnTo>
                  <a:lnTo>
                    <a:pt x="16" y="245"/>
                  </a:lnTo>
                  <a:lnTo>
                    <a:pt x="16" y="245"/>
                  </a:lnTo>
                  <a:lnTo>
                    <a:pt x="16" y="245"/>
                  </a:lnTo>
                  <a:lnTo>
                    <a:pt x="16" y="245"/>
                  </a:lnTo>
                  <a:lnTo>
                    <a:pt x="16" y="245"/>
                  </a:lnTo>
                  <a:lnTo>
                    <a:pt x="16" y="243"/>
                  </a:lnTo>
                  <a:lnTo>
                    <a:pt x="16" y="243"/>
                  </a:lnTo>
                  <a:lnTo>
                    <a:pt x="16" y="243"/>
                  </a:lnTo>
                  <a:lnTo>
                    <a:pt x="16" y="243"/>
                  </a:lnTo>
                  <a:lnTo>
                    <a:pt x="19" y="243"/>
                  </a:lnTo>
                  <a:lnTo>
                    <a:pt x="19" y="243"/>
                  </a:lnTo>
                  <a:lnTo>
                    <a:pt x="19" y="243"/>
                  </a:lnTo>
                  <a:lnTo>
                    <a:pt x="19" y="243"/>
                  </a:lnTo>
                  <a:lnTo>
                    <a:pt x="19" y="245"/>
                  </a:lnTo>
                  <a:lnTo>
                    <a:pt x="19" y="245"/>
                  </a:lnTo>
                  <a:lnTo>
                    <a:pt x="19" y="245"/>
                  </a:lnTo>
                  <a:lnTo>
                    <a:pt x="19" y="245"/>
                  </a:lnTo>
                  <a:lnTo>
                    <a:pt x="19" y="245"/>
                  </a:lnTo>
                  <a:lnTo>
                    <a:pt x="19" y="245"/>
                  </a:lnTo>
                  <a:lnTo>
                    <a:pt x="19" y="245"/>
                  </a:lnTo>
                  <a:lnTo>
                    <a:pt x="19" y="245"/>
                  </a:lnTo>
                  <a:lnTo>
                    <a:pt x="19" y="248"/>
                  </a:lnTo>
                  <a:lnTo>
                    <a:pt x="19" y="248"/>
                  </a:lnTo>
                  <a:lnTo>
                    <a:pt x="19" y="248"/>
                  </a:lnTo>
                  <a:lnTo>
                    <a:pt x="19" y="248"/>
                  </a:lnTo>
                  <a:lnTo>
                    <a:pt x="19" y="248"/>
                  </a:lnTo>
                  <a:lnTo>
                    <a:pt x="19" y="248"/>
                  </a:lnTo>
                  <a:lnTo>
                    <a:pt x="19" y="250"/>
                  </a:lnTo>
                  <a:lnTo>
                    <a:pt x="19" y="250"/>
                  </a:lnTo>
                  <a:lnTo>
                    <a:pt x="19" y="250"/>
                  </a:lnTo>
                  <a:lnTo>
                    <a:pt x="19" y="250"/>
                  </a:lnTo>
                  <a:lnTo>
                    <a:pt x="19" y="250"/>
                  </a:lnTo>
                  <a:lnTo>
                    <a:pt x="19" y="250"/>
                  </a:lnTo>
                  <a:lnTo>
                    <a:pt x="19" y="250"/>
                  </a:lnTo>
                  <a:lnTo>
                    <a:pt x="19" y="250"/>
                  </a:lnTo>
                  <a:lnTo>
                    <a:pt x="19" y="250"/>
                  </a:lnTo>
                  <a:lnTo>
                    <a:pt x="19" y="250"/>
                  </a:lnTo>
                  <a:lnTo>
                    <a:pt x="19" y="248"/>
                  </a:lnTo>
                  <a:lnTo>
                    <a:pt x="19" y="248"/>
                  </a:lnTo>
                  <a:lnTo>
                    <a:pt x="19" y="245"/>
                  </a:lnTo>
                  <a:lnTo>
                    <a:pt x="19" y="245"/>
                  </a:lnTo>
                  <a:lnTo>
                    <a:pt x="19" y="245"/>
                  </a:lnTo>
                  <a:lnTo>
                    <a:pt x="19" y="245"/>
                  </a:lnTo>
                  <a:lnTo>
                    <a:pt x="21" y="243"/>
                  </a:lnTo>
                  <a:lnTo>
                    <a:pt x="21" y="243"/>
                  </a:lnTo>
                  <a:lnTo>
                    <a:pt x="21" y="245"/>
                  </a:lnTo>
                  <a:lnTo>
                    <a:pt x="21" y="245"/>
                  </a:lnTo>
                  <a:lnTo>
                    <a:pt x="21" y="245"/>
                  </a:lnTo>
                  <a:lnTo>
                    <a:pt x="21" y="245"/>
                  </a:lnTo>
                  <a:lnTo>
                    <a:pt x="24" y="248"/>
                  </a:lnTo>
                  <a:lnTo>
                    <a:pt x="24" y="248"/>
                  </a:lnTo>
                  <a:lnTo>
                    <a:pt x="24" y="248"/>
                  </a:lnTo>
                  <a:lnTo>
                    <a:pt x="24" y="248"/>
                  </a:lnTo>
                  <a:lnTo>
                    <a:pt x="24" y="248"/>
                  </a:lnTo>
                  <a:lnTo>
                    <a:pt x="24" y="248"/>
                  </a:lnTo>
                  <a:lnTo>
                    <a:pt x="26" y="250"/>
                  </a:lnTo>
                  <a:lnTo>
                    <a:pt x="26" y="250"/>
                  </a:lnTo>
                  <a:lnTo>
                    <a:pt x="26" y="253"/>
                  </a:lnTo>
                  <a:lnTo>
                    <a:pt x="26" y="253"/>
                  </a:lnTo>
                  <a:lnTo>
                    <a:pt x="26" y="255"/>
                  </a:lnTo>
                  <a:lnTo>
                    <a:pt x="26" y="255"/>
                  </a:lnTo>
                  <a:lnTo>
                    <a:pt x="28" y="253"/>
                  </a:lnTo>
                  <a:lnTo>
                    <a:pt x="28" y="253"/>
                  </a:lnTo>
                  <a:lnTo>
                    <a:pt x="28" y="250"/>
                  </a:lnTo>
                  <a:lnTo>
                    <a:pt x="28" y="250"/>
                  </a:lnTo>
                  <a:lnTo>
                    <a:pt x="31" y="253"/>
                  </a:lnTo>
                  <a:lnTo>
                    <a:pt x="31" y="253"/>
                  </a:lnTo>
                  <a:lnTo>
                    <a:pt x="33" y="250"/>
                  </a:lnTo>
                  <a:lnTo>
                    <a:pt x="33" y="250"/>
                  </a:lnTo>
                  <a:lnTo>
                    <a:pt x="35" y="253"/>
                  </a:lnTo>
                  <a:lnTo>
                    <a:pt x="35" y="253"/>
                  </a:lnTo>
                  <a:lnTo>
                    <a:pt x="35" y="253"/>
                  </a:lnTo>
                  <a:lnTo>
                    <a:pt x="35" y="253"/>
                  </a:lnTo>
                  <a:lnTo>
                    <a:pt x="33" y="250"/>
                  </a:lnTo>
                  <a:lnTo>
                    <a:pt x="33" y="250"/>
                  </a:lnTo>
                  <a:lnTo>
                    <a:pt x="33" y="248"/>
                  </a:lnTo>
                  <a:lnTo>
                    <a:pt x="33" y="248"/>
                  </a:lnTo>
                  <a:lnTo>
                    <a:pt x="31" y="248"/>
                  </a:lnTo>
                  <a:lnTo>
                    <a:pt x="31" y="248"/>
                  </a:lnTo>
                  <a:lnTo>
                    <a:pt x="28" y="248"/>
                  </a:lnTo>
                  <a:lnTo>
                    <a:pt x="28" y="248"/>
                  </a:lnTo>
                  <a:lnTo>
                    <a:pt x="26" y="248"/>
                  </a:lnTo>
                  <a:lnTo>
                    <a:pt x="26" y="248"/>
                  </a:lnTo>
                  <a:lnTo>
                    <a:pt x="28" y="245"/>
                  </a:lnTo>
                  <a:lnTo>
                    <a:pt x="28" y="245"/>
                  </a:lnTo>
                  <a:lnTo>
                    <a:pt x="28" y="245"/>
                  </a:lnTo>
                  <a:lnTo>
                    <a:pt x="28" y="245"/>
                  </a:lnTo>
                  <a:lnTo>
                    <a:pt x="28" y="243"/>
                  </a:lnTo>
                  <a:lnTo>
                    <a:pt x="28" y="243"/>
                  </a:lnTo>
                  <a:lnTo>
                    <a:pt x="28" y="241"/>
                  </a:lnTo>
                  <a:lnTo>
                    <a:pt x="28" y="241"/>
                  </a:lnTo>
                  <a:lnTo>
                    <a:pt x="28" y="241"/>
                  </a:lnTo>
                  <a:lnTo>
                    <a:pt x="28" y="241"/>
                  </a:lnTo>
                  <a:lnTo>
                    <a:pt x="28" y="238"/>
                  </a:lnTo>
                  <a:lnTo>
                    <a:pt x="28" y="238"/>
                  </a:lnTo>
                  <a:lnTo>
                    <a:pt x="26" y="238"/>
                  </a:lnTo>
                  <a:lnTo>
                    <a:pt x="26" y="238"/>
                  </a:lnTo>
                  <a:lnTo>
                    <a:pt x="26" y="241"/>
                  </a:lnTo>
                  <a:lnTo>
                    <a:pt x="26" y="241"/>
                  </a:lnTo>
                  <a:lnTo>
                    <a:pt x="26" y="241"/>
                  </a:lnTo>
                  <a:lnTo>
                    <a:pt x="26" y="241"/>
                  </a:lnTo>
                  <a:lnTo>
                    <a:pt x="24" y="238"/>
                  </a:lnTo>
                  <a:lnTo>
                    <a:pt x="24" y="238"/>
                  </a:lnTo>
                  <a:lnTo>
                    <a:pt x="24" y="238"/>
                  </a:lnTo>
                  <a:lnTo>
                    <a:pt x="24" y="238"/>
                  </a:lnTo>
                  <a:lnTo>
                    <a:pt x="24" y="238"/>
                  </a:lnTo>
                  <a:lnTo>
                    <a:pt x="24" y="238"/>
                  </a:lnTo>
                  <a:lnTo>
                    <a:pt x="21" y="236"/>
                  </a:lnTo>
                  <a:lnTo>
                    <a:pt x="21" y="236"/>
                  </a:lnTo>
                  <a:lnTo>
                    <a:pt x="21" y="238"/>
                  </a:lnTo>
                  <a:lnTo>
                    <a:pt x="21" y="238"/>
                  </a:lnTo>
                  <a:lnTo>
                    <a:pt x="21" y="238"/>
                  </a:lnTo>
                  <a:lnTo>
                    <a:pt x="21" y="238"/>
                  </a:lnTo>
                  <a:lnTo>
                    <a:pt x="19" y="238"/>
                  </a:lnTo>
                  <a:lnTo>
                    <a:pt x="19" y="238"/>
                  </a:lnTo>
                  <a:lnTo>
                    <a:pt x="16" y="241"/>
                  </a:lnTo>
                  <a:lnTo>
                    <a:pt x="16" y="241"/>
                  </a:lnTo>
                  <a:lnTo>
                    <a:pt x="14" y="243"/>
                  </a:lnTo>
                  <a:lnTo>
                    <a:pt x="14" y="243"/>
                  </a:lnTo>
                  <a:lnTo>
                    <a:pt x="12" y="243"/>
                  </a:lnTo>
                  <a:lnTo>
                    <a:pt x="12" y="243"/>
                  </a:lnTo>
                  <a:lnTo>
                    <a:pt x="12" y="245"/>
                  </a:lnTo>
                  <a:lnTo>
                    <a:pt x="12" y="245"/>
                  </a:lnTo>
                  <a:lnTo>
                    <a:pt x="14" y="245"/>
                  </a:lnTo>
                  <a:lnTo>
                    <a:pt x="14" y="245"/>
                  </a:lnTo>
                  <a:lnTo>
                    <a:pt x="12" y="248"/>
                  </a:lnTo>
                  <a:lnTo>
                    <a:pt x="12" y="248"/>
                  </a:lnTo>
                  <a:lnTo>
                    <a:pt x="12" y="248"/>
                  </a:lnTo>
                  <a:lnTo>
                    <a:pt x="12" y="248"/>
                  </a:lnTo>
                  <a:lnTo>
                    <a:pt x="12" y="248"/>
                  </a:lnTo>
                  <a:lnTo>
                    <a:pt x="12" y="248"/>
                  </a:lnTo>
                  <a:lnTo>
                    <a:pt x="12" y="245"/>
                  </a:lnTo>
                  <a:lnTo>
                    <a:pt x="12" y="245"/>
                  </a:lnTo>
                  <a:lnTo>
                    <a:pt x="12" y="245"/>
                  </a:lnTo>
                  <a:lnTo>
                    <a:pt x="12" y="245"/>
                  </a:lnTo>
                  <a:lnTo>
                    <a:pt x="12" y="245"/>
                  </a:lnTo>
                  <a:lnTo>
                    <a:pt x="12" y="245"/>
                  </a:lnTo>
                  <a:lnTo>
                    <a:pt x="9" y="243"/>
                  </a:lnTo>
                  <a:lnTo>
                    <a:pt x="9" y="243"/>
                  </a:lnTo>
                  <a:lnTo>
                    <a:pt x="9" y="243"/>
                  </a:lnTo>
                  <a:lnTo>
                    <a:pt x="9" y="243"/>
                  </a:lnTo>
                  <a:lnTo>
                    <a:pt x="12" y="241"/>
                  </a:lnTo>
                  <a:lnTo>
                    <a:pt x="12" y="241"/>
                  </a:lnTo>
                  <a:lnTo>
                    <a:pt x="12" y="238"/>
                  </a:lnTo>
                  <a:lnTo>
                    <a:pt x="12" y="238"/>
                  </a:lnTo>
                  <a:lnTo>
                    <a:pt x="12" y="236"/>
                  </a:lnTo>
                  <a:lnTo>
                    <a:pt x="12" y="236"/>
                  </a:lnTo>
                  <a:lnTo>
                    <a:pt x="12" y="234"/>
                  </a:lnTo>
                  <a:lnTo>
                    <a:pt x="12" y="234"/>
                  </a:lnTo>
                  <a:lnTo>
                    <a:pt x="12" y="231"/>
                  </a:lnTo>
                  <a:lnTo>
                    <a:pt x="12" y="231"/>
                  </a:lnTo>
                  <a:lnTo>
                    <a:pt x="12" y="229"/>
                  </a:lnTo>
                  <a:lnTo>
                    <a:pt x="12" y="229"/>
                  </a:lnTo>
                  <a:lnTo>
                    <a:pt x="12" y="227"/>
                  </a:lnTo>
                  <a:lnTo>
                    <a:pt x="12" y="227"/>
                  </a:lnTo>
                  <a:lnTo>
                    <a:pt x="12" y="224"/>
                  </a:lnTo>
                  <a:lnTo>
                    <a:pt x="12" y="224"/>
                  </a:lnTo>
                  <a:lnTo>
                    <a:pt x="12" y="222"/>
                  </a:lnTo>
                  <a:lnTo>
                    <a:pt x="12" y="222"/>
                  </a:lnTo>
                  <a:lnTo>
                    <a:pt x="12" y="217"/>
                  </a:lnTo>
                  <a:lnTo>
                    <a:pt x="12" y="217"/>
                  </a:lnTo>
                  <a:lnTo>
                    <a:pt x="12" y="215"/>
                  </a:lnTo>
                  <a:lnTo>
                    <a:pt x="12" y="215"/>
                  </a:lnTo>
                  <a:lnTo>
                    <a:pt x="12" y="215"/>
                  </a:lnTo>
                  <a:lnTo>
                    <a:pt x="12" y="215"/>
                  </a:lnTo>
                  <a:lnTo>
                    <a:pt x="12" y="212"/>
                  </a:lnTo>
                  <a:lnTo>
                    <a:pt x="12" y="212"/>
                  </a:lnTo>
                  <a:lnTo>
                    <a:pt x="12" y="212"/>
                  </a:lnTo>
                  <a:lnTo>
                    <a:pt x="12" y="212"/>
                  </a:lnTo>
                  <a:lnTo>
                    <a:pt x="12" y="210"/>
                  </a:lnTo>
                  <a:lnTo>
                    <a:pt x="12" y="210"/>
                  </a:lnTo>
                  <a:lnTo>
                    <a:pt x="12" y="208"/>
                  </a:lnTo>
                  <a:lnTo>
                    <a:pt x="12" y="208"/>
                  </a:lnTo>
                  <a:lnTo>
                    <a:pt x="12" y="205"/>
                  </a:lnTo>
                  <a:lnTo>
                    <a:pt x="12" y="205"/>
                  </a:lnTo>
                  <a:lnTo>
                    <a:pt x="12" y="203"/>
                  </a:lnTo>
                  <a:lnTo>
                    <a:pt x="12" y="203"/>
                  </a:lnTo>
                  <a:lnTo>
                    <a:pt x="14" y="203"/>
                  </a:lnTo>
                  <a:lnTo>
                    <a:pt x="14" y="203"/>
                  </a:lnTo>
                  <a:lnTo>
                    <a:pt x="14" y="201"/>
                  </a:lnTo>
                  <a:lnTo>
                    <a:pt x="14" y="201"/>
                  </a:lnTo>
                  <a:lnTo>
                    <a:pt x="14" y="198"/>
                  </a:lnTo>
                  <a:lnTo>
                    <a:pt x="14" y="198"/>
                  </a:lnTo>
                  <a:lnTo>
                    <a:pt x="14" y="196"/>
                  </a:lnTo>
                  <a:lnTo>
                    <a:pt x="14" y="196"/>
                  </a:lnTo>
                  <a:lnTo>
                    <a:pt x="14" y="193"/>
                  </a:lnTo>
                  <a:lnTo>
                    <a:pt x="14" y="193"/>
                  </a:lnTo>
                  <a:lnTo>
                    <a:pt x="14" y="191"/>
                  </a:lnTo>
                  <a:lnTo>
                    <a:pt x="14" y="191"/>
                  </a:lnTo>
                  <a:lnTo>
                    <a:pt x="14" y="189"/>
                  </a:lnTo>
                  <a:lnTo>
                    <a:pt x="14" y="189"/>
                  </a:lnTo>
                  <a:lnTo>
                    <a:pt x="14" y="186"/>
                  </a:lnTo>
                  <a:lnTo>
                    <a:pt x="14" y="186"/>
                  </a:lnTo>
                  <a:lnTo>
                    <a:pt x="14" y="184"/>
                  </a:lnTo>
                  <a:lnTo>
                    <a:pt x="14" y="184"/>
                  </a:lnTo>
                  <a:lnTo>
                    <a:pt x="14" y="182"/>
                  </a:lnTo>
                  <a:lnTo>
                    <a:pt x="14" y="182"/>
                  </a:lnTo>
                  <a:lnTo>
                    <a:pt x="16" y="179"/>
                  </a:lnTo>
                  <a:lnTo>
                    <a:pt x="16" y="179"/>
                  </a:lnTo>
                  <a:lnTo>
                    <a:pt x="16" y="179"/>
                  </a:lnTo>
                  <a:lnTo>
                    <a:pt x="16" y="179"/>
                  </a:lnTo>
                  <a:lnTo>
                    <a:pt x="16" y="177"/>
                  </a:lnTo>
                  <a:lnTo>
                    <a:pt x="16" y="177"/>
                  </a:lnTo>
                  <a:lnTo>
                    <a:pt x="16" y="177"/>
                  </a:lnTo>
                  <a:lnTo>
                    <a:pt x="16" y="177"/>
                  </a:lnTo>
                  <a:lnTo>
                    <a:pt x="16" y="175"/>
                  </a:lnTo>
                  <a:lnTo>
                    <a:pt x="16" y="175"/>
                  </a:lnTo>
                  <a:lnTo>
                    <a:pt x="16" y="172"/>
                  </a:lnTo>
                  <a:lnTo>
                    <a:pt x="16" y="172"/>
                  </a:lnTo>
                  <a:lnTo>
                    <a:pt x="16" y="172"/>
                  </a:lnTo>
                  <a:lnTo>
                    <a:pt x="16" y="172"/>
                  </a:lnTo>
                  <a:lnTo>
                    <a:pt x="19" y="172"/>
                  </a:lnTo>
                  <a:lnTo>
                    <a:pt x="19" y="172"/>
                  </a:lnTo>
                  <a:lnTo>
                    <a:pt x="19" y="170"/>
                  </a:lnTo>
                  <a:lnTo>
                    <a:pt x="19" y="170"/>
                  </a:lnTo>
                  <a:lnTo>
                    <a:pt x="21" y="167"/>
                  </a:lnTo>
                  <a:lnTo>
                    <a:pt x="21" y="167"/>
                  </a:lnTo>
                  <a:lnTo>
                    <a:pt x="24" y="167"/>
                  </a:lnTo>
                  <a:lnTo>
                    <a:pt x="24" y="167"/>
                  </a:lnTo>
                  <a:lnTo>
                    <a:pt x="24" y="170"/>
                  </a:lnTo>
                  <a:lnTo>
                    <a:pt x="24" y="170"/>
                  </a:lnTo>
                  <a:lnTo>
                    <a:pt x="24" y="170"/>
                  </a:lnTo>
                  <a:lnTo>
                    <a:pt x="24" y="170"/>
                  </a:lnTo>
                  <a:lnTo>
                    <a:pt x="24" y="170"/>
                  </a:lnTo>
                  <a:lnTo>
                    <a:pt x="24" y="170"/>
                  </a:lnTo>
                  <a:lnTo>
                    <a:pt x="24" y="172"/>
                  </a:lnTo>
                  <a:lnTo>
                    <a:pt x="24" y="172"/>
                  </a:lnTo>
                  <a:lnTo>
                    <a:pt x="24" y="172"/>
                  </a:lnTo>
                  <a:lnTo>
                    <a:pt x="24" y="172"/>
                  </a:lnTo>
                  <a:lnTo>
                    <a:pt x="26" y="172"/>
                  </a:lnTo>
                  <a:lnTo>
                    <a:pt x="26" y="172"/>
                  </a:lnTo>
                  <a:lnTo>
                    <a:pt x="26" y="172"/>
                  </a:lnTo>
                  <a:lnTo>
                    <a:pt x="26" y="172"/>
                  </a:lnTo>
                  <a:lnTo>
                    <a:pt x="28" y="172"/>
                  </a:lnTo>
                  <a:lnTo>
                    <a:pt x="28" y="172"/>
                  </a:lnTo>
                  <a:lnTo>
                    <a:pt x="28" y="172"/>
                  </a:lnTo>
                  <a:lnTo>
                    <a:pt x="28" y="172"/>
                  </a:lnTo>
                  <a:lnTo>
                    <a:pt x="28" y="172"/>
                  </a:lnTo>
                  <a:lnTo>
                    <a:pt x="28" y="172"/>
                  </a:lnTo>
                  <a:lnTo>
                    <a:pt x="28" y="172"/>
                  </a:lnTo>
                  <a:lnTo>
                    <a:pt x="28" y="172"/>
                  </a:lnTo>
                  <a:lnTo>
                    <a:pt x="28" y="172"/>
                  </a:lnTo>
                  <a:lnTo>
                    <a:pt x="28" y="172"/>
                  </a:lnTo>
                  <a:lnTo>
                    <a:pt x="26" y="175"/>
                  </a:lnTo>
                  <a:lnTo>
                    <a:pt x="26" y="175"/>
                  </a:lnTo>
                  <a:lnTo>
                    <a:pt x="26" y="175"/>
                  </a:lnTo>
                  <a:lnTo>
                    <a:pt x="26" y="175"/>
                  </a:lnTo>
                  <a:lnTo>
                    <a:pt x="26" y="175"/>
                  </a:lnTo>
                  <a:lnTo>
                    <a:pt x="26" y="175"/>
                  </a:lnTo>
                  <a:lnTo>
                    <a:pt x="26" y="177"/>
                  </a:lnTo>
                  <a:lnTo>
                    <a:pt x="26" y="177"/>
                  </a:lnTo>
                  <a:lnTo>
                    <a:pt x="24" y="179"/>
                  </a:lnTo>
                  <a:lnTo>
                    <a:pt x="24" y="179"/>
                  </a:lnTo>
                  <a:lnTo>
                    <a:pt x="24" y="179"/>
                  </a:lnTo>
                  <a:lnTo>
                    <a:pt x="24" y="179"/>
                  </a:lnTo>
                  <a:lnTo>
                    <a:pt x="24" y="179"/>
                  </a:lnTo>
                  <a:lnTo>
                    <a:pt x="24" y="179"/>
                  </a:lnTo>
                  <a:lnTo>
                    <a:pt x="24" y="179"/>
                  </a:lnTo>
                  <a:lnTo>
                    <a:pt x="24" y="179"/>
                  </a:lnTo>
                  <a:lnTo>
                    <a:pt x="26" y="179"/>
                  </a:lnTo>
                  <a:lnTo>
                    <a:pt x="26" y="179"/>
                  </a:lnTo>
                  <a:lnTo>
                    <a:pt x="26" y="179"/>
                  </a:lnTo>
                  <a:lnTo>
                    <a:pt x="26" y="179"/>
                  </a:lnTo>
                  <a:lnTo>
                    <a:pt x="26" y="179"/>
                  </a:lnTo>
                  <a:lnTo>
                    <a:pt x="26" y="179"/>
                  </a:lnTo>
                  <a:lnTo>
                    <a:pt x="26" y="179"/>
                  </a:lnTo>
                  <a:lnTo>
                    <a:pt x="26" y="179"/>
                  </a:lnTo>
                  <a:lnTo>
                    <a:pt x="26" y="179"/>
                  </a:lnTo>
                  <a:lnTo>
                    <a:pt x="26" y="179"/>
                  </a:lnTo>
                  <a:lnTo>
                    <a:pt x="26" y="179"/>
                  </a:lnTo>
                  <a:lnTo>
                    <a:pt x="26" y="179"/>
                  </a:lnTo>
                  <a:lnTo>
                    <a:pt x="26" y="179"/>
                  </a:lnTo>
                  <a:lnTo>
                    <a:pt x="26" y="179"/>
                  </a:lnTo>
                  <a:lnTo>
                    <a:pt x="26" y="177"/>
                  </a:lnTo>
                  <a:lnTo>
                    <a:pt x="26" y="177"/>
                  </a:lnTo>
                  <a:lnTo>
                    <a:pt x="28" y="177"/>
                  </a:lnTo>
                  <a:lnTo>
                    <a:pt x="28" y="177"/>
                  </a:lnTo>
                  <a:lnTo>
                    <a:pt x="28" y="177"/>
                  </a:lnTo>
                  <a:lnTo>
                    <a:pt x="28" y="177"/>
                  </a:lnTo>
                  <a:lnTo>
                    <a:pt x="28" y="175"/>
                  </a:lnTo>
                  <a:lnTo>
                    <a:pt x="28" y="175"/>
                  </a:lnTo>
                  <a:lnTo>
                    <a:pt x="28" y="175"/>
                  </a:lnTo>
                  <a:lnTo>
                    <a:pt x="28" y="175"/>
                  </a:lnTo>
                  <a:lnTo>
                    <a:pt x="31" y="175"/>
                  </a:lnTo>
                  <a:lnTo>
                    <a:pt x="31" y="175"/>
                  </a:lnTo>
                  <a:lnTo>
                    <a:pt x="31" y="175"/>
                  </a:lnTo>
                  <a:lnTo>
                    <a:pt x="31" y="175"/>
                  </a:lnTo>
                  <a:lnTo>
                    <a:pt x="31" y="177"/>
                  </a:lnTo>
                  <a:lnTo>
                    <a:pt x="31" y="177"/>
                  </a:lnTo>
                  <a:lnTo>
                    <a:pt x="31" y="179"/>
                  </a:lnTo>
                  <a:lnTo>
                    <a:pt x="31" y="179"/>
                  </a:lnTo>
                  <a:lnTo>
                    <a:pt x="28" y="182"/>
                  </a:lnTo>
                  <a:lnTo>
                    <a:pt x="28" y="182"/>
                  </a:lnTo>
                  <a:lnTo>
                    <a:pt x="28" y="182"/>
                  </a:lnTo>
                  <a:lnTo>
                    <a:pt x="28" y="182"/>
                  </a:lnTo>
                  <a:lnTo>
                    <a:pt x="28" y="184"/>
                  </a:lnTo>
                  <a:lnTo>
                    <a:pt x="28" y="184"/>
                  </a:lnTo>
                  <a:lnTo>
                    <a:pt x="31" y="186"/>
                  </a:lnTo>
                  <a:lnTo>
                    <a:pt x="31" y="186"/>
                  </a:lnTo>
                  <a:lnTo>
                    <a:pt x="33" y="186"/>
                  </a:lnTo>
                  <a:lnTo>
                    <a:pt x="33" y="186"/>
                  </a:lnTo>
                  <a:lnTo>
                    <a:pt x="35" y="186"/>
                  </a:lnTo>
                  <a:lnTo>
                    <a:pt x="35" y="186"/>
                  </a:lnTo>
                  <a:lnTo>
                    <a:pt x="35" y="186"/>
                  </a:lnTo>
                  <a:lnTo>
                    <a:pt x="35" y="186"/>
                  </a:lnTo>
                  <a:lnTo>
                    <a:pt x="38" y="186"/>
                  </a:lnTo>
                  <a:lnTo>
                    <a:pt x="38" y="186"/>
                  </a:lnTo>
                  <a:lnTo>
                    <a:pt x="40" y="189"/>
                  </a:lnTo>
                  <a:lnTo>
                    <a:pt x="40" y="189"/>
                  </a:lnTo>
                  <a:lnTo>
                    <a:pt x="40" y="189"/>
                  </a:lnTo>
                  <a:lnTo>
                    <a:pt x="40" y="189"/>
                  </a:lnTo>
                  <a:lnTo>
                    <a:pt x="42" y="189"/>
                  </a:lnTo>
                  <a:lnTo>
                    <a:pt x="42" y="189"/>
                  </a:lnTo>
                  <a:lnTo>
                    <a:pt x="45" y="189"/>
                  </a:lnTo>
                  <a:lnTo>
                    <a:pt x="45" y="189"/>
                  </a:lnTo>
                  <a:lnTo>
                    <a:pt x="47" y="189"/>
                  </a:lnTo>
                  <a:lnTo>
                    <a:pt x="47" y="189"/>
                  </a:lnTo>
                  <a:lnTo>
                    <a:pt x="50" y="186"/>
                  </a:lnTo>
                  <a:lnTo>
                    <a:pt x="50" y="186"/>
                  </a:lnTo>
                  <a:lnTo>
                    <a:pt x="50" y="184"/>
                  </a:lnTo>
                  <a:lnTo>
                    <a:pt x="50" y="184"/>
                  </a:lnTo>
                  <a:lnTo>
                    <a:pt x="50" y="184"/>
                  </a:lnTo>
                  <a:lnTo>
                    <a:pt x="50" y="184"/>
                  </a:lnTo>
                  <a:lnTo>
                    <a:pt x="52" y="184"/>
                  </a:lnTo>
                  <a:lnTo>
                    <a:pt x="52" y="184"/>
                  </a:lnTo>
                  <a:lnTo>
                    <a:pt x="50" y="182"/>
                  </a:lnTo>
                  <a:lnTo>
                    <a:pt x="50" y="182"/>
                  </a:lnTo>
                  <a:lnTo>
                    <a:pt x="50" y="182"/>
                  </a:lnTo>
                  <a:lnTo>
                    <a:pt x="50" y="182"/>
                  </a:lnTo>
                  <a:lnTo>
                    <a:pt x="50" y="184"/>
                  </a:lnTo>
                  <a:lnTo>
                    <a:pt x="50" y="184"/>
                  </a:lnTo>
                  <a:lnTo>
                    <a:pt x="47" y="184"/>
                  </a:lnTo>
                  <a:lnTo>
                    <a:pt x="47" y="184"/>
                  </a:lnTo>
                  <a:lnTo>
                    <a:pt x="47" y="186"/>
                  </a:lnTo>
                  <a:lnTo>
                    <a:pt x="47" y="186"/>
                  </a:lnTo>
                  <a:lnTo>
                    <a:pt x="47" y="186"/>
                  </a:lnTo>
                  <a:lnTo>
                    <a:pt x="47" y="186"/>
                  </a:lnTo>
                  <a:lnTo>
                    <a:pt x="45" y="189"/>
                  </a:lnTo>
                  <a:lnTo>
                    <a:pt x="45" y="189"/>
                  </a:lnTo>
                  <a:lnTo>
                    <a:pt x="42" y="189"/>
                  </a:lnTo>
                  <a:lnTo>
                    <a:pt x="42" y="189"/>
                  </a:lnTo>
                  <a:lnTo>
                    <a:pt x="40" y="186"/>
                  </a:lnTo>
                  <a:lnTo>
                    <a:pt x="40" y="186"/>
                  </a:lnTo>
                  <a:lnTo>
                    <a:pt x="38" y="184"/>
                  </a:lnTo>
                  <a:lnTo>
                    <a:pt x="38" y="184"/>
                  </a:lnTo>
                  <a:lnTo>
                    <a:pt x="35" y="184"/>
                  </a:lnTo>
                  <a:lnTo>
                    <a:pt x="35" y="184"/>
                  </a:lnTo>
                  <a:lnTo>
                    <a:pt x="33" y="184"/>
                  </a:lnTo>
                  <a:lnTo>
                    <a:pt x="33" y="184"/>
                  </a:lnTo>
                  <a:lnTo>
                    <a:pt x="31" y="184"/>
                  </a:lnTo>
                  <a:lnTo>
                    <a:pt x="31" y="184"/>
                  </a:lnTo>
                  <a:lnTo>
                    <a:pt x="31" y="184"/>
                  </a:lnTo>
                  <a:lnTo>
                    <a:pt x="31" y="184"/>
                  </a:lnTo>
                  <a:lnTo>
                    <a:pt x="31" y="182"/>
                  </a:lnTo>
                  <a:lnTo>
                    <a:pt x="31" y="182"/>
                  </a:lnTo>
                  <a:lnTo>
                    <a:pt x="31" y="182"/>
                  </a:lnTo>
                  <a:lnTo>
                    <a:pt x="31" y="182"/>
                  </a:lnTo>
                  <a:lnTo>
                    <a:pt x="31" y="179"/>
                  </a:lnTo>
                  <a:lnTo>
                    <a:pt x="31" y="179"/>
                  </a:lnTo>
                  <a:lnTo>
                    <a:pt x="33" y="179"/>
                  </a:lnTo>
                  <a:lnTo>
                    <a:pt x="33" y="179"/>
                  </a:lnTo>
                  <a:lnTo>
                    <a:pt x="33" y="177"/>
                  </a:lnTo>
                  <a:lnTo>
                    <a:pt x="33" y="177"/>
                  </a:lnTo>
                  <a:lnTo>
                    <a:pt x="33" y="177"/>
                  </a:lnTo>
                  <a:lnTo>
                    <a:pt x="33" y="177"/>
                  </a:lnTo>
                  <a:lnTo>
                    <a:pt x="33" y="175"/>
                  </a:lnTo>
                  <a:lnTo>
                    <a:pt x="33" y="175"/>
                  </a:lnTo>
                  <a:lnTo>
                    <a:pt x="33" y="175"/>
                  </a:lnTo>
                  <a:lnTo>
                    <a:pt x="33" y="175"/>
                  </a:lnTo>
                  <a:lnTo>
                    <a:pt x="33" y="172"/>
                  </a:lnTo>
                  <a:lnTo>
                    <a:pt x="33" y="172"/>
                  </a:lnTo>
                  <a:lnTo>
                    <a:pt x="35" y="172"/>
                  </a:lnTo>
                  <a:lnTo>
                    <a:pt x="35" y="172"/>
                  </a:lnTo>
                  <a:lnTo>
                    <a:pt x="35" y="170"/>
                  </a:lnTo>
                  <a:lnTo>
                    <a:pt x="35" y="170"/>
                  </a:lnTo>
                  <a:lnTo>
                    <a:pt x="35" y="170"/>
                  </a:lnTo>
                  <a:lnTo>
                    <a:pt x="35" y="170"/>
                  </a:lnTo>
                  <a:lnTo>
                    <a:pt x="33" y="167"/>
                  </a:lnTo>
                  <a:lnTo>
                    <a:pt x="33" y="167"/>
                  </a:lnTo>
                  <a:lnTo>
                    <a:pt x="31" y="165"/>
                  </a:lnTo>
                  <a:lnTo>
                    <a:pt x="31" y="165"/>
                  </a:lnTo>
                  <a:lnTo>
                    <a:pt x="28" y="165"/>
                  </a:lnTo>
                  <a:lnTo>
                    <a:pt x="28" y="165"/>
                  </a:lnTo>
                  <a:lnTo>
                    <a:pt x="26" y="167"/>
                  </a:lnTo>
                  <a:lnTo>
                    <a:pt x="26" y="167"/>
                  </a:lnTo>
                  <a:lnTo>
                    <a:pt x="26" y="167"/>
                  </a:lnTo>
                  <a:lnTo>
                    <a:pt x="26" y="167"/>
                  </a:lnTo>
                  <a:lnTo>
                    <a:pt x="24" y="165"/>
                  </a:lnTo>
                  <a:lnTo>
                    <a:pt x="24" y="165"/>
                  </a:lnTo>
                  <a:lnTo>
                    <a:pt x="21" y="165"/>
                  </a:lnTo>
                  <a:lnTo>
                    <a:pt x="21" y="165"/>
                  </a:lnTo>
                  <a:lnTo>
                    <a:pt x="21" y="165"/>
                  </a:lnTo>
                  <a:lnTo>
                    <a:pt x="21" y="165"/>
                  </a:lnTo>
                  <a:lnTo>
                    <a:pt x="21" y="165"/>
                  </a:lnTo>
                  <a:lnTo>
                    <a:pt x="21" y="165"/>
                  </a:lnTo>
                  <a:lnTo>
                    <a:pt x="19" y="167"/>
                  </a:lnTo>
                  <a:lnTo>
                    <a:pt x="19" y="167"/>
                  </a:lnTo>
                  <a:lnTo>
                    <a:pt x="19" y="167"/>
                  </a:lnTo>
                  <a:lnTo>
                    <a:pt x="19" y="167"/>
                  </a:lnTo>
                  <a:lnTo>
                    <a:pt x="19" y="167"/>
                  </a:lnTo>
                  <a:lnTo>
                    <a:pt x="19" y="167"/>
                  </a:lnTo>
                  <a:lnTo>
                    <a:pt x="19" y="167"/>
                  </a:lnTo>
                  <a:lnTo>
                    <a:pt x="19" y="167"/>
                  </a:lnTo>
                  <a:lnTo>
                    <a:pt x="16" y="167"/>
                  </a:lnTo>
                  <a:lnTo>
                    <a:pt x="16" y="167"/>
                  </a:lnTo>
                  <a:lnTo>
                    <a:pt x="16" y="167"/>
                  </a:lnTo>
                  <a:lnTo>
                    <a:pt x="16" y="167"/>
                  </a:lnTo>
                  <a:lnTo>
                    <a:pt x="16" y="167"/>
                  </a:lnTo>
                  <a:lnTo>
                    <a:pt x="16" y="167"/>
                  </a:lnTo>
                  <a:lnTo>
                    <a:pt x="16" y="167"/>
                  </a:lnTo>
                  <a:lnTo>
                    <a:pt x="16" y="167"/>
                  </a:lnTo>
                  <a:lnTo>
                    <a:pt x="16" y="167"/>
                  </a:lnTo>
                  <a:lnTo>
                    <a:pt x="16" y="167"/>
                  </a:lnTo>
                  <a:lnTo>
                    <a:pt x="16" y="165"/>
                  </a:lnTo>
                  <a:lnTo>
                    <a:pt x="16" y="165"/>
                  </a:lnTo>
                  <a:lnTo>
                    <a:pt x="16" y="163"/>
                  </a:lnTo>
                  <a:lnTo>
                    <a:pt x="16" y="163"/>
                  </a:lnTo>
                  <a:lnTo>
                    <a:pt x="16" y="163"/>
                  </a:lnTo>
                  <a:lnTo>
                    <a:pt x="16" y="163"/>
                  </a:lnTo>
                  <a:lnTo>
                    <a:pt x="16" y="160"/>
                  </a:lnTo>
                  <a:lnTo>
                    <a:pt x="16" y="160"/>
                  </a:lnTo>
                  <a:lnTo>
                    <a:pt x="16" y="160"/>
                  </a:lnTo>
                  <a:lnTo>
                    <a:pt x="16" y="160"/>
                  </a:lnTo>
                  <a:lnTo>
                    <a:pt x="19" y="158"/>
                  </a:lnTo>
                  <a:lnTo>
                    <a:pt x="19" y="158"/>
                  </a:lnTo>
                  <a:lnTo>
                    <a:pt x="19" y="156"/>
                  </a:lnTo>
                  <a:lnTo>
                    <a:pt x="19" y="156"/>
                  </a:lnTo>
                  <a:lnTo>
                    <a:pt x="19" y="153"/>
                  </a:lnTo>
                  <a:lnTo>
                    <a:pt x="19" y="153"/>
                  </a:lnTo>
                  <a:lnTo>
                    <a:pt x="19" y="153"/>
                  </a:lnTo>
                  <a:lnTo>
                    <a:pt x="19" y="153"/>
                  </a:lnTo>
                  <a:lnTo>
                    <a:pt x="19" y="153"/>
                  </a:lnTo>
                  <a:lnTo>
                    <a:pt x="19" y="153"/>
                  </a:lnTo>
                  <a:lnTo>
                    <a:pt x="19" y="151"/>
                  </a:lnTo>
                  <a:lnTo>
                    <a:pt x="19" y="151"/>
                  </a:lnTo>
                  <a:lnTo>
                    <a:pt x="19" y="151"/>
                  </a:lnTo>
                  <a:lnTo>
                    <a:pt x="19" y="151"/>
                  </a:lnTo>
                  <a:lnTo>
                    <a:pt x="19" y="149"/>
                  </a:lnTo>
                  <a:lnTo>
                    <a:pt x="19" y="149"/>
                  </a:lnTo>
                  <a:lnTo>
                    <a:pt x="16" y="149"/>
                  </a:lnTo>
                  <a:lnTo>
                    <a:pt x="16" y="149"/>
                  </a:lnTo>
                  <a:lnTo>
                    <a:pt x="16" y="149"/>
                  </a:lnTo>
                  <a:lnTo>
                    <a:pt x="16" y="149"/>
                  </a:lnTo>
                  <a:lnTo>
                    <a:pt x="16" y="149"/>
                  </a:lnTo>
                  <a:lnTo>
                    <a:pt x="16" y="149"/>
                  </a:lnTo>
                  <a:lnTo>
                    <a:pt x="14" y="149"/>
                  </a:lnTo>
                  <a:lnTo>
                    <a:pt x="14" y="149"/>
                  </a:lnTo>
                  <a:lnTo>
                    <a:pt x="14" y="149"/>
                  </a:lnTo>
                  <a:lnTo>
                    <a:pt x="14" y="149"/>
                  </a:lnTo>
                  <a:lnTo>
                    <a:pt x="14" y="149"/>
                  </a:lnTo>
                  <a:lnTo>
                    <a:pt x="14" y="149"/>
                  </a:lnTo>
                  <a:lnTo>
                    <a:pt x="12" y="149"/>
                  </a:lnTo>
                  <a:lnTo>
                    <a:pt x="12" y="149"/>
                  </a:lnTo>
                  <a:lnTo>
                    <a:pt x="12" y="146"/>
                  </a:lnTo>
                  <a:lnTo>
                    <a:pt x="12" y="146"/>
                  </a:lnTo>
                  <a:lnTo>
                    <a:pt x="12" y="146"/>
                  </a:lnTo>
                  <a:lnTo>
                    <a:pt x="12" y="146"/>
                  </a:lnTo>
                  <a:lnTo>
                    <a:pt x="14" y="146"/>
                  </a:lnTo>
                  <a:lnTo>
                    <a:pt x="14" y="146"/>
                  </a:lnTo>
                  <a:lnTo>
                    <a:pt x="14" y="146"/>
                  </a:lnTo>
                  <a:lnTo>
                    <a:pt x="14" y="146"/>
                  </a:lnTo>
                  <a:lnTo>
                    <a:pt x="14" y="146"/>
                  </a:lnTo>
                  <a:lnTo>
                    <a:pt x="14" y="146"/>
                  </a:lnTo>
                  <a:lnTo>
                    <a:pt x="14" y="144"/>
                  </a:lnTo>
                  <a:lnTo>
                    <a:pt x="14" y="144"/>
                  </a:lnTo>
                  <a:lnTo>
                    <a:pt x="16" y="141"/>
                  </a:lnTo>
                  <a:lnTo>
                    <a:pt x="16" y="141"/>
                  </a:lnTo>
                  <a:lnTo>
                    <a:pt x="16" y="137"/>
                  </a:lnTo>
                  <a:lnTo>
                    <a:pt x="16" y="137"/>
                  </a:lnTo>
                  <a:lnTo>
                    <a:pt x="16" y="134"/>
                  </a:lnTo>
                  <a:lnTo>
                    <a:pt x="16" y="134"/>
                  </a:lnTo>
                  <a:lnTo>
                    <a:pt x="19" y="130"/>
                  </a:lnTo>
                  <a:lnTo>
                    <a:pt x="19" y="130"/>
                  </a:lnTo>
                  <a:lnTo>
                    <a:pt x="19" y="127"/>
                  </a:lnTo>
                  <a:lnTo>
                    <a:pt x="19" y="127"/>
                  </a:lnTo>
                  <a:lnTo>
                    <a:pt x="19" y="125"/>
                  </a:lnTo>
                  <a:lnTo>
                    <a:pt x="19" y="125"/>
                  </a:lnTo>
                  <a:lnTo>
                    <a:pt x="19" y="123"/>
                  </a:lnTo>
                  <a:lnTo>
                    <a:pt x="19" y="123"/>
                  </a:lnTo>
                  <a:lnTo>
                    <a:pt x="19" y="123"/>
                  </a:lnTo>
                  <a:lnTo>
                    <a:pt x="19" y="123"/>
                  </a:lnTo>
                  <a:lnTo>
                    <a:pt x="16" y="120"/>
                  </a:lnTo>
                  <a:lnTo>
                    <a:pt x="16" y="120"/>
                  </a:lnTo>
                  <a:lnTo>
                    <a:pt x="16" y="120"/>
                  </a:lnTo>
                  <a:lnTo>
                    <a:pt x="16" y="120"/>
                  </a:lnTo>
                  <a:lnTo>
                    <a:pt x="16" y="120"/>
                  </a:lnTo>
                  <a:lnTo>
                    <a:pt x="16" y="120"/>
                  </a:lnTo>
                  <a:lnTo>
                    <a:pt x="16" y="118"/>
                  </a:lnTo>
                  <a:lnTo>
                    <a:pt x="16" y="118"/>
                  </a:lnTo>
                  <a:lnTo>
                    <a:pt x="16" y="118"/>
                  </a:lnTo>
                  <a:lnTo>
                    <a:pt x="16" y="118"/>
                  </a:lnTo>
                  <a:lnTo>
                    <a:pt x="16" y="118"/>
                  </a:lnTo>
                  <a:lnTo>
                    <a:pt x="16" y="118"/>
                  </a:lnTo>
                  <a:lnTo>
                    <a:pt x="16" y="115"/>
                  </a:lnTo>
                  <a:lnTo>
                    <a:pt x="16" y="115"/>
                  </a:lnTo>
                  <a:lnTo>
                    <a:pt x="16" y="115"/>
                  </a:lnTo>
                  <a:lnTo>
                    <a:pt x="16" y="115"/>
                  </a:lnTo>
                  <a:lnTo>
                    <a:pt x="16" y="113"/>
                  </a:lnTo>
                  <a:lnTo>
                    <a:pt x="16" y="113"/>
                  </a:lnTo>
                  <a:lnTo>
                    <a:pt x="16" y="111"/>
                  </a:lnTo>
                  <a:lnTo>
                    <a:pt x="16" y="111"/>
                  </a:lnTo>
                  <a:lnTo>
                    <a:pt x="16" y="111"/>
                  </a:lnTo>
                  <a:lnTo>
                    <a:pt x="16" y="111"/>
                  </a:lnTo>
                  <a:lnTo>
                    <a:pt x="14" y="111"/>
                  </a:lnTo>
                  <a:lnTo>
                    <a:pt x="14" y="111"/>
                  </a:lnTo>
                  <a:lnTo>
                    <a:pt x="14" y="111"/>
                  </a:lnTo>
                  <a:lnTo>
                    <a:pt x="14" y="111"/>
                  </a:lnTo>
                  <a:lnTo>
                    <a:pt x="14" y="108"/>
                  </a:lnTo>
                  <a:lnTo>
                    <a:pt x="14" y="108"/>
                  </a:lnTo>
                  <a:lnTo>
                    <a:pt x="14" y="106"/>
                  </a:lnTo>
                  <a:lnTo>
                    <a:pt x="14" y="106"/>
                  </a:lnTo>
                  <a:lnTo>
                    <a:pt x="14" y="106"/>
                  </a:lnTo>
                  <a:lnTo>
                    <a:pt x="14" y="106"/>
                  </a:lnTo>
                  <a:lnTo>
                    <a:pt x="14" y="106"/>
                  </a:lnTo>
                  <a:lnTo>
                    <a:pt x="14" y="106"/>
                  </a:lnTo>
                  <a:lnTo>
                    <a:pt x="14" y="104"/>
                  </a:lnTo>
                  <a:lnTo>
                    <a:pt x="14" y="104"/>
                  </a:lnTo>
                  <a:lnTo>
                    <a:pt x="14" y="104"/>
                  </a:lnTo>
                  <a:lnTo>
                    <a:pt x="14" y="104"/>
                  </a:lnTo>
                  <a:lnTo>
                    <a:pt x="14" y="104"/>
                  </a:lnTo>
                  <a:lnTo>
                    <a:pt x="14" y="104"/>
                  </a:lnTo>
                  <a:lnTo>
                    <a:pt x="14" y="104"/>
                  </a:lnTo>
                  <a:lnTo>
                    <a:pt x="14" y="104"/>
                  </a:lnTo>
                  <a:lnTo>
                    <a:pt x="16" y="104"/>
                  </a:lnTo>
                  <a:lnTo>
                    <a:pt x="16" y="104"/>
                  </a:lnTo>
                  <a:lnTo>
                    <a:pt x="16" y="101"/>
                  </a:lnTo>
                  <a:lnTo>
                    <a:pt x="16" y="101"/>
                  </a:lnTo>
                  <a:lnTo>
                    <a:pt x="16" y="101"/>
                  </a:lnTo>
                  <a:lnTo>
                    <a:pt x="16" y="101"/>
                  </a:lnTo>
                  <a:lnTo>
                    <a:pt x="14" y="101"/>
                  </a:lnTo>
                  <a:lnTo>
                    <a:pt x="14" y="101"/>
                  </a:lnTo>
                  <a:lnTo>
                    <a:pt x="14" y="101"/>
                  </a:lnTo>
                  <a:lnTo>
                    <a:pt x="14" y="101"/>
                  </a:lnTo>
                  <a:lnTo>
                    <a:pt x="14" y="101"/>
                  </a:lnTo>
                  <a:lnTo>
                    <a:pt x="14" y="101"/>
                  </a:lnTo>
                  <a:lnTo>
                    <a:pt x="14" y="101"/>
                  </a:lnTo>
                  <a:lnTo>
                    <a:pt x="14" y="101"/>
                  </a:lnTo>
                  <a:lnTo>
                    <a:pt x="14" y="101"/>
                  </a:lnTo>
                  <a:lnTo>
                    <a:pt x="14" y="101"/>
                  </a:lnTo>
                  <a:lnTo>
                    <a:pt x="14" y="99"/>
                  </a:lnTo>
                  <a:lnTo>
                    <a:pt x="14" y="99"/>
                  </a:lnTo>
                  <a:lnTo>
                    <a:pt x="14" y="99"/>
                  </a:lnTo>
                  <a:lnTo>
                    <a:pt x="14" y="99"/>
                  </a:lnTo>
                  <a:lnTo>
                    <a:pt x="14" y="99"/>
                  </a:lnTo>
                  <a:lnTo>
                    <a:pt x="14" y="99"/>
                  </a:lnTo>
                  <a:lnTo>
                    <a:pt x="14" y="99"/>
                  </a:lnTo>
                  <a:lnTo>
                    <a:pt x="14" y="99"/>
                  </a:lnTo>
                  <a:lnTo>
                    <a:pt x="14" y="97"/>
                  </a:lnTo>
                  <a:lnTo>
                    <a:pt x="14" y="97"/>
                  </a:lnTo>
                  <a:lnTo>
                    <a:pt x="14" y="97"/>
                  </a:lnTo>
                  <a:lnTo>
                    <a:pt x="14" y="97"/>
                  </a:lnTo>
                  <a:lnTo>
                    <a:pt x="16" y="97"/>
                  </a:lnTo>
                  <a:lnTo>
                    <a:pt x="16" y="97"/>
                  </a:lnTo>
                  <a:lnTo>
                    <a:pt x="16" y="97"/>
                  </a:lnTo>
                  <a:lnTo>
                    <a:pt x="16" y="97"/>
                  </a:lnTo>
                  <a:lnTo>
                    <a:pt x="16" y="97"/>
                  </a:lnTo>
                  <a:lnTo>
                    <a:pt x="16" y="97"/>
                  </a:lnTo>
                  <a:lnTo>
                    <a:pt x="16" y="94"/>
                  </a:lnTo>
                  <a:lnTo>
                    <a:pt x="16" y="94"/>
                  </a:lnTo>
                  <a:lnTo>
                    <a:pt x="16" y="94"/>
                  </a:lnTo>
                  <a:lnTo>
                    <a:pt x="16" y="94"/>
                  </a:lnTo>
                  <a:lnTo>
                    <a:pt x="16" y="92"/>
                  </a:lnTo>
                  <a:lnTo>
                    <a:pt x="16" y="92"/>
                  </a:lnTo>
                  <a:lnTo>
                    <a:pt x="16" y="92"/>
                  </a:lnTo>
                  <a:lnTo>
                    <a:pt x="16" y="92"/>
                  </a:lnTo>
                  <a:lnTo>
                    <a:pt x="16" y="92"/>
                  </a:lnTo>
                  <a:lnTo>
                    <a:pt x="16" y="92"/>
                  </a:lnTo>
                  <a:lnTo>
                    <a:pt x="16" y="92"/>
                  </a:lnTo>
                  <a:lnTo>
                    <a:pt x="16" y="92"/>
                  </a:lnTo>
                  <a:lnTo>
                    <a:pt x="16" y="92"/>
                  </a:lnTo>
                  <a:lnTo>
                    <a:pt x="16" y="92"/>
                  </a:lnTo>
                  <a:lnTo>
                    <a:pt x="16" y="89"/>
                  </a:lnTo>
                  <a:lnTo>
                    <a:pt x="16" y="89"/>
                  </a:lnTo>
                  <a:lnTo>
                    <a:pt x="16" y="89"/>
                  </a:lnTo>
                  <a:lnTo>
                    <a:pt x="16" y="89"/>
                  </a:lnTo>
                  <a:lnTo>
                    <a:pt x="16" y="89"/>
                  </a:lnTo>
                  <a:lnTo>
                    <a:pt x="16" y="89"/>
                  </a:lnTo>
                  <a:lnTo>
                    <a:pt x="16" y="89"/>
                  </a:lnTo>
                  <a:lnTo>
                    <a:pt x="16" y="89"/>
                  </a:lnTo>
                  <a:lnTo>
                    <a:pt x="16" y="87"/>
                  </a:lnTo>
                  <a:lnTo>
                    <a:pt x="16" y="87"/>
                  </a:lnTo>
                  <a:lnTo>
                    <a:pt x="16" y="87"/>
                  </a:lnTo>
                  <a:lnTo>
                    <a:pt x="16" y="87"/>
                  </a:lnTo>
                  <a:lnTo>
                    <a:pt x="16" y="87"/>
                  </a:lnTo>
                  <a:lnTo>
                    <a:pt x="16" y="87"/>
                  </a:lnTo>
                  <a:lnTo>
                    <a:pt x="16" y="85"/>
                  </a:lnTo>
                  <a:lnTo>
                    <a:pt x="16" y="85"/>
                  </a:lnTo>
                  <a:lnTo>
                    <a:pt x="16" y="85"/>
                  </a:lnTo>
                  <a:lnTo>
                    <a:pt x="16" y="85"/>
                  </a:lnTo>
                  <a:lnTo>
                    <a:pt x="16" y="85"/>
                  </a:lnTo>
                  <a:lnTo>
                    <a:pt x="16" y="85"/>
                  </a:lnTo>
                  <a:lnTo>
                    <a:pt x="16" y="85"/>
                  </a:lnTo>
                  <a:lnTo>
                    <a:pt x="16" y="85"/>
                  </a:lnTo>
                  <a:lnTo>
                    <a:pt x="19" y="85"/>
                  </a:lnTo>
                  <a:lnTo>
                    <a:pt x="19" y="85"/>
                  </a:lnTo>
                  <a:lnTo>
                    <a:pt x="19" y="85"/>
                  </a:lnTo>
                  <a:lnTo>
                    <a:pt x="19" y="85"/>
                  </a:lnTo>
                  <a:lnTo>
                    <a:pt x="19" y="85"/>
                  </a:lnTo>
                  <a:lnTo>
                    <a:pt x="19" y="85"/>
                  </a:lnTo>
                  <a:lnTo>
                    <a:pt x="19" y="85"/>
                  </a:lnTo>
                  <a:lnTo>
                    <a:pt x="19" y="85"/>
                  </a:lnTo>
                  <a:lnTo>
                    <a:pt x="19" y="82"/>
                  </a:lnTo>
                  <a:lnTo>
                    <a:pt x="19" y="82"/>
                  </a:lnTo>
                  <a:lnTo>
                    <a:pt x="19" y="82"/>
                  </a:lnTo>
                  <a:lnTo>
                    <a:pt x="19" y="82"/>
                  </a:lnTo>
                  <a:lnTo>
                    <a:pt x="19" y="82"/>
                  </a:lnTo>
                  <a:lnTo>
                    <a:pt x="19" y="82"/>
                  </a:lnTo>
                  <a:lnTo>
                    <a:pt x="21" y="80"/>
                  </a:lnTo>
                  <a:lnTo>
                    <a:pt x="21" y="80"/>
                  </a:lnTo>
                  <a:lnTo>
                    <a:pt x="21" y="80"/>
                  </a:lnTo>
                  <a:lnTo>
                    <a:pt x="21" y="80"/>
                  </a:lnTo>
                  <a:lnTo>
                    <a:pt x="21" y="78"/>
                  </a:lnTo>
                  <a:lnTo>
                    <a:pt x="21" y="78"/>
                  </a:lnTo>
                  <a:lnTo>
                    <a:pt x="24" y="73"/>
                  </a:lnTo>
                  <a:lnTo>
                    <a:pt x="24" y="73"/>
                  </a:lnTo>
                  <a:lnTo>
                    <a:pt x="24" y="71"/>
                  </a:lnTo>
                  <a:lnTo>
                    <a:pt x="24" y="71"/>
                  </a:lnTo>
                  <a:lnTo>
                    <a:pt x="26" y="66"/>
                  </a:lnTo>
                  <a:lnTo>
                    <a:pt x="26" y="66"/>
                  </a:lnTo>
                  <a:lnTo>
                    <a:pt x="26" y="66"/>
                  </a:lnTo>
                  <a:lnTo>
                    <a:pt x="26" y="66"/>
                  </a:lnTo>
                  <a:lnTo>
                    <a:pt x="26" y="64"/>
                  </a:lnTo>
                  <a:lnTo>
                    <a:pt x="26" y="64"/>
                  </a:lnTo>
                  <a:lnTo>
                    <a:pt x="26" y="61"/>
                  </a:lnTo>
                  <a:lnTo>
                    <a:pt x="26" y="61"/>
                  </a:lnTo>
                  <a:lnTo>
                    <a:pt x="26" y="59"/>
                  </a:lnTo>
                  <a:lnTo>
                    <a:pt x="26" y="59"/>
                  </a:lnTo>
                  <a:lnTo>
                    <a:pt x="26" y="59"/>
                  </a:lnTo>
                  <a:lnTo>
                    <a:pt x="26" y="59"/>
                  </a:lnTo>
                  <a:lnTo>
                    <a:pt x="26" y="56"/>
                  </a:lnTo>
                  <a:lnTo>
                    <a:pt x="26" y="56"/>
                  </a:lnTo>
                  <a:lnTo>
                    <a:pt x="26" y="54"/>
                  </a:lnTo>
                  <a:lnTo>
                    <a:pt x="26" y="54"/>
                  </a:lnTo>
                  <a:lnTo>
                    <a:pt x="26" y="54"/>
                  </a:lnTo>
                  <a:lnTo>
                    <a:pt x="26" y="54"/>
                  </a:lnTo>
                  <a:lnTo>
                    <a:pt x="28" y="52"/>
                  </a:lnTo>
                  <a:lnTo>
                    <a:pt x="28" y="52"/>
                  </a:lnTo>
                  <a:lnTo>
                    <a:pt x="28" y="49"/>
                  </a:lnTo>
                  <a:lnTo>
                    <a:pt x="28" y="49"/>
                  </a:lnTo>
                  <a:lnTo>
                    <a:pt x="28" y="47"/>
                  </a:lnTo>
                  <a:lnTo>
                    <a:pt x="28" y="47"/>
                  </a:lnTo>
                  <a:lnTo>
                    <a:pt x="31" y="49"/>
                  </a:lnTo>
                  <a:lnTo>
                    <a:pt x="31" y="49"/>
                  </a:lnTo>
                  <a:lnTo>
                    <a:pt x="31" y="49"/>
                  </a:lnTo>
                  <a:lnTo>
                    <a:pt x="31" y="49"/>
                  </a:lnTo>
                  <a:lnTo>
                    <a:pt x="28" y="49"/>
                  </a:lnTo>
                  <a:lnTo>
                    <a:pt x="28" y="49"/>
                  </a:lnTo>
                  <a:lnTo>
                    <a:pt x="28" y="52"/>
                  </a:lnTo>
                  <a:lnTo>
                    <a:pt x="28" y="52"/>
                  </a:lnTo>
                  <a:lnTo>
                    <a:pt x="28" y="52"/>
                  </a:lnTo>
                  <a:lnTo>
                    <a:pt x="28" y="52"/>
                  </a:lnTo>
                  <a:lnTo>
                    <a:pt x="28" y="54"/>
                  </a:lnTo>
                  <a:lnTo>
                    <a:pt x="28" y="54"/>
                  </a:lnTo>
                  <a:lnTo>
                    <a:pt x="28" y="56"/>
                  </a:lnTo>
                  <a:lnTo>
                    <a:pt x="28" y="56"/>
                  </a:lnTo>
                  <a:lnTo>
                    <a:pt x="28" y="59"/>
                  </a:lnTo>
                  <a:lnTo>
                    <a:pt x="28" y="59"/>
                  </a:lnTo>
                  <a:lnTo>
                    <a:pt x="28" y="61"/>
                  </a:lnTo>
                  <a:lnTo>
                    <a:pt x="28" y="61"/>
                  </a:lnTo>
                  <a:lnTo>
                    <a:pt x="28" y="61"/>
                  </a:lnTo>
                  <a:lnTo>
                    <a:pt x="28" y="61"/>
                  </a:lnTo>
                  <a:lnTo>
                    <a:pt x="28" y="61"/>
                  </a:lnTo>
                  <a:lnTo>
                    <a:pt x="28" y="61"/>
                  </a:lnTo>
                  <a:lnTo>
                    <a:pt x="28" y="61"/>
                  </a:lnTo>
                  <a:lnTo>
                    <a:pt x="28" y="61"/>
                  </a:lnTo>
                  <a:lnTo>
                    <a:pt x="31" y="59"/>
                  </a:lnTo>
                  <a:lnTo>
                    <a:pt x="31" y="59"/>
                  </a:lnTo>
                  <a:lnTo>
                    <a:pt x="31" y="59"/>
                  </a:lnTo>
                  <a:lnTo>
                    <a:pt x="31" y="59"/>
                  </a:lnTo>
                  <a:lnTo>
                    <a:pt x="31" y="59"/>
                  </a:lnTo>
                  <a:lnTo>
                    <a:pt x="31" y="59"/>
                  </a:lnTo>
                  <a:lnTo>
                    <a:pt x="33" y="59"/>
                  </a:lnTo>
                  <a:lnTo>
                    <a:pt x="33" y="59"/>
                  </a:lnTo>
                  <a:lnTo>
                    <a:pt x="33" y="59"/>
                  </a:lnTo>
                  <a:lnTo>
                    <a:pt x="33" y="59"/>
                  </a:lnTo>
                  <a:lnTo>
                    <a:pt x="33" y="56"/>
                  </a:lnTo>
                  <a:lnTo>
                    <a:pt x="33" y="56"/>
                  </a:lnTo>
                  <a:lnTo>
                    <a:pt x="33" y="56"/>
                  </a:lnTo>
                  <a:lnTo>
                    <a:pt x="33" y="56"/>
                  </a:lnTo>
                  <a:lnTo>
                    <a:pt x="33" y="56"/>
                  </a:lnTo>
                  <a:lnTo>
                    <a:pt x="33" y="56"/>
                  </a:lnTo>
                  <a:lnTo>
                    <a:pt x="33" y="54"/>
                  </a:lnTo>
                  <a:lnTo>
                    <a:pt x="33" y="54"/>
                  </a:lnTo>
                  <a:lnTo>
                    <a:pt x="35" y="54"/>
                  </a:lnTo>
                  <a:lnTo>
                    <a:pt x="35" y="54"/>
                  </a:lnTo>
                  <a:lnTo>
                    <a:pt x="33" y="52"/>
                  </a:lnTo>
                  <a:lnTo>
                    <a:pt x="33" y="52"/>
                  </a:lnTo>
                  <a:lnTo>
                    <a:pt x="33" y="52"/>
                  </a:lnTo>
                  <a:lnTo>
                    <a:pt x="33" y="52"/>
                  </a:lnTo>
                  <a:lnTo>
                    <a:pt x="33" y="52"/>
                  </a:lnTo>
                  <a:lnTo>
                    <a:pt x="33" y="52"/>
                  </a:lnTo>
                  <a:lnTo>
                    <a:pt x="33" y="54"/>
                  </a:lnTo>
                  <a:lnTo>
                    <a:pt x="33" y="54"/>
                  </a:lnTo>
                  <a:lnTo>
                    <a:pt x="31" y="52"/>
                  </a:lnTo>
                  <a:lnTo>
                    <a:pt x="31" y="52"/>
                  </a:lnTo>
                  <a:lnTo>
                    <a:pt x="31" y="52"/>
                  </a:lnTo>
                  <a:lnTo>
                    <a:pt x="31" y="52"/>
                  </a:lnTo>
                  <a:lnTo>
                    <a:pt x="31" y="52"/>
                  </a:lnTo>
                  <a:lnTo>
                    <a:pt x="31" y="52"/>
                  </a:lnTo>
                  <a:lnTo>
                    <a:pt x="31" y="49"/>
                  </a:lnTo>
                  <a:lnTo>
                    <a:pt x="31" y="49"/>
                  </a:lnTo>
                  <a:lnTo>
                    <a:pt x="31" y="49"/>
                  </a:lnTo>
                  <a:lnTo>
                    <a:pt x="31" y="49"/>
                  </a:lnTo>
                  <a:lnTo>
                    <a:pt x="31" y="49"/>
                  </a:lnTo>
                  <a:lnTo>
                    <a:pt x="31" y="49"/>
                  </a:lnTo>
                  <a:lnTo>
                    <a:pt x="31" y="49"/>
                  </a:lnTo>
                  <a:lnTo>
                    <a:pt x="31" y="49"/>
                  </a:lnTo>
                  <a:lnTo>
                    <a:pt x="33" y="49"/>
                  </a:lnTo>
                  <a:lnTo>
                    <a:pt x="33" y="49"/>
                  </a:lnTo>
                  <a:lnTo>
                    <a:pt x="33" y="47"/>
                  </a:lnTo>
                  <a:lnTo>
                    <a:pt x="33" y="47"/>
                  </a:lnTo>
                  <a:lnTo>
                    <a:pt x="31" y="47"/>
                  </a:lnTo>
                  <a:lnTo>
                    <a:pt x="31" y="47"/>
                  </a:lnTo>
                  <a:lnTo>
                    <a:pt x="31" y="47"/>
                  </a:lnTo>
                  <a:lnTo>
                    <a:pt x="31" y="47"/>
                  </a:lnTo>
                  <a:lnTo>
                    <a:pt x="31" y="47"/>
                  </a:lnTo>
                  <a:lnTo>
                    <a:pt x="31" y="47"/>
                  </a:lnTo>
                  <a:lnTo>
                    <a:pt x="28" y="47"/>
                  </a:lnTo>
                  <a:lnTo>
                    <a:pt x="28" y="47"/>
                  </a:lnTo>
                  <a:lnTo>
                    <a:pt x="28" y="47"/>
                  </a:lnTo>
                  <a:lnTo>
                    <a:pt x="28" y="47"/>
                  </a:lnTo>
                  <a:lnTo>
                    <a:pt x="28" y="45"/>
                  </a:lnTo>
                  <a:lnTo>
                    <a:pt x="28" y="45"/>
                  </a:lnTo>
                  <a:lnTo>
                    <a:pt x="28" y="42"/>
                  </a:lnTo>
                  <a:lnTo>
                    <a:pt x="28" y="42"/>
                  </a:lnTo>
                  <a:lnTo>
                    <a:pt x="28" y="40"/>
                  </a:lnTo>
                  <a:lnTo>
                    <a:pt x="28" y="40"/>
                  </a:lnTo>
                  <a:lnTo>
                    <a:pt x="31" y="38"/>
                  </a:lnTo>
                  <a:lnTo>
                    <a:pt x="31" y="38"/>
                  </a:lnTo>
                  <a:lnTo>
                    <a:pt x="31" y="35"/>
                  </a:lnTo>
                  <a:lnTo>
                    <a:pt x="31" y="35"/>
                  </a:lnTo>
                  <a:lnTo>
                    <a:pt x="31" y="35"/>
                  </a:lnTo>
                  <a:lnTo>
                    <a:pt x="31" y="35"/>
                  </a:lnTo>
                  <a:lnTo>
                    <a:pt x="31" y="35"/>
                  </a:lnTo>
                  <a:lnTo>
                    <a:pt x="31" y="35"/>
                  </a:lnTo>
                  <a:lnTo>
                    <a:pt x="31" y="33"/>
                  </a:lnTo>
                  <a:lnTo>
                    <a:pt x="31" y="33"/>
                  </a:lnTo>
                  <a:lnTo>
                    <a:pt x="31" y="33"/>
                  </a:lnTo>
                  <a:lnTo>
                    <a:pt x="31" y="33"/>
                  </a:lnTo>
                  <a:lnTo>
                    <a:pt x="31" y="33"/>
                  </a:lnTo>
                  <a:lnTo>
                    <a:pt x="31" y="33"/>
                  </a:lnTo>
                  <a:lnTo>
                    <a:pt x="31" y="30"/>
                  </a:lnTo>
                  <a:lnTo>
                    <a:pt x="31" y="30"/>
                  </a:lnTo>
                  <a:lnTo>
                    <a:pt x="31" y="30"/>
                  </a:lnTo>
                  <a:lnTo>
                    <a:pt x="31" y="30"/>
                  </a:lnTo>
                  <a:lnTo>
                    <a:pt x="31" y="28"/>
                  </a:lnTo>
                  <a:lnTo>
                    <a:pt x="31" y="28"/>
                  </a:lnTo>
                  <a:lnTo>
                    <a:pt x="31" y="28"/>
                  </a:lnTo>
                  <a:lnTo>
                    <a:pt x="31" y="28"/>
                  </a:lnTo>
                  <a:lnTo>
                    <a:pt x="31" y="23"/>
                  </a:lnTo>
                  <a:lnTo>
                    <a:pt x="31" y="23"/>
                  </a:lnTo>
                  <a:lnTo>
                    <a:pt x="33" y="21"/>
                  </a:lnTo>
                  <a:lnTo>
                    <a:pt x="33" y="21"/>
                  </a:lnTo>
                  <a:lnTo>
                    <a:pt x="33" y="19"/>
                  </a:lnTo>
                  <a:lnTo>
                    <a:pt x="33" y="19"/>
                  </a:lnTo>
                  <a:lnTo>
                    <a:pt x="33" y="12"/>
                  </a:lnTo>
                  <a:lnTo>
                    <a:pt x="33" y="12"/>
                  </a:lnTo>
                  <a:lnTo>
                    <a:pt x="33" y="12"/>
                  </a:lnTo>
                  <a:lnTo>
                    <a:pt x="33" y="12"/>
                  </a:lnTo>
                  <a:lnTo>
                    <a:pt x="33" y="9"/>
                  </a:lnTo>
                  <a:lnTo>
                    <a:pt x="33" y="9"/>
                  </a:lnTo>
                  <a:lnTo>
                    <a:pt x="33" y="9"/>
                  </a:lnTo>
                  <a:lnTo>
                    <a:pt x="33" y="9"/>
                  </a:lnTo>
                  <a:lnTo>
                    <a:pt x="33" y="7"/>
                  </a:lnTo>
                  <a:lnTo>
                    <a:pt x="33" y="7"/>
                  </a:lnTo>
                  <a:lnTo>
                    <a:pt x="33" y="7"/>
                  </a:lnTo>
                  <a:lnTo>
                    <a:pt x="33" y="7"/>
                  </a:lnTo>
                  <a:lnTo>
                    <a:pt x="33" y="7"/>
                  </a:lnTo>
                  <a:lnTo>
                    <a:pt x="33" y="7"/>
                  </a:lnTo>
                  <a:lnTo>
                    <a:pt x="33" y="7"/>
                  </a:lnTo>
                  <a:lnTo>
                    <a:pt x="33" y="7"/>
                  </a:lnTo>
                  <a:lnTo>
                    <a:pt x="33" y="4"/>
                  </a:lnTo>
                  <a:lnTo>
                    <a:pt x="33" y="4"/>
                  </a:lnTo>
                  <a:lnTo>
                    <a:pt x="33" y="4"/>
                  </a:lnTo>
                  <a:lnTo>
                    <a:pt x="33" y="4"/>
                  </a:lnTo>
                  <a:lnTo>
                    <a:pt x="33" y="4"/>
                  </a:lnTo>
                  <a:lnTo>
                    <a:pt x="33" y="4"/>
                  </a:lnTo>
                  <a:lnTo>
                    <a:pt x="33" y="4"/>
                  </a:lnTo>
                  <a:lnTo>
                    <a:pt x="33" y="4"/>
                  </a:lnTo>
                  <a:lnTo>
                    <a:pt x="35" y="2"/>
                  </a:lnTo>
                  <a:lnTo>
                    <a:pt x="35" y="2"/>
                  </a:lnTo>
                  <a:lnTo>
                    <a:pt x="33" y="2"/>
                  </a:lnTo>
                  <a:lnTo>
                    <a:pt x="33" y="2"/>
                  </a:lnTo>
                  <a:lnTo>
                    <a:pt x="33" y="2"/>
                  </a:lnTo>
                  <a:lnTo>
                    <a:pt x="33" y="2"/>
                  </a:lnTo>
                  <a:lnTo>
                    <a:pt x="33" y="0"/>
                  </a:lnTo>
                  <a:lnTo>
                    <a:pt x="33" y="0"/>
                  </a:lnTo>
                  <a:lnTo>
                    <a:pt x="33" y="0"/>
                  </a:lnTo>
                  <a:lnTo>
                    <a:pt x="33" y="0"/>
                  </a:lnTo>
                  <a:lnTo>
                    <a:pt x="35" y="0"/>
                  </a:lnTo>
                  <a:lnTo>
                    <a:pt x="35" y="0"/>
                  </a:lnTo>
                  <a:lnTo>
                    <a:pt x="35" y="2"/>
                  </a:lnTo>
                  <a:lnTo>
                    <a:pt x="35" y="2"/>
                  </a:lnTo>
                  <a:lnTo>
                    <a:pt x="38" y="2"/>
                  </a:lnTo>
                  <a:lnTo>
                    <a:pt x="38" y="2"/>
                  </a:lnTo>
                  <a:lnTo>
                    <a:pt x="38" y="2"/>
                  </a:lnTo>
                  <a:lnTo>
                    <a:pt x="38" y="2"/>
                  </a:lnTo>
                  <a:lnTo>
                    <a:pt x="38" y="4"/>
                  </a:lnTo>
                  <a:lnTo>
                    <a:pt x="38" y="4"/>
                  </a:lnTo>
                  <a:lnTo>
                    <a:pt x="40" y="4"/>
                  </a:lnTo>
                  <a:lnTo>
                    <a:pt x="40" y="4"/>
                  </a:lnTo>
                  <a:lnTo>
                    <a:pt x="40" y="4"/>
                  </a:lnTo>
                  <a:lnTo>
                    <a:pt x="40" y="4"/>
                  </a:lnTo>
                  <a:lnTo>
                    <a:pt x="40" y="7"/>
                  </a:lnTo>
                  <a:lnTo>
                    <a:pt x="40" y="7"/>
                  </a:lnTo>
                  <a:lnTo>
                    <a:pt x="40" y="7"/>
                  </a:lnTo>
                  <a:lnTo>
                    <a:pt x="40" y="7"/>
                  </a:lnTo>
                  <a:lnTo>
                    <a:pt x="40" y="7"/>
                  </a:lnTo>
                  <a:lnTo>
                    <a:pt x="40" y="7"/>
                  </a:lnTo>
                  <a:lnTo>
                    <a:pt x="42" y="7"/>
                  </a:lnTo>
                  <a:lnTo>
                    <a:pt x="42" y="7"/>
                  </a:lnTo>
                  <a:lnTo>
                    <a:pt x="45" y="7"/>
                  </a:lnTo>
                  <a:lnTo>
                    <a:pt x="45" y="7"/>
                  </a:lnTo>
                  <a:lnTo>
                    <a:pt x="42" y="7"/>
                  </a:lnTo>
                  <a:lnTo>
                    <a:pt x="42" y="7"/>
                  </a:lnTo>
                  <a:lnTo>
                    <a:pt x="42" y="4"/>
                  </a:lnTo>
                  <a:lnTo>
                    <a:pt x="42" y="4"/>
                  </a:lnTo>
                  <a:lnTo>
                    <a:pt x="40" y="4"/>
                  </a:lnTo>
                  <a:lnTo>
                    <a:pt x="40" y="4"/>
                  </a:lnTo>
                  <a:lnTo>
                    <a:pt x="40" y="2"/>
                  </a:lnTo>
                  <a:lnTo>
                    <a:pt x="40" y="2"/>
                  </a:lnTo>
                  <a:lnTo>
                    <a:pt x="40" y="2"/>
                  </a:lnTo>
                  <a:lnTo>
                    <a:pt x="40" y="2"/>
                  </a:lnTo>
                  <a:lnTo>
                    <a:pt x="40" y="2"/>
                  </a:lnTo>
                  <a:lnTo>
                    <a:pt x="40" y="2"/>
                  </a:lnTo>
                  <a:lnTo>
                    <a:pt x="38" y="2"/>
                  </a:lnTo>
                  <a:lnTo>
                    <a:pt x="38" y="2"/>
                  </a:lnTo>
                  <a:lnTo>
                    <a:pt x="38" y="2"/>
                  </a:lnTo>
                  <a:lnTo>
                    <a:pt x="38" y="2"/>
                  </a:lnTo>
                  <a:lnTo>
                    <a:pt x="38" y="0"/>
                  </a:lnTo>
                  <a:lnTo>
                    <a:pt x="38" y="0"/>
                  </a:lnTo>
                  <a:lnTo>
                    <a:pt x="35" y="0"/>
                  </a:lnTo>
                  <a:lnTo>
                    <a:pt x="35" y="0"/>
                  </a:lnTo>
                  <a:lnTo>
                    <a:pt x="47" y="0"/>
                  </a:lnTo>
                  <a:lnTo>
                    <a:pt x="47" y="0"/>
                  </a:lnTo>
                  <a:lnTo>
                    <a:pt x="50" y="0"/>
                  </a:lnTo>
                  <a:lnTo>
                    <a:pt x="50" y="0"/>
                  </a:lnTo>
                  <a:lnTo>
                    <a:pt x="78" y="0"/>
                  </a:lnTo>
                  <a:lnTo>
                    <a:pt x="78" y="0"/>
                  </a:lnTo>
                  <a:lnTo>
                    <a:pt x="83" y="0"/>
                  </a:lnTo>
                  <a:lnTo>
                    <a:pt x="83" y="0"/>
                  </a:lnTo>
                  <a:lnTo>
                    <a:pt x="90" y="0"/>
                  </a:lnTo>
                  <a:lnTo>
                    <a:pt x="90" y="0"/>
                  </a:lnTo>
                  <a:lnTo>
                    <a:pt x="94" y="0"/>
                  </a:lnTo>
                  <a:lnTo>
                    <a:pt x="94" y="0"/>
                  </a:lnTo>
                  <a:lnTo>
                    <a:pt x="120" y="0"/>
                  </a:lnTo>
                  <a:lnTo>
                    <a:pt x="120" y="0"/>
                  </a:lnTo>
                  <a:lnTo>
                    <a:pt x="120" y="0"/>
                  </a:lnTo>
                  <a:lnTo>
                    <a:pt x="120"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37" name="Freeform 843"/>
            <p:cNvSpPr>
              <a:spLocks/>
            </p:cNvSpPr>
            <p:nvPr/>
          </p:nvSpPr>
          <p:spPr bwMode="auto">
            <a:xfrm>
              <a:off x="3213" y="1696"/>
              <a:ext cx="761" cy="719"/>
            </a:xfrm>
            <a:custGeom>
              <a:avLst/>
              <a:gdLst/>
              <a:ahLst/>
              <a:cxnLst>
                <a:cxn ang="0">
                  <a:pos x="366" y="2"/>
                </a:cxn>
                <a:cxn ang="0">
                  <a:pos x="376" y="14"/>
                </a:cxn>
                <a:cxn ang="0">
                  <a:pos x="388" y="9"/>
                </a:cxn>
                <a:cxn ang="0">
                  <a:pos x="390" y="4"/>
                </a:cxn>
                <a:cxn ang="0">
                  <a:pos x="395" y="4"/>
                </a:cxn>
                <a:cxn ang="0">
                  <a:pos x="404" y="9"/>
                </a:cxn>
                <a:cxn ang="0">
                  <a:pos x="414" y="11"/>
                </a:cxn>
                <a:cxn ang="0">
                  <a:pos x="418" y="14"/>
                </a:cxn>
                <a:cxn ang="0">
                  <a:pos x="423" y="16"/>
                </a:cxn>
                <a:cxn ang="0">
                  <a:pos x="432" y="16"/>
                </a:cxn>
                <a:cxn ang="0">
                  <a:pos x="435" y="23"/>
                </a:cxn>
                <a:cxn ang="0">
                  <a:pos x="435" y="30"/>
                </a:cxn>
                <a:cxn ang="0">
                  <a:pos x="435" y="40"/>
                </a:cxn>
                <a:cxn ang="0">
                  <a:pos x="437" y="52"/>
                </a:cxn>
                <a:cxn ang="0">
                  <a:pos x="432" y="54"/>
                </a:cxn>
                <a:cxn ang="0">
                  <a:pos x="423" y="52"/>
                </a:cxn>
                <a:cxn ang="0">
                  <a:pos x="416" y="54"/>
                </a:cxn>
                <a:cxn ang="0">
                  <a:pos x="411" y="63"/>
                </a:cxn>
                <a:cxn ang="0">
                  <a:pos x="411" y="70"/>
                </a:cxn>
                <a:cxn ang="0">
                  <a:pos x="416" y="78"/>
                </a:cxn>
                <a:cxn ang="0">
                  <a:pos x="421" y="89"/>
                </a:cxn>
                <a:cxn ang="0">
                  <a:pos x="418" y="101"/>
                </a:cxn>
                <a:cxn ang="0">
                  <a:pos x="406" y="101"/>
                </a:cxn>
                <a:cxn ang="0">
                  <a:pos x="397" y="101"/>
                </a:cxn>
                <a:cxn ang="0">
                  <a:pos x="392" y="104"/>
                </a:cxn>
                <a:cxn ang="0">
                  <a:pos x="381" y="108"/>
                </a:cxn>
                <a:cxn ang="0">
                  <a:pos x="371" y="111"/>
                </a:cxn>
                <a:cxn ang="0">
                  <a:pos x="364" y="118"/>
                </a:cxn>
                <a:cxn ang="0">
                  <a:pos x="355" y="115"/>
                </a:cxn>
                <a:cxn ang="0">
                  <a:pos x="350" y="122"/>
                </a:cxn>
                <a:cxn ang="0">
                  <a:pos x="355" y="132"/>
                </a:cxn>
                <a:cxn ang="0">
                  <a:pos x="362" y="134"/>
                </a:cxn>
                <a:cxn ang="0">
                  <a:pos x="381" y="139"/>
                </a:cxn>
                <a:cxn ang="0">
                  <a:pos x="395" y="141"/>
                </a:cxn>
                <a:cxn ang="0">
                  <a:pos x="404" y="153"/>
                </a:cxn>
                <a:cxn ang="0">
                  <a:pos x="411" y="160"/>
                </a:cxn>
                <a:cxn ang="0">
                  <a:pos x="409" y="172"/>
                </a:cxn>
                <a:cxn ang="0">
                  <a:pos x="399" y="179"/>
                </a:cxn>
                <a:cxn ang="0">
                  <a:pos x="395" y="186"/>
                </a:cxn>
                <a:cxn ang="0">
                  <a:pos x="392" y="191"/>
                </a:cxn>
                <a:cxn ang="0">
                  <a:pos x="392" y="196"/>
                </a:cxn>
                <a:cxn ang="0">
                  <a:pos x="397" y="205"/>
                </a:cxn>
                <a:cxn ang="0">
                  <a:pos x="397" y="210"/>
                </a:cxn>
                <a:cxn ang="0">
                  <a:pos x="385" y="217"/>
                </a:cxn>
                <a:cxn ang="0">
                  <a:pos x="378" y="217"/>
                </a:cxn>
                <a:cxn ang="0">
                  <a:pos x="378" y="229"/>
                </a:cxn>
                <a:cxn ang="0">
                  <a:pos x="376" y="241"/>
                </a:cxn>
                <a:cxn ang="0">
                  <a:pos x="381" y="248"/>
                </a:cxn>
                <a:cxn ang="0">
                  <a:pos x="376" y="250"/>
                </a:cxn>
                <a:cxn ang="0">
                  <a:pos x="369" y="257"/>
                </a:cxn>
                <a:cxn ang="0">
                  <a:pos x="364" y="264"/>
                </a:cxn>
                <a:cxn ang="0">
                  <a:pos x="362" y="271"/>
                </a:cxn>
                <a:cxn ang="0">
                  <a:pos x="357" y="281"/>
                </a:cxn>
                <a:cxn ang="0">
                  <a:pos x="435" y="295"/>
                </a:cxn>
                <a:cxn ang="0">
                  <a:pos x="437" y="347"/>
                </a:cxn>
                <a:cxn ang="0">
                  <a:pos x="411" y="382"/>
                </a:cxn>
                <a:cxn ang="0">
                  <a:pos x="258" y="413"/>
                </a:cxn>
                <a:cxn ang="0">
                  <a:pos x="3" y="413"/>
                </a:cxn>
                <a:cxn ang="0">
                  <a:pos x="3" y="304"/>
                </a:cxn>
                <a:cxn ang="0">
                  <a:pos x="5" y="208"/>
                </a:cxn>
                <a:cxn ang="0">
                  <a:pos x="5" y="104"/>
                </a:cxn>
                <a:cxn ang="0">
                  <a:pos x="17" y="2"/>
                </a:cxn>
                <a:cxn ang="0">
                  <a:pos x="142" y="2"/>
                </a:cxn>
              </a:cxnLst>
              <a:rect l="0" t="0" r="r" b="b"/>
              <a:pathLst>
                <a:path w="437" h="413">
                  <a:moveTo>
                    <a:pt x="154" y="2"/>
                  </a:moveTo>
                  <a:lnTo>
                    <a:pt x="189" y="2"/>
                  </a:lnTo>
                  <a:lnTo>
                    <a:pt x="189" y="2"/>
                  </a:lnTo>
                  <a:lnTo>
                    <a:pt x="260" y="0"/>
                  </a:lnTo>
                  <a:lnTo>
                    <a:pt x="260" y="0"/>
                  </a:lnTo>
                  <a:lnTo>
                    <a:pt x="333" y="2"/>
                  </a:lnTo>
                  <a:lnTo>
                    <a:pt x="333" y="2"/>
                  </a:lnTo>
                  <a:lnTo>
                    <a:pt x="338" y="2"/>
                  </a:lnTo>
                  <a:lnTo>
                    <a:pt x="338" y="2"/>
                  </a:lnTo>
                  <a:lnTo>
                    <a:pt x="364" y="2"/>
                  </a:lnTo>
                  <a:lnTo>
                    <a:pt x="364" y="2"/>
                  </a:lnTo>
                  <a:lnTo>
                    <a:pt x="366" y="2"/>
                  </a:lnTo>
                  <a:lnTo>
                    <a:pt x="366" y="2"/>
                  </a:lnTo>
                  <a:lnTo>
                    <a:pt x="366" y="2"/>
                  </a:lnTo>
                  <a:lnTo>
                    <a:pt x="366" y="2"/>
                  </a:lnTo>
                  <a:lnTo>
                    <a:pt x="366" y="2"/>
                  </a:lnTo>
                  <a:lnTo>
                    <a:pt x="366" y="2"/>
                  </a:lnTo>
                  <a:lnTo>
                    <a:pt x="371" y="4"/>
                  </a:lnTo>
                  <a:lnTo>
                    <a:pt x="371" y="4"/>
                  </a:lnTo>
                  <a:lnTo>
                    <a:pt x="373" y="4"/>
                  </a:lnTo>
                  <a:lnTo>
                    <a:pt x="373" y="4"/>
                  </a:lnTo>
                  <a:lnTo>
                    <a:pt x="373" y="7"/>
                  </a:lnTo>
                  <a:lnTo>
                    <a:pt x="373" y="7"/>
                  </a:lnTo>
                  <a:lnTo>
                    <a:pt x="373" y="14"/>
                  </a:lnTo>
                  <a:lnTo>
                    <a:pt x="373" y="14"/>
                  </a:lnTo>
                  <a:lnTo>
                    <a:pt x="376" y="14"/>
                  </a:lnTo>
                  <a:lnTo>
                    <a:pt x="376" y="14"/>
                  </a:lnTo>
                  <a:lnTo>
                    <a:pt x="376" y="14"/>
                  </a:lnTo>
                  <a:lnTo>
                    <a:pt x="376" y="14"/>
                  </a:lnTo>
                  <a:lnTo>
                    <a:pt x="378" y="14"/>
                  </a:lnTo>
                  <a:lnTo>
                    <a:pt x="378" y="14"/>
                  </a:lnTo>
                  <a:lnTo>
                    <a:pt x="378" y="14"/>
                  </a:lnTo>
                  <a:lnTo>
                    <a:pt x="378" y="14"/>
                  </a:lnTo>
                  <a:lnTo>
                    <a:pt x="381" y="11"/>
                  </a:lnTo>
                  <a:lnTo>
                    <a:pt x="381" y="11"/>
                  </a:lnTo>
                  <a:lnTo>
                    <a:pt x="383" y="11"/>
                  </a:lnTo>
                  <a:lnTo>
                    <a:pt x="383" y="11"/>
                  </a:lnTo>
                  <a:lnTo>
                    <a:pt x="383" y="11"/>
                  </a:lnTo>
                  <a:lnTo>
                    <a:pt x="383" y="11"/>
                  </a:lnTo>
                  <a:lnTo>
                    <a:pt x="385" y="11"/>
                  </a:lnTo>
                  <a:lnTo>
                    <a:pt x="385" y="11"/>
                  </a:lnTo>
                  <a:lnTo>
                    <a:pt x="388" y="9"/>
                  </a:lnTo>
                  <a:lnTo>
                    <a:pt x="388" y="9"/>
                  </a:lnTo>
                  <a:lnTo>
                    <a:pt x="388" y="9"/>
                  </a:lnTo>
                  <a:lnTo>
                    <a:pt x="388" y="9"/>
                  </a:lnTo>
                  <a:lnTo>
                    <a:pt x="388" y="9"/>
                  </a:lnTo>
                  <a:lnTo>
                    <a:pt x="388" y="9"/>
                  </a:lnTo>
                  <a:lnTo>
                    <a:pt x="388" y="7"/>
                  </a:lnTo>
                  <a:lnTo>
                    <a:pt x="388" y="7"/>
                  </a:lnTo>
                  <a:lnTo>
                    <a:pt x="388" y="7"/>
                  </a:lnTo>
                  <a:lnTo>
                    <a:pt x="388" y="7"/>
                  </a:lnTo>
                  <a:lnTo>
                    <a:pt x="388" y="7"/>
                  </a:lnTo>
                  <a:lnTo>
                    <a:pt x="388" y="7"/>
                  </a:lnTo>
                  <a:lnTo>
                    <a:pt x="388" y="4"/>
                  </a:lnTo>
                  <a:lnTo>
                    <a:pt x="388" y="4"/>
                  </a:lnTo>
                  <a:lnTo>
                    <a:pt x="390" y="4"/>
                  </a:lnTo>
                  <a:lnTo>
                    <a:pt x="390" y="4"/>
                  </a:lnTo>
                  <a:lnTo>
                    <a:pt x="392" y="7"/>
                  </a:lnTo>
                  <a:lnTo>
                    <a:pt x="392" y="7"/>
                  </a:lnTo>
                  <a:lnTo>
                    <a:pt x="392" y="7"/>
                  </a:lnTo>
                  <a:lnTo>
                    <a:pt x="392" y="7"/>
                  </a:lnTo>
                  <a:lnTo>
                    <a:pt x="392" y="7"/>
                  </a:lnTo>
                  <a:lnTo>
                    <a:pt x="392" y="7"/>
                  </a:lnTo>
                  <a:lnTo>
                    <a:pt x="395" y="7"/>
                  </a:lnTo>
                  <a:lnTo>
                    <a:pt x="395" y="7"/>
                  </a:lnTo>
                  <a:lnTo>
                    <a:pt x="395" y="4"/>
                  </a:lnTo>
                  <a:lnTo>
                    <a:pt x="395" y="4"/>
                  </a:lnTo>
                  <a:lnTo>
                    <a:pt x="395" y="4"/>
                  </a:lnTo>
                  <a:lnTo>
                    <a:pt x="395" y="4"/>
                  </a:lnTo>
                  <a:lnTo>
                    <a:pt x="395" y="4"/>
                  </a:lnTo>
                  <a:lnTo>
                    <a:pt x="395" y="4"/>
                  </a:lnTo>
                  <a:lnTo>
                    <a:pt x="395" y="2"/>
                  </a:lnTo>
                  <a:lnTo>
                    <a:pt x="395" y="2"/>
                  </a:lnTo>
                  <a:lnTo>
                    <a:pt x="397" y="2"/>
                  </a:lnTo>
                  <a:lnTo>
                    <a:pt x="397" y="2"/>
                  </a:lnTo>
                  <a:lnTo>
                    <a:pt x="397" y="2"/>
                  </a:lnTo>
                  <a:lnTo>
                    <a:pt x="397" y="2"/>
                  </a:lnTo>
                  <a:lnTo>
                    <a:pt x="397" y="2"/>
                  </a:lnTo>
                  <a:lnTo>
                    <a:pt x="397" y="2"/>
                  </a:lnTo>
                  <a:lnTo>
                    <a:pt x="399" y="4"/>
                  </a:lnTo>
                  <a:lnTo>
                    <a:pt x="399" y="4"/>
                  </a:lnTo>
                  <a:lnTo>
                    <a:pt x="402" y="7"/>
                  </a:lnTo>
                  <a:lnTo>
                    <a:pt x="402" y="7"/>
                  </a:lnTo>
                  <a:lnTo>
                    <a:pt x="404" y="9"/>
                  </a:lnTo>
                  <a:lnTo>
                    <a:pt x="404" y="9"/>
                  </a:lnTo>
                  <a:lnTo>
                    <a:pt x="406" y="9"/>
                  </a:lnTo>
                  <a:lnTo>
                    <a:pt x="406" y="9"/>
                  </a:lnTo>
                  <a:lnTo>
                    <a:pt x="406" y="9"/>
                  </a:lnTo>
                  <a:lnTo>
                    <a:pt x="406" y="9"/>
                  </a:lnTo>
                  <a:lnTo>
                    <a:pt x="409" y="9"/>
                  </a:lnTo>
                  <a:lnTo>
                    <a:pt x="409" y="9"/>
                  </a:lnTo>
                  <a:lnTo>
                    <a:pt x="409" y="9"/>
                  </a:lnTo>
                  <a:lnTo>
                    <a:pt x="409" y="9"/>
                  </a:lnTo>
                  <a:lnTo>
                    <a:pt x="411" y="9"/>
                  </a:lnTo>
                  <a:lnTo>
                    <a:pt x="411" y="9"/>
                  </a:lnTo>
                  <a:lnTo>
                    <a:pt x="414" y="11"/>
                  </a:lnTo>
                  <a:lnTo>
                    <a:pt x="414" y="11"/>
                  </a:lnTo>
                  <a:lnTo>
                    <a:pt x="414" y="11"/>
                  </a:lnTo>
                  <a:lnTo>
                    <a:pt x="414" y="11"/>
                  </a:lnTo>
                  <a:lnTo>
                    <a:pt x="416" y="11"/>
                  </a:lnTo>
                  <a:lnTo>
                    <a:pt x="416" y="11"/>
                  </a:lnTo>
                  <a:lnTo>
                    <a:pt x="416" y="14"/>
                  </a:lnTo>
                  <a:lnTo>
                    <a:pt x="416" y="14"/>
                  </a:lnTo>
                  <a:lnTo>
                    <a:pt x="416" y="14"/>
                  </a:lnTo>
                  <a:lnTo>
                    <a:pt x="416" y="14"/>
                  </a:lnTo>
                  <a:lnTo>
                    <a:pt x="416" y="14"/>
                  </a:lnTo>
                  <a:lnTo>
                    <a:pt x="416" y="14"/>
                  </a:lnTo>
                  <a:lnTo>
                    <a:pt x="416" y="14"/>
                  </a:lnTo>
                  <a:lnTo>
                    <a:pt x="416" y="14"/>
                  </a:lnTo>
                  <a:lnTo>
                    <a:pt x="418" y="14"/>
                  </a:lnTo>
                  <a:lnTo>
                    <a:pt x="418" y="14"/>
                  </a:lnTo>
                  <a:lnTo>
                    <a:pt x="418" y="14"/>
                  </a:lnTo>
                  <a:lnTo>
                    <a:pt x="418" y="14"/>
                  </a:lnTo>
                  <a:lnTo>
                    <a:pt x="418" y="14"/>
                  </a:lnTo>
                  <a:lnTo>
                    <a:pt x="418" y="14"/>
                  </a:lnTo>
                  <a:lnTo>
                    <a:pt x="421" y="14"/>
                  </a:lnTo>
                  <a:lnTo>
                    <a:pt x="421" y="14"/>
                  </a:lnTo>
                  <a:lnTo>
                    <a:pt x="421" y="14"/>
                  </a:lnTo>
                  <a:lnTo>
                    <a:pt x="421" y="14"/>
                  </a:lnTo>
                  <a:lnTo>
                    <a:pt x="421" y="14"/>
                  </a:lnTo>
                  <a:lnTo>
                    <a:pt x="421" y="14"/>
                  </a:lnTo>
                  <a:lnTo>
                    <a:pt x="421" y="16"/>
                  </a:lnTo>
                  <a:lnTo>
                    <a:pt x="421" y="16"/>
                  </a:lnTo>
                  <a:lnTo>
                    <a:pt x="423" y="16"/>
                  </a:lnTo>
                  <a:lnTo>
                    <a:pt x="423" y="16"/>
                  </a:lnTo>
                  <a:lnTo>
                    <a:pt x="423" y="16"/>
                  </a:lnTo>
                  <a:lnTo>
                    <a:pt x="423" y="16"/>
                  </a:lnTo>
                  <a:lnTo>
                    <a:pt x="425" y="16"/>
                  </a:lnTo>
                  <a:lnTo>
                    <a:pt x="425" y="16"/>
                  </a:lnTo>
                  <a:lnTo>
                    <a:pt x="425" y="16"/>
                  </a:lnTo>
                  <a:lnTo>
                    <a:pt x="425" y="16"/>
                  </a:lnTo>
                  <a:lnTo>
                    <a:pt x="428" y="16"/>
                  </a:lnTo>
                  <a:lnTo>
                    <a:pt x="428" y="16"/>
                  </a:lnTo>
                  <a:lnTo>
                    <a:pt x="428" y="16"/>
                  </a:lnTo>
                  <a:lnTo>
                    <a:pt x="428" y="16"/>
                  </a:lnTo>
                  <a:lnTo>
                    <a:pt x="430" y="16"/>
                  </a:lnTo>
                  <a:lnTo>
                    <a:pt x="430" y="16"/>
                  </a:lnTo>
                  <a:lnTo>
                    <a:pt x="430" y="16"/>
                  </a:lnTo>
                  <a:lnTo>
                    <a:pt x="430" y="16"/>
                  </a:lnTo>
                  <a:lnTo>
                    <a:pt x="432" y="16"/>
                  </a:lnTo>
                  <a:lnTo>
                    <a:pt x="432" y="16"/>
                  </a:lnTo>
                  <a:lnTo>
                    <a:pt x="432" y="16"/>
                  </a:lnTo>
                  <a:lnTo>
                    <a:pt x="432" y="16"/>
                  </a:lnTo>
                  <a:lnTo>
                    <a:pt x="432" y="19"/>
                  </a:lnTo>
                  <a:lnTo>
                    <a:pt x="432" y="19"/>
                  </a:lnTo>
                  <a:lnTo>
                    <a:pt x="432" y="21"/>
                  </a:lnTo>
                  <a:lnTo>
                    <a:pt x="432" y="21"/>
                  </a:lnTo>
                  <a:lnTo>
                    <a:pt x="432" y="21"/>
                  </a:lnTo>
                  <a:lnTo>
                    <a:pt x="432" y="21"/>
                  </a:lnTo>
                  <a:lnTo>
                    <a:pt x="432" y="23"/>
                  </a:lnTo>
                  <a:lnTo>
                    <a:pt x="432" y="23"/>
                  </a:lnTo>
                  <a:lnTo>
                    <a:pt x="432" y="23"/>
                  </a:lnTo>
                  <a:lnTo>
                    <a:pt x="432" y="23"/>
                  </a:lnTo>
                  <a:lnTo>
                    <a:pt x="435" y="23"/>
                  </a:lnTo>
                  <a:lnTo>
                    <a:pt x="435" y="23"/>
                  </a:lnTo>
                  <a:lnTo>
                    <a:pt x="437" y="23"/>
                  </a:lnTo>
                  <a:lnTo>
                    <a:pt x="437" y="23"/>
                  </a:lnTo>
                  <a:lnTo>
                    <a:pt x="437" y="23"/>
                  </a:lnTo>
                  <a:lnTo>
                    <a:pt x="437" y="23"/>
                  </a:lnTo>
                  <a:lnTo>
                    <a:pt x="437" y="26"/>
                  </a:lnTo>
                  <a:lnTo>
                    <a:pt x="437" y="26"/>
                  </a:lnTo>
                  <a:lnTo>
                    <a:pt x="437" y="26"/>
                  </a:lnTo>
                  <a:lnTo>
                    <a:pt x="437" y="26"/>
                  </a:lnTo>
                  <a:lnTo>
                    <a:pt x="437" y="28"/>
                  </a:lnTo>
                  <a:lnTo>
                    <a:pt x="437" y="28"/>
                  </a:lnTo>
                  <a:lnTo>
                    <a:pt x="435" y="30"/>
                  </a:lnTo>
                  <a:lnTo>
                    <a:pt x="435" y="30"/>
                  </a:lnTo>
                  <a:lnTo>
                    <a:pt x="435" y="30"/>
                  </a:lnTo>
                  <a:lnTo>
                    <a:pt x="435" y="30"/>
                  </a:lnTo>
                  <a:lnTo>
                    <a:pt x="437" y="30"/>
                  </a:lnTo>
                  <a:lnTo>
                    <a:pt x="437" y="30"/>
                  </a:lnTo>
                  <a:lnTo>
                    <a:pt x="437" y="33"/>
                  </a:lnTo>
                  <a:lnTo>
                    <a:pt x="437" y="33"/>
                  </a:lnTo>
                  <a:lnTo>
                    <a:pt x="437" y="33"/>
                  </a:lnTo>
                  <a:lnTo>
                    <a:pt x="437" y="33"/>
                  </a:lnTo>
                  <a:lnTo>
                    <a:pt x="435" y="35"/>
                  </a:lnTo>
                  <a:lnTo>
                    <a:pt x="435" y="35"/>
                  </a:lnTo>
                  <a:lnTo>
                    <a:pt x="435" y="37"/>
                  </a:lnTo>
                  <a:lnTo>
                    <a:pt x="435" y="37"/>
                  </a:lnTo>
                  <a:lnTo>
                    <a:pt x="435" y="37"/>
                  </a:lnTo>
                  <a:lnTo>
                    <a:pt x="435" y="37"/>
                  </a:lnTo>
                  <a:lnTo>
                    <a:pt x="435" y="40"/>
                  </a:lnTo>
                  <a:lnTo>
                    <a:pt x="435" y="40"/>
                  </a:lnTo>
                  <a:lnTo>
                    <a:pt x="435" y="42"/>
                  </a:lnTo>
                  <a:lnTo>
                    <a:pt x="435" y="42"/>
                  </a:lnTo>
                  <a:lnTo>
                    <a:pt x="435" y="42"/>
                  </a:lnTo>
                  <a:lnTo>
                    <a:pt x="435" y="42"/>
                  </a:lnTo>
                  <a:lnTo>
                    <a:pt x="435" y="45"/>
                  </a:lnTo>
                  <a:lnTo>
                    <a:pt x="435" y="45"/>
                  </a:lnTo>
                  <a:lnTo>
                    <a:pt x="437" y="47"/>
                  </a:lnTo>
                  <a:lnTo>
                    <a:pt x="437" y="47"/>
                  </a:lnTo>
                  <a:lnTo>
                    <a:pt x="437" y="47"/>
                  </a:lnTo>
                  <a:lnTo>
                    <a:pt x="437" y="47"/>
                  </a:lnTo>
                  <a:lnTo>
                    <a:pt x="437" y="49"/>
                  </a:lnTo>
                  <a:lnTo>
                    <a:pt x="437" y="49"/>
                  </a:lnTo>
                  <a:lnTo>
                    <a:pt x="437" y="52"/>
                  </a:lnTo>
                  <a:lnTo>
                    <a:pt x="437" y="52"/>
                  </a:lnTo>
                  <a:lnTo>
                    <a:pt x="437" y="52"/>
                  </a:lnTo>
                  <a:lnTo>
                    <a:pt x="437" y="52"/>
                  </a:lnTo>
                  <a:lnTo>
                    <a:pt x="437" y="52"/>
                  </a:lnTo>
                  <a:lnTo>
                    <a:pt x="437" y="52"/>
                  </a:lnTo>
                  <a:lnTo>
                    <a:pt x="437" y="54"/>
                  </a:lnTo>
                  <a:lnTo>
                    <a:pt x="437" y="54"/>
                  </a:lnTo>
                  <a:lnTo>
                    <a:pt x="435" y="54"/>
                  </a:lnTo>
                  <a:lnTo>
                    <a:pt x="435" y="54"/>
                  </a:lnTo>
                  <a:lnTo>
                    <a:pt x="435" y="54"/>
                  </a:lnTo>
                  <a:lnTo>
                    <a:pt x="435" y="54"/>
                  </a:lnTo>
                  <a:lnTo>
                    <a:pt x="435" y="54"/>
                  </a:lnTo>
                  <a:lnTo>
                    <a:pt x="435" y="54"/>
                  </a:lnTo>
                  <a:lnTo>
                    <a:pt x="432" y="54"/>
                  </a:lnTo>
                  <a:lnTo>
                    <a:pt x="432" y="54"/>
                  </a:lnTo>
                  <a:lnTo>
                    <a:pt x="430" y="54"/>
                  </a:lnTo>
                  <a:lnTo>
                    <a:pt x="430" y="54"/>
                  </a:lnTo>
                  <a:lnTo>
                    <a:pt x="428" y="54"/>
                  </a:lnTo>
                  <a:lnTo>
                    <a:pt x="428" y="54"/>
                  </a:lnTo>
                  <a:lnTo>
                    <a:pt x="428" y="54"/>
                  </a:lnTo>
                  <a:lnTo>
                    <a:pt x="428" y="54"/>
                  </a:lnTo>
                  <a:lnTo>
                    <a:pt x="425" y="52"/>
                  </a:lnTo>
                  <a:lnTo>
                    <a:pt x="425" y="52"/>
                  </a:lnTo>
                  <a:lnTo>
                    <a:pt x="425" y="52"/>
                  </a:lnTo>
                  <a:lnTo>
                    <a:pt x="425" y="52"/>
                  </a:lnTo>
                  <a:lnTo>
                    <a:pt x="425" y="52"/>
                  </a:lnTo>
                  <a:lnTo>
                    <a:pt x="425" y="52"/>
                  </a:lnTo>
                  <a:lnTo>
                    <a:pt x="423" y="52"/>
                  </a:lnTo>
                  <a:lnTo>
                    <a:pt x="423" y="52"/>
                  </a:lnTo>
                  <a:lnTo>
                    <a:pt x="423" y="52"/>
                  </a:lnTo>
                  <a:lnTo>
                    <a:pt x="423" y="52"/>
                  </a:lnTo>
                  <a:lnTo>
                    <a:pt x="423" y="54"/>
                  </a:lnTo>
                  <a:lnTo>
                    <a:pt x="423" y="54"/>
                  </a:lnTo>
                  <a:lnTo>
                    <a:pt x="421" y="54"/>
                  </a:lnTo>
                  <a:lnTo>
                    <a:pt x="421" y="54"/>
                  </a:lnTo>
                  <a:lnTo>
                    <a:pt x="421" y="54"/>
                  </a:lnTo>
                  <a:lnTo>
                    <a:pt x="421" y="54"/>
                  </a:lnTo>
                  <a:lnTo>
                    <a:pt x="418" y="54"/>
                  </a:lnTo>
                  <a:lnTo>
                    <a:pt x="418" y="54"/>
                  </a:lnTo>
                  <a:lnTo>
                    <a:pt x="416" y="54"/>
                  </a:lnTo>
                  <a:lnTo>
                    <a:pt x="416" y="54"/>
                  </a:lnTo>
                  <a:lnTo>
                    <a:pt x="416" y="54"/>
                  </a:lnTo>
                  <a:lnTo>
                    <a:pt x="416" y="54"/>
                  </a:lnTo>
                  <a:lnTo>
                    <a:pt x="416" y="54"/>
                  </a:lnTo>
                  <a:lnTo>
                    <a:pt x="416" y="54"/>
                  </a:lnTo>
                  <a:lnTo>
                    <a:pt x="416" y="56"/>
                  </a:lnTo>
                  <a:lnTo>
                    <a:pt x="416" y="56"/>
                  </a:lnTo>
                  <a:lnTo>
                    <a:pt x="416" y="59"/>
                  </a:lnTo>
                  <a:lnTo>
                    <a:pt x="416" y="59"/>
                  </a:lnTo>
                  <a:lnTo>
                    <a:pt x="416" y="59"/>
                  </a:lnTo>
                  <a:lnTo>
                    <a:pt x="416" y="59"/>
                  </a:lnTo>
                  <a:lnTo>
                    <a:pt x="414" y="61"/>
                  </a:lnTo>
                  <a:lnTo>
                    <a:pt x="414" y="61"/>
                  </a:lnTo>
                  <a:lnTo>
                    <a:pt x="414" y="61"/>
                  </a:lnTo>
                  <a:lnTo>
                    <a:pt x="414" y="61"/>
                  </a:lnTo>
                  <a:lnTo>
                    <a:pt x="411" y="63"/>
                  </a:lnTo>
                  <a:lnTo>
                    <a:pt x="411" y="63"/>
                  </a:lnTo>
                  <a:lnTo>
                    <a:pt x="409" y="63"/>
                  </a:lnTo>
                  <a:lnTo>
                    <a:pt x="409" y="63"/>
                  </a:lnTo>
                  <a:lnTo>
                    <a:pt x="411" y="63"/>
                  </a:lnTo>
                  <a:lnTo>
                    <a:pt x="411" y="63"/>
                  </a:lnTo>
                  <a:lnTo>
                    <a:pt x="409" y="66"/>
                  </a:lnTo>
                  <a:lnTo>
                    <a:pt x="409" y="66"/>
                  </a:lnTo>
                  <a:lnTo>
                    <a:pt x="409" y="66"/>
                  </a:lnTo>
                  <a:lnTo>
                    <a:pt x="409" y="66"/>
                  </a:lnTo>
                  <a:lnTo>
                    <a:pt x="411" y="66"/>
                  </a:lnTo>
                  <a:lnTo>
                    <a:pt x="411" y="66"/>
                  </a:lnTo>
                  <a:lnTo>
                    <a:pt x="411" y="68"/>
                  </a:lnTo>
                  <a:lnTo>
                    <a:pt x="411" y="68"/>
                  </a:lnTo>
                  <a:lnTo>
                    <a:pt x="411" y="70"/>
                  </a:lnTo>
                  <a:lnTo>
                    <a:pt x="411" y="70"/>
                  </a:lnTo>
                  <a:lnTo>
                    <a:pt x="411" y="70"/>
                  </a:lnTo>
                  <a:lnTo>
                    <a:pt x="411" y="70"/>
                  </a:lnTo>
                  <a:lnTo>
                    <a:pt x="414" y="73"/>
                  </a:lnTo>
                  <a:lnTo>
                    <a:pt x="414" y="73"/>
                  </a:lnTo>
                  <a:lnTo>
                    <a:pt x="416" y="73"/>
                  </a:lnTo>
                  <a:lnTo>
                    <a:pt x="416" y="73"/>
                  </a:lnTo>
                  <a:lnTo>
                    <a:pt x="416" y="75"/>
                  </a:lnTo>
                  <a:lnTo>
                    <a:pt x="416" y="75"/>
                  </a:lnTo>
                  <a:lnTo>
                    <a:pt x="416" y="75"/>
                  </a:lnTo>
                  <a:lnTo>
                    <a:pt x="416" y="75"/>
                  </a:lnTo>
                  <a:lnTo>
                    <a:pt x="416" y="78"/>
                  </a:lnTo>
                  <a:lnTo>
                    <a:pt x="416" y="78"/>
                  </a:lnTo>
                  <a:lnTo>
                    <a:pt x="416" y="78"/>
                  </a:lnTo>
                  <a:lnTo>
                    <a:pt x="416" y="78"/>
                  </a:lnTo>
                  <a:lnTo>
                    <a:pt x="416" y="80"/>
                  </a:lnTo>
                  <a:lnTo>
                    <a:pt x="416" y="80"/>
                  </a:lnTo>
                  <a:lnTo>
                    <a:pt x="416" y="80"/>
                  </a:lnTo>
                  <a:lnTo>
                    <a:pt x="416" y="80"/>
                  </a:lnTo>
                  <a:lnTo>
                    <a:pt x="416" y="82"/>
                  </a:lnTo>
                  <a:lnTo>
                    <a:pt x="416" y="82"/>
                  </a:lnTo>
                  <a:lnTo>
                    <a:pt x="418" y="85"/>
                  </a:lnTo>
                  <a:lnTo>
                    <a:pt x="418" y="85"/>
                  </a:lnTo>
                  <a:lnTo>
                    <a:pt x="418" y="87"/>
                  </a:lnTo>
                  <a:lnTo>
                    <a:pt x="418" y="87"/>
                  </a:lnTo>
                  <a:lnTo>
                    <a:pt x="418" y="89"/>
                  </a:lnTo>
                  <a:lnTo>
                    <a:pt x="418" y="89"/>
                  </a:lnTo>
                  <a:lnTo>
                    <a:pt x="421" y="89"/>
                  </a:lnTo>
                  <a:lnTo>
                    <a:pt x="421" y="89"/>
                  </a:lnTo>
                  <a:lnTo>
                    <a:pt x="421" y="92"/>
                  </a:lnTo>
                  <a:lnTo>
                    <a:pt x="421" y="92"/>
                  </a:lnTo>
                  <a:lnTo>
                    <a:pt x="418" y="92"/>
                  </a:lnTo>
                  <a:lnTo>
                    <a:pt x="418" y="92"/>
                  </a:lnTo>
                  <a:lnTo>
                    <a:pt x="418" y="94"/>
                  </a:lnTo>
                  <a:lnTo>
                    <a:pt x="418" y="94"/>
                  </a:lnTo>
                  <a:lnTo>
                    <a:pt x="418" y="94"/>
                  </a:lnTo>
                  <a:lnTo>
                    <a:pt x="418" y="94"/>
                  </a:lnTo>
                  <a:lnTo>
                    <a:pt x="421" y="99"/>
                  </a:lnTo>
                  <a:lnTo>
                    <a:pt x="421" y="99"/>
                  </a:lnTo>
                  <a:lnTo>
                    <a:pt x="421" y="99"/>
                  </a:lnTo>
                  <a:lnTo>
                    <a:pt x="421" y="99"/>
                  </a:lnTo>
                  <a:lnTo>
                    <a:pt x="418" y="101"/>
                  </a:lnTo>
                  <a:lnTo>
                    <a:pt x="418" y="101"/>
                  </a:lnTo>
                  <a:lnTo>
                    <a:pt x="418" y="101"/>
                  </a:lnTo>
                  <a:lnTo>
                    <a:pt x="418" y="101"/>
                  </a:lnTo>
                  <a:lnTo>
                    <a:pt x="414" y="101"/>
                  </a:lnTo>
                  <a:lnTo>
                    <a:pt x="414" y="101"/>
                  </a:lnTo>
                  <a:lnTo>
                    <a:pt x="414" y="101"/>
                  </a:lnTo>
                  <a:lnTo>
                    <a:pt x="414" y="101"/>
                  </a:lnTo>
                  <a:lnTo>
                    <a:pt x="414" y="101"/>
                  </a:lnTo>
                  <a:lnTo>
                    <a:pt x="414" y="101"/>
                  </a:lnTo>
                  <a:lnTo>
                    <a:pt x="411" y="101"/>
                  </a:lnTo>
                  <a:lnTo>
                    <a:pt x="411" y="101"/>
                  </a:lnTo>
                  <a:lnTo>
                    <a:pt x="409" y="101"/>
                  </a:lnTo>
                  <a:lnTo>
                    <a:pt x="409" y="101"/>
                  </a:lnTo>
                  <a:lnTo>
                    <a:pt x="406" y="101"/>
                  </a:lnTo>
                  <a:lnTo>
                    <a:pt x="406" y="101"/>
                  </a:lnTo>
                  <a:lnTo>
                    <a:pt x="406" y="101"/>
                  </a:lnTo>
                  <a:lnTo>
                    <a:pt x="406" y="101"/>
                  </a:lnTo>
                  <a:lnTo>
                    <a:pt x="404" y="101"/>
                  </a:lnTo>
                  <a:lnTo>
                    <a:pt x="404" y="101"/>
                  </a:lnTo>
                  <a:lnTo>
                    <a:pt x="404" y="101"/>
                  </a:lnTo>
                  <a:lnTo>
                    <a:pt x="404" y="101"/>
                  </a:lnTo>
                  <a:lnTo>
                    <a:pt x="402" y="101"/>
                  </a:lnTo>
                  <a:lnTo>
                    <a:pt x="402" y="101"/>
                  </a:lnTo>
                  <a:lnTo>
                    <a:pt x="399" y="101"/>
                  </a:lnTo>
                  <a:lnTo>
                    <a:pt x="399" y="101"/>
                  </a:lnTo>
                  <a:lnTo>
                    <a:pt x="399" y="101"/>
                  </a:lnTo>
                  <a:lnTo>
                    <a:pt x="399" y="101"/>
                  </a:lnTo>
                  <a:lnTo>
                    <a:pt x="397" y="101"/>
                  </a:lnTo>
                  <a:lnTo>
                    <a:pt x="397" y="101"/>
                  </a:lnTo>
                  <a:lnTo>
                    <a:pt x="395" y="101"/>
                  </a:lnTo>
                  <a:lnTo>
                    <a:pt x="395" y="101"/>
                  </a:lnTo>
                  <a:lnTo>
                    <a:pt x="395" y="101"/>
                  </a:lnTo>
                  <a:lnTo>
                    <a:pt x="395" y="101"/>
                  </a:lnTo>
                  <a:lnTo>
                    <a:pt x="395" y="101"/>
                  </a:lnTo>
                  <a:lnTo>
                    <a:pt x="395" y="101"/>
                  </a:lnTo>
                  <a:lnTo>
                    <a:pt x="395" y="101"/>
                  </a:lnTo>
                  <a:lnTo>
                    <a:pt x="395" y="101"/>
                  </a:lnTo>
                  <a:lnTo>
                    <a:pt x="392" y="101"/>
                  </a:lnTo>
                  <a:lnTo>
                    <a:pt x="392" y="101"/>
                  </a:lnTo>
                  <a:lnTo>
                    <a:pt x="392" y="101"/>
                  </a:lnTo>
                  <a:lnTo>
                    <a:pt x="392" y="101"/>
                  </a:lnTo>
                  <a:lnTo>
                    <a:pt x="392" y="104"/>
                  </a:lnTo>
                  <a:lnTo>
                    <a:pt x="392" y="104"/>
                  </a:lnTo>
                  <a:lnTo>
                    <a:pt x="390" y="104"/>
                  </a:lnTo>
                  <a:lnTo>
                    <a:pt x="390" y="104"/>
                  </a:lnTo>
                  <a:lnTo>
                    <a:pt x="390" y="106"/>
                  </a:lnTo>
                  <a:lnTo>
                    <a:pt x="390" y="106"/>
                  </a:lnTo>
                  <a:lnTo>
                    <a:pt x="385" y="108"/>
                  </a:lnTo>
                  <a:lnTo>
                    <a:pt x="385" y="108"/>
                  </a:lnTo>
                  <a:lnTo>
                    <a:pt x="385" y="108"/>
                  </a:lnTo>
                  <a:lnTo>
                    <a:pt x="385" y="108"/>
                  </a:lnTo>
                  <a:lnTo>
                    <a:pt x="383" y="108"/>
                  </a:lnTo>
                  <a:lnTo>
                    <a:pt x="383" y="108"/>
                  </a:lnTo>
                  <a:lnTo>
                    <a:pt x="383" y="108"/>
                  </a:lnTo>
                  <a:lnTo>
                    <a:pt x="383" y="108"/>
                  </a:lnTo>
                  <a:lnTo>
                    <a:pt x="381" y="108"/>
                  </a:lnTo>
                  <a:lnTo>
                    <a:pt x="381" y="108"/>
                  </a:lnTo>
                  <a:lnTo>
                    <a:pt x="381" y="108"/>
                  </a:lnTo>
                  <a:lnTo>
                    <a:pt x="381" y="108"/>
                  </a:lnTo>
                  <a:lnTo>
                    <a:pt x="378" y="108"/>
                  </a:lnTo>
                  <a:lnTo>
                    <a:pt x="378" y="108"/>
                  </a:lnTo>
                  <a:lnTo>
                    <a:pt x="376" y="111"/>
                  </a:lnTo>
                  <a:lnTo>
                    <a:pt x="376" y="111"/>
                  </a:lnTo>
                  <a:lnTo>
                    <a:pt x="376" y="111"/>
                  </a:lnTo>
                  <a:lnTo>
                    <a:pt x="376" y="111"/>
                  </a:lnTo>
                  <a:lnTo>
                    <a:pt x="376" y="111"/>
                  </a:lnTo>
                  <a:lnTo>
                    <a:pt x="376" y="111"/>
                  </a:lnTo>
                  <a:lnTo>
                    <a:pt x="373" y="111"/>
                  </a:lnTo>
                  <a:lnTo>
                    <a:pt x="373" y="111"/>
                  </a:lnTo>
                  <a:lnTo>
                    <a:pt x="371" y="111"/>
                  </a:lnTo>
                  <a:lnTo>
                    <a:pt x="371" y="111"/>
                  </a:lnTo>
                  <a:lnTo>
                    <a:pt x="371" y="111"/>
                  </a:lnTo>
                  <a:lnTo>
                    <a:pt x="371" y="111"/>
                  </a:lnTo>
                  <a:lnTo>
                    <a:pt x="369" y="111"/>
                  </a:lnTo>
                  <a:lnTo>
                    <a:pt x="369" y="111"/>
                  </a:lnTo>
                  <a:lnTo>
                    <a:pt x="369" y="111"/>
                  </a:lnTo>
                  <a:lnTo>
                    <a:pt x="369" y="111"/>
                  </a:lnTo>
                  <a:lnTo>
                    <a:pt x="366" y="111"/>
                  </a:lnTo>
                  <a:lnTo>
                    <a:pt x="366" y="111"/>
                  </a:lnTo>
                  <a:lnTo>
                    <a:pt x="366" y="115"/>
                  </a:lnTo>
                  <a:lnTo>
                    <a:pt x="366" y="115"/>
                  </a:lnTo>
                  <a:lnTo>
                    <a:pt x="366" y="115"/>
                  </a:lnTo>
                  <a:lnTo>
                    <a:pt x="366" y="115"/>
                  </a:lnTo>
                  <a:lnTo>
                    <a:pt x="364" y="118"/>
                  </a:lnTo>
                  <a:lnTo>
                    <a:pt x="364" y="118"/>
                  </a:lnTo>
                  <a:lnTo>
                    <a:pt x="364" y="118"/>
                  </a:lnTo>
                  <a:lnTo>
                    <a:pt x="364" y="118"/>
                  </a:lnTo>
                  <a:lnTo>
                    <a:pt x="362" y="115"/>
                  </a:lnTo>
                  <a:lnTo>
                    <a:pt x="362" y="115"/>
                  </a:lnTo>
                  <a:lnTo>
                    <a:pt x="362" y="115"/>
                  </a:lnTo>
                  <a:lnTo>
                    <a:pt x="362" y="115"/>
                  </a:lnTo>
                  <a:lnTo>
                    <a:pt x="357" y="113"/>
                  </a:lnTo>
                  <a:lnTo>
                    <a:pt x="357" y="113"/>
                  </a:lnTo>
                  <a:lnTo>
                    <a:pt x="357" y="113"/>
                  </a:lnTo>
                  <a:lnTo>
                    <a:pt x="357" y="113"/>
                  </a:lnTo>
                  <a:lnTo>
                    <a:pt x="357" y="113"/>
                  </a:lnTo>
                  <a:lnTo>
                    <a:pt x="357" y="113"/>
                  </a:lnTo>
                  <a:lnTo>
                    <a:pt x="355" y="115"/>
                  </a:lnTo>
                  <a:lnTo>
                    <a:pt x="355" y="115"/>
                  </a:lnTo>
                  <a:lnTo>
                    <a:pt x="355" y="115"/>
                  </a:lnTo>
                  <a:lnTo>
                    <a:pt x="355" y="115"/>
                  </a:lnTo>
                  <a:lnTo>
                    <a:pt x="355" y="115"/>
                  </a:lnTo>
                  <a:lnTo>
                    <a:pt x="355" y="115"/>
                  </a:lnTo>
                  <a:lnTo>
                    <a:pt x="350" y="118"/>
                  </a:lnTo>
                  <a:lnTo>
                    <a:pt x="350" y="118"/>
                  </a:lnTo>
                  <a:lnTo>
                    <a:pt x="350" y="118"/>
                  </a:lnTo>
                  <a:lnTo>
                    <a:pt x="350" y="118"/>
                  </a:lnTo>
                  <a:lnTo>
                    <a:pt x="350" y="118"/>
                  </a:lnTo>
                  <a:lnTo>
                    <a:pt x="350" y="118"/>
                  </a:lnTo>
                  <a:lnTo>
                    <a:pt x="350" y="120"/>
                  </a:lnTo>
                  <a:lnTo>
                    <a:pt x="350" y="120"/>
                  </a:lnTo>
                  <a:lnTo>
                    <a:pt x="350" y="122"/>
                  </a:lnTo>
                  <a:lnTo>
                    <a:pt x="350" y="122"/>
                  </a:lnTo>
                  <a:lnTo>
                    <a:pt x="350" y="122"/>
                  </a:lnTo>
                  <a:lnTo>
                    <a:pt x="350" y="122"/>
                  </a:lnTo>
                  <a:lnTo>
                    <a:pt x="352" y="127"/>
                  </a:lnTo>
                  <a:lnTo>
                    <a:pt x="352" y="127"/>
                  </a:lnTo>
                  <a:lnTo>
                    <a:pt x="352" y="130"/>
                  </a:lnTo>
                  <a:lnTo>
                    <a:pt x="352" y="130"/>
                  </a:lnTo>
                  <a:lnTo>
                    <a:pt x="352" y="130"/>
                  </a:lnTo>
                  <a:lnTo>
                    <a:pt x="352" y="130"/>
                  </a:lnTo>
                  <a:lnTo>
                    <a:pt x="352" y="132"/>
                  </a:lnTo>
                  <a:lnTo>
                    <a:pt x="352" y="132"/>
                  </a:lnTo>
                  <a:lnTo>
                    <a:pt x="352" y="132"/>
                  </a:lnTo>
                  <a:lnTo>
                    <a:pt x="352" y="132"/>
                  </a:lnTo>
                  <a:lnTo>
                    <a:pt x="355" y="132"/>
                  </a:lnTo>
                  <a:lnTo>
                    <a:pt x="355" y="132"/>
                  </a:lnTo>
                  <a:lnTo>
                    <a:pt x="355" y="134"/>
                  </a:lnTo>
                  <a:lnTo>
                    <a:pt x="355" y="134"/>
                  </a:lnTo>
                  <a:lnTo>
                    <a:pt x="355" y="134"/>
                  </a:lnTo>
                  <a:lnTo>
                    <a:pt x="355" y="134"/>
                  </a:lnTo>
                  <a:lnTo>
                    <a:pt x="357" y="134"/>
                  </a:lnTo>
                  <a:lnTo>
                    <a:pt x="357" y="134"/>
                  </a:lnTo>
                  <a:lnTo>
                    <a:pt x="357" y="134"/>
                  </a:lnTo>
                  <a:lnTo>
                    <a:pt x="357" y="134"/>
                  </a:lnTo>
                  <a:lnTo>
                    <a:pt x="359" y="134"/>
                  </a:lnTo>
                  <a:lnTo>
                    <a:pt x="359" y="134"/>
                  </a:lnTo>
                  <a:lnTo>
                    <a:pt x="359" y="134"/>
                  </a:lnTo>
                  <a:lnTo>
                    <a:pt x="359" y="134"/>
                  </a:lnTo>
                  <a:lnTo>
                    <a:pt x="362" y="134"/>
                  </a:lnTo>
                  <a:lnTo>
                    <a:pt x="362" y="134"/>
                  </a:lnTo>
                  <a:lnTo>
                    <a:pt x="364" y="137"/>
                  </a:lnTo>
                  <a:lnTo>
                    <a:pt x="364" y="137"/>
                  </a:lnTo>
                  <a:lnTo>
                    <a:pt x="364" y="137"/>
                  </a:lnTo>
                  <a:lnTo>
                    <a:pt x="364" y="137"/>
                  </a:lnTo>
                  <a:lnTo>
                    <a:pt x="366" y="137"/>
                  </a:lnTo>
                  <a:lnTo>
                    <a:pt x="366" y="137"/>
                  </a:lnTo>
                  <a:lnTo>
                    <a:pt x="371" y="139"/>
                  </a:lnTo>
                  <a:lnTo>
                    <a:pt x="371" y="139"/>
                  </a:lnTo>
                  <a:lnTo>
                    <a:pt x="378" y="139"/>
                  </a:lnTo>
                  <a:lnTo>
                    <a:pt x="378" y="139"/>
                  </a:lnTo>
                  <a:lnTo>
                    <a:pt x="378" y="139"/>
                  </a:lnTo>
                  <a:lnTo>
                    <a:pt x="378" y="139"/>
                  </a:lnTo>
                  <a:lnTo>
                    <a:pt x="381" y="139"/>
                  </a:lnTo>
                  <a:lnTo>
                    <a:pt x="381" y="139"/>
                  </a:lnTo>
                  <a:lnTo>
                    <a:pt x="383" y="141"/>
                  </a:lnTo>
                  <a:lnTo>
                    <a:pt x="383" y="141"/>
                  </a:lnTo>
                  <a:lnTo>
                    <a:pt x="385" y="141"/>
                  </a:lnTo>
                  <a:lnTo>
                    <a:pt x="385" y="141"/>
                  </a:lnTo>
                  <a:lnTo>
                    <a:pt x="385" y="141"/>
                  </a:lnTo>
                  <a:lnTo>
                    <a:pt x="385" y="141"/>
                  </a:lnTo>
                  <a:lnTo>
                    <a:pt x="388" y="141"/>
                  </a:lnTo>
                  <a:lnTo>
                    <a:pt x="388" y="141"/>
                  </a:lnTo>
                  <a:lnTo>
                    <a:pt x="392" y="141"/>
                  </a:lnTo>
                  <a:lnTo>
                    <a:pt x="392" y="141"/>
                  </a:lnTo>
                  <a:lnTo>
                    <a:pt x="392" y="141"/>
                  </a:lnTo>
                  <a:lnTo>
                    <a:pt x="392" y="141"/>
                  </a:lnTo>
                  <a:lnTo>
                    <a:pt x="395" y="141"/>
                  </a:lnTo>
                  <a:lnTo>
                    <a:pt x="395" y="141"/>
                  </a:lnTo>
                  <a:lnTo>
                    <a:pt x="397" y="144"/>
                  </a:lnTo>
                  <a:lnTo>
                    <a:pt x="397" y="144"/>
                  </a:lnTo>
                  <a:lnTo>
                    <a:pt x="399" y="144"/>
                  </a:lnTo>
                  <a:lnTo>
                    <a:pt x="399" y="144"/>
                  </a:lnTo>
                  <a:lnTo>
                    <a:pt x="399" y="146"/>
                  </a:lnTo>
                  <a:lnTo>
                    <a:pt x="399" y="146"/>
                  </a:lnTo>
                  <a:lnTo>
                    <a:pt x="402" y="146"/>
                  </a:lnTo>
                  <a:lnTo>
                    <a:pt x="402" y="146"/>
                  </a:lnTo>
                  <a:lnTo>
                    <a:pt x="402" y="148"/>
                  </a:lnTo>
                  <a:lnTo>
                    <a:pt x="402" y="148"/>
                  </a:lnTo>
                  <a:lnTo>
                    <a:pt x="402" y="148"/>
                  </a:lnTo>
                  <a:lnTo>
                    <a:pt x="402" y="148"/>
                  </a:lnTo>
                  <a:lnTo>
                    <a:pt x="404" y="153"/>
                  </a:lnTo>
                  <a:lnTo>
                    <a:pt x="404" y="153"/>
                  </a:lnTo>
                  <a:lnTo>
                    <a:pt x="404" y="153"/>
                  </a:lnTo>
                  <a:lnTo>
                    <a:pt x="404" y="153"/>
                  </a:lnTo>
                  <a:lnTo>
                    <a:pt x="404" y="156"/>
                  </a:lnTo>
                  <a:lnTo>
                    <a:pt x="404" y="156"/>
                  </a:lnTo>
                  <a:lnTo>
                    <a:pt x="406" y="156"/>
                  </a:lnTo>
                  <a:lnTo>
                    <a:pt x="406" y="156"/>
                  </a:lnTo>
                  <a:lnTo>
                    <a:pt x="409" y="158"/>
                  </a:lnTo>
                  <a:lnTo>
                    <a:pt x="409" y="158"/>
                  </a:lnTo>
                  <a:lnTo>
                    <a:pt x="409" y="158"/>
                  </a:lnTo>
                  <a:lnTo>
                    <a:pt x="409" y="158"/>
                  </a:lnTo>
                  <a:lnTo>
                    <a:pt x="411" y="158"/>
                  </a:lnTo>
                  <a:lnTo>
                    <a:pt x="411" y="158"/>
                  </a:lnTo>
                  <a:lnTo>
                    <a:pt x="411" y="160"/>
                  </a:lnTo>
                  <a:lnTo>
                    <a:pt x="411" y="160"/>
                  </a:lnTo>
                  <a:lnTo>
                    <a:pt x="411" y="160"/>
                  </a:lnTo>
                  <a:lnTo>
                    <a:pt x="411" y="160"/>
                  </a:lnTo>
                  <a:lnTo>
                    <a:pt x="411" y="163"/>
                  </a:lnTo>
                  <a:lnTo>
                    <a:pt x="411" y="163"/>
                  </a:lnTo>
                  <a:lnTo>
                    <a:pt x="411" y="165"/>
                  </a:lnTo>
                  <a:lnTo>
                    <a:pt x="411" y="165"/>
                  </a:lnTo>
                  <a:lnTo>
                    <a:pt x="411" y="167"/>
                  </a:lnTo>
                  <a:lnTo>
                    <a:pt x="411" y="167"/>
                  </a:lnTo>
                  <a:lnTo>
                    <a:pt x="411" y="170"/>
                  </a:lnTo>
                  <a:lnTo>
                    <a:pt x="411" y="170"/>
                  </a:lnTo>
                  <a:lnTo>
                    <a:pt x="409" y="172"/>
                  </a:lnTo>
                  <a:lnTo>
                    <a:pt x="409" y="172"/>
                  </a:lnTo>
                  <a:lnTo>
                    <a:pt x="409" y="172"/>
                  </a:lnTo>
                  <a:lnTo>
                    <a:pt x="409" y="172"/>
                  </a:lnTo>
                  <a:lnTo>
                    <a:pt x="409" y="174"/>
                  </a:lnTo>
                  <a:lnTo>
                    <a:pt x="409" y="174"/>
                  </a:lnTo>
                  <a:lnTo>
                    <a:pt x="406" y="174"/>
                  </a:lnTo>
                  <a:lnTo>
                    <a:pt x="406" y="174"/>
                  </a:lnTo>
                  <a:lnTo>
                    <a:pt x="406" y="172"/>
                  </a:lnTo>
                  <a:lnTo>
                    <a:pt x="406" y="172"/>
                  </a:lnTo>
                  <a:lnTo>
                    <a:pt x="404" y="172"/>
                  </a:lnTo>
                  <a:lnTo>
                    <a:pt x="404" y="172"/>
                  </a:lnTo>
                  <a:lnTo>
                    <a:pt x="402" y="174"/>
                  </a:lnTo>
                  <a:lnTo>
                    <a:pt x="402" y="174"/>
                  </a:lnTo>
                  <a:lnTo>
                    <a:pt x="402" y="174"/>
                  </a:lnTo>
                  <a:lnTo>
                    <a:pt x="402" y="174"/>
                  </a:lnTo>
                  <a:lnTo>
                    <a:pt x="399" y="179"/>
                  </a:lnTo>
                  <a:lnTo>
                    <a:pt x="399" y="179"/>
                  </a:lnTo>
                  <a:lnTo>
                    <a:pt x="399" y="179"/>
                  </a:lnTo>
                  <a:lnTo>
                    <a:pt x="399" y="179"/>
                  </a:lnTo>
                  <a:lnTo>
                    <a:pt x="399" y="182"/>
                  </a:lnTo>
                  <a:lnTo>
                    <a:pt x="399" y="182"/>
                  </a:lnTo>
                  <a:lnTo>
                    <a:pt x="397" y="184"/>
                  </a:lnTo>
                  <a:lnTo>
                    <a:pt x="397" y="184"/>
                  </a:lnTo>
                  <a:lnTo>
                    <a:pt x="397" y="184"/>
                  </a:lnTo>
                  <a:lnTo>
                    <a:pt x="397" y="184"/>
                  </a:lnTo>
                  <a:lnTo>
                    <a:pt x="397" y="184"/>
                  </a:lnTo>
                  <a:lnTo>
                    <a:pt x="397" y="184"/>
                  </a:lnTo>
                  <a:lnTo>
                    <a:pt x="395" y="184"/>
                  </a:lnTo>
                  <a:lnTo>
                    <a:pt x="395" y="184"/>
                  </a:lnTo>
                  <a:lnTo>
                    <a:pt x="395" y="186"/>
                  </a:lnTo>
                  <a:lnTo>
                    <a:pt x="395" y="186"/>
                  </a:lnTo>
                  <a:lnTo>
                    <a:pt x="392" y="186"/>
                  </a:lnTo>
                  <a:lnTo>
                    <a:pt x="392" y="186"/>
                  </a:lnTo>
                  <a:lnTo>
                    <a:pt x="392" y="186"/>
                  </a:lnTo>
                  <a:lnTo>
                    <a:pt x="392" y="186"/>
                  </a:lnTo>
                  <a:lnTo>
                    <a:pt x="395" y="189"/>
                  </a:lnTo>
                  <a:lnTo>
                    <a:pt x="395" y="189"/>
                  </a:lnTo>
                  <a:lnTo>
                    <a:pt x="395" y="189"/>
                  </a:lnTo>
                  <a:lnTo>
                    <a:pt x="395" y="189"/>
                  </a:lnTo>
                  <a:lnTo>
                    <a:pt x="395" y="191"/>
                  </a:lnTo>
                  <a:lnTo>
                    <a:pt x="395" y="191"/>
                  </a:lnTo>
                  <a:lnTo>
                    <a:pt x="392" y="191"/>
                  </a:lnTo>
                  <a:lnTo>
                    <a:pt x="392" y="191"/>
                  </a:lnTo>
                  <a:lnTo>
                    <a:pt x="392" y="191"/>
                  </a:lnTo>
                  <a:lnTo>
                    <a:pt x="392" y="191"/>
                  </a:lnTo>
                  <a:lnTo>
                    <a:pt x="392" y="193"/>
                  </a:lnTo>
                  <a:lnTo>
                    <a:pt x="392" y="193"/>
                  </a:lnTo>
                  <a:lnTo>
                    <a:pt x="390" y="193"/>
                  </a:lnTo>
                  <a:lnTo>
                    <a:pt x="390" y="193"/>
                  </a:lnTo>
                  <a:lnTo>
                    <a:pt x="390" y="193"/>
                  </a:lnTo>
                  <a:lnTo>
                    <a:pt x="390" y="193"/>
                  </a:lnTo>
                  <a:lnTo>
                    <a:pt x="390" y="193"/>
                  </a:lnTo>
                  <a:lnTo>
                    <a:pt x="390" y="193"/>
                  </a:lnTo>
                  <a:lnTo>
                    <a:pt x="392" y="196"/>
                  </a:lnTo>
                  <a:lnTo>
                    <a:pt x="392" y="196"/>
                  </a:lnTo>
                  <a:lnTo>
                    <a:pt x="392" y="196"/>
                  </a:lnTo>
                  <a:lnTo>
                    <a:pt x="392" y="196"/>
                  </a:lnTo>
                  <a:lnTo>
                    <a:pt x="392" y="196"/>
                  </a:lnTo>
                  <a:lnTo>
                    <a:pt x="392" y="196"/>
                  </a:lnTo>
                  <a:lnTo>
                    <a:pt x="395" y="198"/>
                  </a:lnTo>
                  <a:lnTo>
                    <a:pt x="395" y="198"/>
                  </a:lnTo>
                  <a:lnTo>
                    <a:pt x="395" y="203"/>
                  </a:lnTo>
                  <a:lnTo>
                    <a:pt x="395" y="203"/>
                  </a:lnTo>
                  <a:lnTo>
                    <a:pt x="397" y="203"/>
                  </a:lnTo>
                  <a:lnTo>
                    <a:pt x="397" y="203"/>
                  </a:lnTo>
                  <a:lnTo>
                    <a:pt x="397" y="203"/>
                  </a:lnTo>
                  <a:lnTo>
                    <a:pt x="397" y="203"/>
                  </a:lnTo>
                  <a:lnTo>
                    <a:pt x="397" y="205"/>
                  </a:lnTo>
                  <a:lnTo>
                    <a:pt x="397" y="205"/>
                  </a:lnTo>
                  <a:lnTo>
                    <a:pt x="397" y="205"/>
                  </a:lnTo>
                  <a:lnTo>
                    <a:pt x="397" y="205"/>
                  </a:lnTo>
                  <a:lnTo>
                    <a:pt x="397" y="205"/>
                  </a:lnTo>
                  <a:lnTo>
                    <a:pt x="397" y="205"/>
                  </a:lnTo>
                  <a:lnTo>
                    <a:pt x="397" y="205"/>
                  </a:lnTo>
                  <a:lnTo>
                    <a:pt x="397" y="205"/>
                  </a:lnTo>
                  <a:lnTo>
                    <a:pt x="397" y="208"/>
                  </a:lnTo>
                  <a:lnTo>
                    <a:pt x="397" y="208"/>
                  </a:lnTo>
                  <a:lnTo>
                    <a:pt x="397" y="208"/>
                  </a:lnTo>
                  <a:lnTo>
                    <a:pt x="397" y="208"/>
                  </a:lnTo>
                  <a:lnTo>
                    <a:pt x="397" y="208"/>
                  </a:lnTo>
                  <a:lnTo>
                    <a:pt x="397" y="208"/>
                  </a:lnTo>
                  <a:lnTo>
                    <a:pt x="397" y="210"/>
                  </a:lnTo>
                  <a:lnTo>
                    <a:pt x="397" y="210"/>
                  </a:lnTo>
                  <a:lnTo>
                    <a:pt x="397" y="210"/>
                  </a:lnTo>
                  <a:lnTo>
                    <a:pt x="397" y="210"/>
                  </a:lnTo>
                  <a:lnTo>
                    <a:pt x="397" y="210"/>
                  </a:lnTo>
                  <a:lnTo>
                    <a:pt x="397" y="210"/>
                  </a:lnTo>
                  <a:lnTo>
                    <a:pt x="395" y="210"/>
                  </a:lnTo>
                  <a:lnTo>
                    <a:pt x="395" y="210"/>
                  </a:lnTo>
                  <a:lnTo>
                    <a:pt x="395" y="212"/>
                  </a:lnTo>
                  <a:lnTo>
                    <a:pt x="395" y="212"/>
                  </a:lnTo>
                  <a:lnTo>
                    <a:pt x="392" y="212"/>
                  </a:lnTo>
                  <a:lnTo>
                    <a:pt x="392" y="212"/>
                  </a:lnTo>
                  <a:lnTo>
                    <a:pt x="392" y="215"/>
                  </a:lnTo>
                  <a:lnTo>
                    <a:pt x="392" y="215"/>
                  </a:lnTo>
                  <a:lnTo>
                    <a:pt x="392" y="215"/>
                  </a:lnTo>
                  <a:lnTo>
                    <a:pt x="392" y="215"/>
                  </a:lnTo>
                  <a:lnTo>
                    <a:pt x="390" y="215"/>
                  </a:lnTo>
                  <a:lnTo>
                    <a:pt x="390" y="215"/>
                  </a:lnTo>
                  <a:lnTo>
                    <a:pt x="385" y="217"/>
                  </a:lnTo>
                  <a:lnTo>
                    <a:pt x="385" y="217"/>
                  </a:lnTo>
                  <a:lnTo>
                    <a:pt x="383" y="217"/>
                  </a:lnTo>
                  <a:lnTo>
                    <a:pt x="383" y="217"/>
                  </a:lnTo>
                  <a:lnTo>
                    <a:pt x="383" y="217"/>
                  </a:lnTo>
                  <a:lnTo>
                    <a:pt x="383" y="217"/>
                  </a:lnTo>
                  <a:lnTo>
                    <a:pt x="381" y="217"/>
                  </a:lnTo>
                  <a:lnTo>
                    <a:pt x="381" y="217"/>
                  </a:lnTo>
                  <a:lnTo>
                    <a:pt x="381" y="217"/>
                  </a:lnTo>
                  <a:lnTo>
                    <a:pt x="381" y="217"/>
                  </a:lnTo>
                  <a:lnTo>
                    <a:pt x="378" y="217"/>
                  </a:lnTo>
                  <a:lnTo>
                    <a:pt x="378" y="217"/>
                  </a:lnTo>
                  <a:lnTo>
                    <a:pt x="378" y="217"/>
                  </a:lnTo>
                  <a:lnTo>
                    <a:pt x="378" y="217"/>
                  </a:lnTo>
                  <a:lnTo>
                    <a:pt x="378" y="217"/>
                  </a:lnTo>
                  <a:lnTo>
                    <a:pt x="378" y="217"/>
                  </a:lnTo>
                  <a:lnTo>
                    <a:pt x="378" y="219"/>
                  </a:lnTo>
                  <a:lnTo>
                    <a:pt x="378" y="219"/>
                  </a:lnTo>
                  <a:lnTo>
                    <a:pt x="378" y="222"/>
                  </a:lnTo>
                  <a:lnTo>
                    <a:pt x="378" y="222"/>
                  </a:lnTo>
                  <a:lnTo>
                    <a:pt x="378" y="222"/>
                  </a:lnTo>
                  <a:lnTo>
                    <a:pt x="378" y="222"/>
                  </a:lnTo>
                  <a:lnTo>
                    <a:pt x="378" y="224"/>
                  </a:lnTo>
                  <a:lnTo>
                    <a:pt x="378" y="224"/>
                  </a:lnTo>
                  <a:lnTo>
                    <a:pt x="378" y="224"/>
                  </a:lnTo>
                  <a:lnTo>
                    <a:pt x="378" y="224"/>
                  </a:lnTo>
                  <a:lnTo>
                    <a:pt x="378" y="226"/>
                  </a:lnTo>
                  <a:lnTo>
                    <a:pt x="378" y="226"/>
                  </a:lnTo>
                  <a:lnTo>
                    <a:pt x="378" y="229"/>
                  </a:lnTo>
                  <a:lnTo>
                    <a:pt x="378" y="229"/>
                  </a:lnTo>
                  <a:lnTo>
                    <a:pt x="376" y="231"/>
                  </a:lnTo>
                  <a:lnTo>
                    <a:pt x="376" y="231"/>
                  </a:lnTo>
                  <a:lnTo>
                    <a:pt x="376" y="231"/>
                  </a:lnTo>
                  <a:lnTo>
                    <a:pt x="376" y="231"/>
                  </a:lnTo>
                  <a:lnTo>
                    <a:pt x="376" y="236"/>
                  </a:lnTo>
                  <a:lnTo>
                    <a:pt x="376" y="236"/>
                  </a:lnTo>
                  <a:lnTo>
                    <a:pt x="373" y="236"/>
                  </a:lnTo>
                  <a:lnTo>
                    <a:pt x="373" y="236"/>
                  </a:lnTo>
                  <a:lnTo>
                    <a:pt x="373" y="238"/>
                  </a:lnTo>
                  <a:lnTo>
                    <a:pt x="373" y="238"/>
                  </a:lnTo>
                  <a:lnTo>
                    <a:pt x="376" y="238"/>
                  </a:lnTo>
                  <a:lnTo>
                    <a:pt x="376" y="238"/>
                  </a:lnTo>
                  <a:lnTo>
                    <a:pt x="376" y="241"/>
                  </a:lnTo>
                  <a:lnTo>
                    <a:pt x="376" y="241"/>
                  </a:lnTo>
                  <a:lnTo>
                    <a:pt x="376" y="241"/>
                  </a:lnTo>
                  <a:lnTo>
                    <a:pt x="376" y="241"/>
                  </a:lnTo>
                  <a:lnTo>
                    <a:pt x="378" y="243"/>
                  </a:lnTo>
                  <a:lnTo>
                    <a:pt x="378" y="243"/>
                  </a:lnTo>
                  <a:lnTo>
                    <a:pt x="378" y="243"/>
                  </a:lnTo>
                  <a:lnTo>
                    <a:pt x="378" y="243"/>
                  </a:lnTo>
                  <a:lnTo>
                    <a:pt x="381" y="245"/>
                  </a:lnTo>
                  <a:lnTo>
                    <a:pt x="381" y="245"/>
                  </a:lnTo>
                  <a:lnTo>
                    <a:pt x="381" y="245"/>
                  </a:lnTo>
                  <a:lnTo>
                    <a:pt x="381" y="245"/>
                  </a:lnTo>
                  <a:lnTo>
                    <a:pt x="381" y="248"/>
                  </a:lnTo>
                  <a:lnTo>
                    <a:pt x="381" y="248"/>
                  </a:lnTo>
                  <a:lnTo>
                    <a:pt x="381" y="248"/>
                  </a:lnTo>
                  <a:lnTo>
                    <a:pt x="381" y="248"/>
                  </a:lnTo>
                  <a:lnTo>
                    <a:pt x="381" y="248"/>
                  </a:lnTo>
                  <a:lnTo>
                    <a:pt x="381" y="248"/>
                  </a:lnTo>
                  <a:lnTo>
                    <a:pt x="381" y="248"/>
                  </a:lnTo>
                  <a:lnTo>
                    <a:pt x="381" y="248"/>
                  </a:lnTo>
                  <a:lnTo>
                    <a:pt x="378" y="250"/>
                  </a:lnTo>
                  <a:lnTo>
                    <a:pt x="378" y="250"/>
                  </a:lnTo>
                  <a:lnTo>
                    <a:pt x="378" y="250"/>
                  </a:lnTo>
                  <a:lnTo>
                    <a:pt x="378" y="250"/>
                  </a:lnTo>
                  <a:lnTo>
                    <a:pt x="376" y="250"/>
                  </a:lnTo>
                  <a:lnTo>
                    <a:pt x="376" y="250"/>
                  </a:lnTo>
                  <a:lnTo>
                    <a:pt x="376" y="250"/>
                  </a:lnTo>
                  <a:lnTo>
                    <a:pt x="376" y="250"/>
                  </a:lnTo>
                  <a:lnTo>
                    <a:pt x="376" y="250"/>
                  </a:lnTo>
                  <a:lnTo>
                    <a:pt x="376" y="250"/>
                  </a:lnTo>
                  <a:lnTo>
                    <a:pt x="373" y="252"/>
                  </a:lnTo>
                  <a:lnTo>
                    <a:pt x="373" y="252"/>
                  </a:lnTo>
                  <a:lnTo>
                    <a:pt x="373" y="255"/>
                  </a:lnTo>
                  <a:lnTo>
                    <a:pt x="373" y="255"/>
                  </a:lnTo>
                  <a:lnTo>
                    <a:pt x="373" y="257"/>
                  </a:lnTo>
                  <a:lnTo>
                    <a:pt x="373" y="257"/>
                  </a:lnTo>
                  <a:lnTo>
                    <a:pt x="373" y="257"/>
                  </a:lnTo>
                  <a:lnTo>
                    <a:pt x="373" y="257"/>
                  </a:lnTo>
                  <a:lnTo>
                    <a:pt x="371" y="257"/>
                  </a:lnTo>
                  <a:lnTo>
                    <a:pt x="371" y="257"/>
                  </a:lnTo>
                  <a:lnTo>
                    <a:pt x="369" y="257"/>
                  </a:lnTo>
                  <a:lnTo>
                    <a:pt x="369" y="257"/>
                  </a:lnTo>
                  <a:lnTo>
                    <a:pt x="369" y="257"/>
                  </a:lnTo>
                  <a:lnTo>
                    <a:pt x="369" y="257"/>
                  </a:lnTo>
                  <a:lnTo>
                    <a:pt x="369" y="259"/>
                  </a:lnTo>
                  <a:lnTo>
                    <a:pt x="369" y="259"/>
                  </a:lnTo>
                  <a:lnTo>
                    <a:pt x="366" y="259"/>
                  </a:lnTo>
                  <a:lnTo>
                    <a:pt x="366" y="259"/>
                  </a:lnTo>
                  <a:lnTo>
                    <a:pt x="366" y="262"/>
                  </a:lnTo>
                  <a:lnTo>
                    <a:pt x="366" y="262"/>
                  </a:lnTo>
                  <a:lnTo>
                    <a:pt x="366" y="262"/>
                  </a:lnTo>
                  <a:lnTo>
                    <a:pt x="366" y="262"/>
                  </a:lnTo>
                  <a:lnTo>
                    <a:pt x="364" y="264"/>
                  </a:lnTo>
                  <a:lnTo>
                    <a:pt x="364" y="264"/>
                  </a:lnTo>
                  <a:lnTo>
                    <a:pt x="364" y="264"/>
                  </a:lnTo>
                  <a:lnTo>
                    <a:pt x="364" y="264"/>
                  </a:lnTo>
                  <a:lnTo>
                    <a:pt x="364" y="264"/>
                  </a:lnTo>
                  <a:lnTo>
                    <a:pt x="364" y="264"/>
                  </a:lnTo>
                  <a:lnTo>
                    <a:pt x="364" y="267"/>
                  </a:lnTo>
                  <a:lnTo>
                    <a:pt x="364" y="267"/>
                  </a:lnTo>
                  <a:lnTo>
                    <a:pt x="364" y="267"/>
                  </a:lnTo>
                  <a:lnTo>
                    <a:pt x="364" y="267"/>
                  </a:lnTo>
                  <a:lnTo>
                    <a:pt x="364" y="267"/>
                  </a:lnTo>
                  <a:lnTo>
                    <a:pt x="364" y="267"/>
                  </a:lnTo>
                  <a:lnTo>
                    <a:pt x="364" y="269"/>
                  </a:lnTo>
                  <a:lnTo>
                    <a:pt x="364" y="269"/>
                  </a:lnTo>
                  <a:lnTo>
                    <a:pt x="362" y="269"/>
                  </a:lnTo>
                  <a:lnTo>
                    <a:pt x="362" y="269"/>
                  </a:lnTo>
                  <a:lnTo>
                    <a:pt x="362" y="271"/>
                  </a:lnTo>
                  <a:lnTo>
                    <a:pt x="362" y="271"/>
                  </a:lnTo>
                  <a:lnTo>
                    <a:pt x="362" y="271"/>
                  </a:lnTo>
                  <a:lnTo>
                    <a:pt x="362" y="271"/>
                  </a:lnTo>
                  <a:lnTo>
                    <a:pt x="359" y="274"/>
                  </a:lnTo>
                  <a:lnTo>
                    <a:pt x="359" y="274"/>
                  </a:lnTo>
                  <a:lnTo>
                    <a:pt x="359" y="276"/>
                  </a:lnTo>
                  <a:lnTo>
                    <a:pt x="359" y="276"/>
                  </a:lnTo>
                  <a:lnTo>
                    <a:pt x="359" y="276"/>
                  </a:lnTo>
                  <a:lnTo>
                    <a:pt x="359" y="276"/>
                  </a:lnTo>
                  <a:lnTo>
                    <a:pt x="359" y="278"/>
                  </a:lnTo>
                  <a:lnTo>
                    <a:pt x="359" y="278"/>
                  </a:lnTo>
                  <a:lnTo>
                    <a:pt x="359" y="278"/>
                  </a:lnTo>
                  <a:lnTo>
                    <a:pt x="359" y="278"/>
                  </a:lnTo>
                  <a:lnTo>
                    <a:pt x="357" y="281"/>
                  </a:lnTo>
                  <a:lnTo>
                    <a:pt x="357" y="281"/>
                  </a:lnTo>
                  <a:lnTo>
                    <a:pt x="357" y="281"/>
                  </a:lnTo>
                  <a:lnTo>
                    <a:pt x="357" y="281"/>
                  </a:lnTo>
                  <a:lnTo>
                    <a:pt x="357" y="281"/>
                  </a:lnTo>
                  <a:lnTo>
                    <a:pt x="357" y="281"/>
                  </a:lnTo>
                  <a:lnTo>
                    <a:pt x="355" y="283"/>
                  </a:lnTo>
                  <a:lnTo>
                    <a:pt x="355" y="283"/>
                  </a:lnTo>
                  <a:lnTo>
                    <a:pt x="355" y="285"/>
                  </a:lnTo>
                  <a:lnTo>
                    <a:pt x="355" y="285"/>
                  </a:lnTo>
                  <a:lnTo>
                    <a:pt x="355" y="288"/>
                  </a:lnTo>
                  <a:lnTo>
                    <a:pt x="355" y="288"/>
                  </a:lnTo>
                  <a:lnTo>
                    <a:pt x="355" y="288"/>
                  </a:lnTo>
                  <a:lnTo>
                    <a:pt x="355" y="288"/>
                  </a:lnTo>
                  <a:lnTo>
                    <a:pt x="355" y="295"/>
                  </a:lnTo>
                  <a:lnTo>
                    <a:pt x="355" y="295"/>
                  </a:lnTo>
                  <a:lnTo>
                    <a:pt x="435" y="295"/>
                  </a:lnTo>
                  <a:lnTo>
                    <a:pt x="435" y="295"/>
                  </a:lnTo>
                  <a:lnTo>
                    <a:pt x="435" y="295"/>
                  </a:lnTo>
                  <a:lnTo>
                    <a:pt x="435" y="295"/>
                  </a:lnTo>
                  <a:lnTo>
                    <a:pt x="435" y="302"/>
                  </a:lnTo>
                  <a:lnTo>
                    <a:pt x="435" y="302"/>
                  </a:lnTo>
                  <a:lnTo>
                    <a:pt x="435" y="307"/>
                  </a:lnTo>
                  <a:lnTo>
                    <a:pt x="435" y="307"/>
                  </a:lnTo>
                  <a:lnTo>
                    <a:pt x="435" y="314"/>
                  </a:lnTo>
                  <a:lnTo>
                    <a:pt x="435" y="314"/>
                  </a:lnTo>
                  <a:lnTo>
                    <a:pt x="437" y="314"/>
                  </a:lnTo>
                  <a:lnTo>
                    <a:pt x="437" y="314"/>
                  </a:lnTo>
                  <a:lnTo>
                    <a:pt x="437" y="342"/>
                  </a:lnTo>
                  <a:lnTo>
                    <a:pt x="437" y="342"/>
                  </a:lnTo>
                  <a:lnTo>
                    <a:pt x="437" y="347"/>
                  </a:lnTo>
                  <a:lnTo>
                    <a:pt x="437" y="347"/>
                  </a:lnTo>
                  <a:lnTo>
                    <a:pt x="437" y="359"/>
                  </a:lnTo>
                  <a:lnTo>
                    <a:pt x="437" y="359"/>
                  </a:lnTo>
                  <a:lnTo>
                    <a:pt x="437" y="371"/>
                  </a:lnTo>
                  <a:lnTo>
                    <a:pt x="437" y="371"/>
                  </a:lnTo>
                  <a:lnTo>
                    <a:pt x="437" y="375"/>
                  </a:lnTo>
                  <a:lnTo>
                    <a:pt x="437" y="375"/>
                  </a:lnTo>
                  <a:lnTo>
                    <a:pt x="437" y="382"/>
                  </a:lnTo>
                  <a:lnTo>
                    <a:pt x="437" y="382"/>
                  </a:lnTo>
                  <a:lnTo>
                    <a:pt x="430" y="382"/>
                  </a:lnTo>
                  <a:lnTo>
                    <a:pt x="430" y="382"/>
                  </a:lnTo>
                  <a:lnTo>
                    <a:pt x="425" y="382"/>
                  </a:lnTo>
                  <a:lnTo>
                    <a:pt x="425" y="382"/>
                  </a:lnTo>
                  <a:lnTo>
                    <a:pt x="411" y="382"/>
                  </a:lnTo>
                  <a:lnTo>
                    <a:pt x="411" y="382"/>
                  </a:lnTo>
                  <a:lnTo>
                    <a:pt x="406" y="382"/>
                  </a:lnTo>
                  <a:lnTo>
                    <a:pt x="406" y="382"/>
                  </a:lnTo>
                  <a:lnTo>
                    <a:pt x="402" y="382"/>
                  </a:lnTo>
                  <a:lnTo>
                    <a:pt x="402" y="382"/>
                  </a:lnTo>
                  <a:lnTo>
                    <a:pt x="402" y="380"/>
                  </a:lnTo>
                  <a:lnTo>
                    <a:pt x="402" y="380"/>
                  </a:lnTo>
                  <a:lnTo>
                    <a:pt x="329" y="380"/>
                  </a:lnTo>
                  <a:lnTo>
                    <a:pt x="329" y="380"/>
                  </a:lnTo>
                  <a:lnTo>
                    <a:pt x="329" y="378"/>
                  </a:lnTo>
                  <a:lnTo>
                    <a:pt x="329" y="378"/>
                  </a:lnTo>
                  <a:lnTo>
                    <a:pt x="258" y="378"/>
                  </a:lnTo>
                  <a:lnTo>
                    <a:pt x="258" y="378"/>
                  </a:lnTo>
                  <a:lnTo>
                    <a:pt x="258" y="413"/>
                  </a:lnTo>
                  <a:lnTo>
                    <a:pt x="258" y="413"/>
                  </a:lnTo>
                  <a:lnTo>
                    <a:pt x="215" y="413"/>
                  </a:lnTo>
                  <a:lnTo>
                    <a:pt x="215" y="413"/>
                  </a:lnTo>
                  <a:lnTo>
                    <a:pt x="210" y="413"/>
                  </a:lnTo>
                  <a:lnTo>
                    <a:pt x="210" y="413"/>
                  </a:lnTo>
                  <a:lnTo>
                    <a:pt x="83" y="413"/>
                  </a:lnTo>
                  <a:lnTo>
                    <a:pt x="83" y="413"/>
                  </a:lnTo>
                  <a:lnTo>
                    <a:pt x="76" y="413"/>
                  </a:lnTo>
                  <a:lnTo>
                    <a:pt x="76" y="413"/>
                  </a:lnTo>
                  <a:lnTo>
                    <a:pt x="40" y="413"/>
                  </a:lnTo>
                  <a:lnTo>
                    <a:pt x="40" y="413"/>
                  </a:lnTo>
                  <a:lnTo>
                    <a:pt x="33" y="413"/>
                  </a:lnTo>
                  <a:lnTo>
                    <a:pt x="33" y="413"/>
                  </a:lnTo>
                  <a:lnTo>
                    <a:pt x="3" y="413"/>
                  </a:lnTo>
                  <a:lnTo>
                    <a:pt x="3" y="413"/>
                  </a:lnTo>
                  <a:lnTo>
                    <a:pt x="3" y="380"/>
                  </a:lnTo>
                  <a:lnTo>
                    <a:pt x="3" y="380"/>
                  </a:lnTo>
                  <a:lnTo>
                    <a:pt x="3" y="349"/>
                  </a:lnTo>
                  <a:lnTo>
                    <a:pt x="3" y="349"/>
                  </a:lnTo>
                  <a:lnTo>
                    <a:pt x="3" y="323"/>
                  </a:lnTo>
                  <a:lnTo>
                    <a:pt x="3" y="323"/>
                  </a:lnTo>
                  <a:lnTo>
                    <a:pt x="3" y="319"/>
                  </a:lnTo>
                  <a:lnTo>
                    <a:pt x="3" y="319"/>
                  </a:lnTo>
                  <a:lnTo>
                    <a:pt x="3" y="309"/>
                  </a:lnTo>
                  <a:lnTo>
                    <a:pt x="3" y="309"/>
                  </a:lnTo>
                  <a:lnTo>
                    <a:pt x="3" y="309"/>
                  </a:lnTo>
                  <a:lnTo>
                    <a:pt x="3" y="309"/>
                  </a:lnTo>
                  <a:lnTo>
                    <a:pt x="3" y="304"/>
                  </a:lnTo>
                  <a:lnTo>
                    <a:pt x="3" y="304"/>
                  </a:lnTo>
                  <a:lnTo>
                    <a:pt x="3" y="274"/>
                  </a:lnTo>
                  <a:lnTo>
                    <a:pt x="3" y="274"/>
                  </a:lnTo>
                  <a:lnTo>
                    <a:pt x="3" y="243"/>
                  </a:lnTo>
                  <a:lnTo>
                    <a:pt x="3" y="243"/>
                  </a:lnTo>
                  <a:lnTo>
                    <a:pt x="5" y="243"/>
                  </a:lnTo>
                  <a:lnTo>
                    <a:pt x="5" y="243"/>
                  </a:lnTo>
                  <a:lnTo>
                    <a:pt x="5" y="231"/>
                  </a:lnTo>
                  <a:lnTo>
                    <a:pt x="5" y="231"/>
                  </a:lnTo>
                  <a:lnTo>
                    <a:pt x="5" y="219"/>
                  </a:lnTo>
                  <a:lnTo>
                    <a:pt x="5" y="219"/>
                  </a:lnTo>
                  <a:lnTo>
                    <a:pt x="5" y="215"/>
                  </a:lnTo>
                  <a:lnTo>
                    <a:pt x="5" y="215"/>
                  </a:lnTo>
                  <a:lnTo>
                    <a:pt x="5" y="208"/>
                  </a:lnTo>
                  <a:lnTo>
                    <a:pt x="5" y="208"/>
                  </a:lnTo>
                  <a:lnTo>
                    <a:pt x="5" y="196"/>
                  </a:lnTo>
                  <a:lnTo>
                    <a:pt x="5" y="196"/>
                  </a:lnTo>
                  <a:lnTo>
                    <a:pt x="5" y="184"/>
                  </a:lnTo>
                  <a:lnTo>
                    <a:pt x="5" y="184"/>
                  </a:lnTo>
                  <a:lnTo>
                    <a:pt x="5" y="156"/>
                  </a:lnTo>
                  <a:lnTo>
                    <a:pt x="5" y="156"/>
                  </a:lnTo>
                  <a:lnTo>
                    <a:pt x="5" y="139"/>
                  </a:lnTo>
                  <a:lnTo>
                    <a:pt x="5" y="139"/>
                  </a:lnTo>
                  <a:lnTo>
                    <a:pt x="5" y="115"/>
                  </a:lnTo>
                  <a:lnTo>
                    <a:pt x="5" y="115"/>
                  </a:lnTo>
                  <a:lnTo>
                    <a:pt x="5" y="108"/>
                  </a:lnTo>
                  <a:lnTo>
                    <a:pt x="5" y="108"/>
                  </a:lnTo>
                  <a:lnTo>
                    <a:pt x="5" y="104"/>
                  </a:lnTo>
                  <a:lnTo>
                    <a:pt x="5" y="104"/>
                  </a:lnTo>
                  <a:lnTo>
                    <a:pt x="5" y="99"/>
                  </a:lnTo>
                  <a:lnTo>
                    <a:pt x="5" y="99"/>
                  </a:lnTo>
                  <a:lnTo>
                    <a:pt x="5" y="70"/>
                  </a:lnTo>
                  <a:lnTo>
                    <a:pt x="5" y="70"/>
                  </a:lnTo>
                  <a:lnTo>
                    <a:pt x="0" y="70"/>
                  </a:lnTo>
                  <a:lnTo>
                    <a:pt x="0" y="70"/>
                  </a:lnTo>
                  <a:lnTo>
                    <a:pt x="0" y="2"/>
                  </a:lnTo>
                  <a:lnTo>
                    <a:pt x="0" y="2"/>
                  </a:lnTo>
                  <a:lnTo>
                    <a:pt x="5" y="2"/>
                  </a:lnTo>
                  <a:lnTo>
                    <a:pt x="5" y="2"/>
                  </a:lnTo>
                  <a:lnTo>
                    <a:pt x="12" y="2"/>
                  </a:lnTo>
                  <a:lnTo>
                    <a:pt x="12" y="2"/>
                  </a:lnTo>
                  <a:lnTo>
                    <a:pt x="17" y="2"/>
                  </a:lnTo>
                  <a:lnTo>
                    <a:pt x="17" y="2"/>
                  </a:lnTo>
                  <a:lnTo>
                    <a:pt x="52" y="2"/>
                  </a:lnTo>
                  <a:lnTo>
                    <a:pt x="52" y="2"/>
                  </a:lnTo>
                  <a:lnTo>
                    <a:pt x="71" y="2"/>
                  </a:lnTo>
                  <a:lnTo>
                    <a:pt x="71" y="2"/>
                  </a:lnTo>
                  <a:lnTo>
                    <a:pt x="76" y="2"/>
                  </a:lnTo>
                  <a:lnTo>
                    <a:pt x="76" y="2"/>
                  </a:lnTo>
                  <a:lnTo>
                    <a:pt x="104" y="2"/>
                  </a:lnTo>
                  <a:lnTo>
                    <a:pt x="104" y="2"/>
                  </a:lnTo>
                  <a:lnTo>
                    <a:pt x="109" y="2"/>
                  </a:lnTo>
                  <a:lnTo>
                    <a:pt x="109" y="2"/>
                  </a:lnTo>
                  <a:lnTo>
                    <a:pt x="114" y="2"/>
                  </a:lnTo>
                  <a:lnTo>
                    <a:pt x="114" y="2"/>
                  </a:lnTo>
                  <a:lnTo>
                    <a:pt x="142" y="2"/>
                  </a:lnTo>
                  <a:lnTo>
                    <a:pt x="142" y="2"/>
                  </a:lnTo>
                  <a:lnTo>
                    <a:pt x="147" y="2"/>
                  </a:lnTo>
                  <a:lnTo>
                    <a:pt x="147" y="2"/>
                  </a:lnTo>
                  <a:lnTo>
                    <a:pt x="154" y="2"/>
                  </a:lnTo>
                  <a:lnTo>
                    <a:pt x="154" y="2"/>
                  </a:lnTo>
                  <a:lnTo>
                    <a:pt x="154" y="2"/>
                  </a:lnTo>
                  <a:lnTo>
                    <a:pt x="154" y="2"/>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38" name="Freeform 844"/>
            <p:cNvSpPr>
              <a:spLocks/>
            </p:cNvSpPr>
            <p:nvPr/>
          </p:nvSpPr>
          <p:spPr bwMode="auto">
            <a:xfrm>
              <a:off x="2057" y="1814"/>
              <a:ext cx="782" cy="305"/>
            </a:xfrm>
            <a:custGeom>
              <a:avLst/>
              <a:gdLst/>
              <a:ahLst/>
              <a:cxnLst>
                <a:cxn ang="0">
                  <a:pos x="449" y="7"/>
                </a:cxn>
                <a:cxn ang="0">
                  <a:pos x="447" y="7"/>
                </a:cxn>
                <a:cxn ang="0">
                  <a:pos x="449" y="10"/>
                </a:cxn>
                <a:cxn ang="0">
                  <a:pos x="444" y="10"/>
                </a:cxn>
                <a:cxn ang="0">
                  <a:pos x="442" y="12"/>
                </a:cxn>
                <a:cxn ang="0">
                  <a:pos x="444" y="17"/>
                </a:cxn>
                <a:cxn ang="0">
                  <a:pos x="442" y="19"/>
                </a:cxn>
                <a:cxn ang="0">
                  <a:pos x="447" y="24"/>
                </a:cxn>
                <a:cxn ang="0">
                  <a:pos x="312" y="106"/>
                </a:cxn>
                <a:cxn ang="0">
                  <a:pos x="234" y="173"/>
                </a:cxn>
                <a:cxn ang="0">
                  <a:pos x="196" y="173"/>
                </a:cxn>
                <a:cxn ang="0">
                  <a:pos x="142" y="173"/>
                </a:cxn>
                <a:cxn ang="0">
                  <a:pos x="3" y="168"/>
                </a:cxn>
                <a:cxn ang="0">
                  <a:pos x="5" y="163"/>
                </a:cxn>
                <a:cxn ang="0">
                  <a:pos x="3" y="161"/>
                </a:cxn>
                <a:cxn ang="0">
                  <a:pos x="0" y="158"/>
                </a:cxn>
                <a:cxn ang="0">
                  <a:pos x="0" y="154"/>
                </a:cxn>
                <a:cxn ang="0">
                  <a:pos x="5" y="151"/>
                </a:cxn>
                <a:cxn ang="0">
                  <a:pos x="3" y="147"/>
                </a:cxn>
                <a:cxn ang="0">
                  <a:pos x="3" y="140"/>
                </a:cxn>
                <a:cxn ang="0">
                  <a:pos x="3" y="135"/>
                </a:cxn>
                <a:cxn ang="0">
                  <a:pos x="7" y="130"/>
                </a:cxn>
                <a:cxn ang="0">
                  <a:pos x="12" y="125"/>
                </a:cxn>
                <a:cxn ang="0">
                  <a:pos x="15" y="123"/>
                </a:cxn>
                <a:cxn ang="0">
                  <a:pos x="12" y="121"/>
                </a:cxn>
                <a:cxn ang="0">
                  <a:pos x="12" y="116"/>
                </a:cxn>
                <a:cxn ang="0">
                  <a:pos x="15" y="109"/>
                </a:cxn>
                <a:cxn ang="0">
                  <a:pos x="17" y="104"/>
                </a:cxn>
                <a:cxn ang="0">
                  <a:pos x="17" y="99"/>
                </a:cxn>
                <a:cxn ang="0">
                  <a:pos x="19" y="95"/>
                </a:cxn>
                <a:cxn ang="0">
                  <a:pos x="17" y="92"/>
                </a:cxn>
                <a:cxn ang="0">
                  <a:pos x="17" y="85"/>
                </a:cxn>
                <a:cxn ang="0">
                  <a:pos x="15" y="80"/>
                </a:cxn>
                <a:cxn ang="0">
                  <a:pos x="17" y="73"/>
                </a:cxn>
                <a:cxn ang="0">
                  <a:pos x="17" y="71"/>
                </a:cxn>
                <a:cxn ang="0">
                  <a:pos x="17" y="66"/>
                </a:cxn>
                <a:cxn ang="0">
                  <a:pos x="17" y="62"/>
                </a:cxn>
                <a:cxn ang="0">
                  <a:pos x="19" y="57"/>
                </a:cxn>
                <a:cxn ang="0">
                  <a:pos x="19" y="52"/>
                </a:cxn>
                <a:cxn ang="0">
                  <a:pos x="19" y="47"/>
                </a:cxn>
                <a:cxn ang="0">
                  <a:pos x="19" y="43"/>
                </a:cxn>
                <a:cxn ang="0">
                  <a:pos x="17" y="38"/>
                </a:cxn>
                <a:cxn ang="0">
                  <a:pos x="19" y="36"/>
                </a:cxn>
                <a:cxn ang="0">
                  <a:pos x="22" y="28"/>
                </a:cxn>
                <a:cxn ang="0">
                  <a:pos x="24" y="26"/>
                </a:cxn>
                <a:cxn ang="0">
                  <a:pos x="29" y="26"/>
                </a:cxn>
                <a:cxn ang="0">
                  <a:pos x="26" y="21"/>
                </a:cxn>
                <a:cxn ang="0">
                  <a:pos x="24" y="21"/>
                </a:cxn>
                <a:cxn ang="0">
                  <a:pos x="19" y="21"/>
                </a:cxn>
                <a:cxn ang="0">
                  <a:pos x="15" y="19"/>
                </a:cxn>
                <a:cxn ang="0">
                  <a:pos x="12" y="14"/>
                </a:cxn>
                <a:cxn ang="0">
                  <a:pos x="12" y="10"/>
                </a:cxn>
                <a:cxn ang="0">
                  <a:pos x="15" y="5"/>
                </a:cxn>
                <a:cxn ang="0">
                  <a:pos x="19" y="5"/>
                </a:cxn>
                <a:cxn ang="0">
                  <a:pos x="24" y="2"/>
                </a:cxn>
                <a:cxn ang="0">
                  <a:pos x="31" y="2"/>
                </a:cxn>
                <a:cxn ang="0">
                  <a:pos x="135" y="0"/>
                </a:cxn>
                <a:cxn ang="0">
                  <a:pos x="265" y="2"/>
                </a:cxn>
                <a:cxn ang="0">
                  <a:pos x="447" y="2"/>
                </a:cxn>
              </a:cxnLst>
              <a:rect l="0" t="0" r="r" b="b"/>
              <a:pathLst>
                <a:path w="449" h="175">
                  <a:moveTo>
                    <a:pt x="449" y="5"/>
                  </a:moveTo>
                  <a:lnTo>
                    <a:pt x="449" y="5"/>
                  </a:lnTo>
                  <a:lnTo>
                    <a:pt x="449" y="5"/>
                  </a:lnTo>
                  <a:lnTo>
                    <a:pt x="449" y="5"/>
                  </a:lnTo>
                  <a:lnTo>
                    <a:pt x="449" y="5"/>
                  </a:lnTo>
                  <a:lnTo>
                    <a:pt x="449" y="5"/>
                  </a:lnTo>
                  <a:lnTo>
                    <a:pt x="449" y="5"/>
                  </a:lnTo>
                  <a:lnTo>
                    <a:pt x="449" y="7"/>
                  </a:lnTo>
                  <a:lnTo>
                    <a:pt x="449" y="7"/>
                  </a:lnTo>
                  <a:lnTo>
                    <a:pt x="449" y="7"/>
                  </a:lnTo>
                  <a:lnTo>
                    <a:pt x="449" y="7"/>
                  </a:lnTo>
                  <a:lnTo>
                    <a:pt x="447" y="7"/>
                  </a:lnTo>
                  <a:lnTo>
                    <a:pt x="447" y="7"/>
                  </a:lnTo>
                  <a:lnTo>
                    <a:pt x="447" y="7"/>
                  </a:lnTo>
                  <a:lnTo>
                    <a:pt x="447" y="7"/>
                  </a:lnTo>
                  <a:lnTo>
                    <a:pt x="447" y="7"/>
                  </a:lnTo>
                  <a:lnTo>
                    <a:pt x="447" y="7"/>
                  </a:lnTo>
                  <a:lnTo>
                    <a:pt x="447" y="7"/>
                  </a:lnTo>
                  <a:lnTo>
                    <a:pt x="447" y="7"/>
                  </a:lnTo>
                  <a:lnTo>
                    <a:pt x="447" y="7"/>
                  </a:lnTo>
                  <a:lnTo>
                    <a:pt x="447" y="7"/>
                  </a:lnTo>
                  <a:lnTo>
                    <a:pt x="449" y="10"/>
                  </a:lnTo>
                  <a:lnTo>
                    <a:pt x="449" y="10"/>
                  </a:lnTo>
                  <a:lnTo>
                    <a:pt x="449" y="10"/>
                  </a:lnTo>
                  <a:lnTo>
                    <a:pt x="449" y="10"/>
                  </a:lnTo>
                  <a:lnTo>
                    <a:pt x="449" y="10"/>
                  </a:lnTo>
                  <a:lnTo>
                    <a:pt x="449" y="10"/>
                  </a:lnTo>
                  <a:lnTo>
                    <a:pt x="447" y="12"/>
                  </a:lnTo>
                  <a:lnTo>
                    <a:pt x="447" y="12"/>
                  </a:lnTo>
                  <a:lnTo>
                    <a:pt x="447" y="12"/>
                  </a:lnTo>
                  <a:lnTo>
                    <a:pt x="447" y="12"/>
                  </a:lnTo>
                  <a:lnTo>
                    <a:pt x="444" y="12"/>
                  </a:lnTo>
                  <a:lnTo>
                    <a:pt x="444" y="12"/>
                  </a:lnTo>
                  <a:lnTo>
                    <a:pt x="444" y="12"/>
                  </a:lnTo>
                  <a:lnTo>
                    <a:pt x="444" y="12"/>
                  </a:lnTo>
                  <a:lnTo>
                    <a:pt x="444" y="10"/>
                  </a:lnTo>
                  <a:lnTo>
                    <a:pt x="444" y="10"/>
                  </a:lnTo>
                  <a:lnTo>
                    <a:pt x="444" y="10"/>
                  </a:lnTo>
                  <a:lnTo>
                    <a:pt x="444" y="10"/>
                  </a:lnTo>
                  <a:lnTo>
                    <a:pt x="444" y="10"/>
                  </a:lnTo>
                  <a:lnTo>
                    <a:pt x="444" y="10"/>
                  </a:lnTo>
                  <a:lnTo>
                    <a:pt x="442" y="10"/>
                  </a:lnTo>
                  <a:lnTo>
                    <a:pt x="442" y="10"/>
                  </a:lnTo>
                  <a:lnTo>
                    <a:pt x="442" y="12"/>
                  </a:lnTo>
                  <a:lnTo>
                    <a:pt x="442" y="12"/>
                  </a:lnTo>
                  <a:lnTo>
                    <a:pt x="442" y="14"/>
                  </a:lnTo>
                  <a:lnTo>
                    <a:pt x="442" y="14"/>
                  </a:lnTo>
                  <a:lnTo>
                    <a:pt x="442" y="14"/>
                  </a:lnTo>
                  <a:lnTo>
                    <a:pt x="442" y="14"/>
                  </a:lnTo>
                  <a:lnTo>
                    <a:pt x="442" y="14"/>
                  </a:lnTo>
                  <a:lnTo>
                    <a:pt x="442" y="14"/>
                  </a:lnTo>
                  <a:lnTo>
                    <a:pt x="442" y="14"/>
                  </a:lnTo>
                  <a:lnTo>
                    <a:pt x="442" y="14"/>
                  </a:lnTo>
                  <a:lnTo>
                    <a:pt x="444" y="17"/>
                  </a:lnTo>
                  <a:lnTo>
                    <a:pt x="444" y="17"/>
                  </a:lnTo>
                  <a:lnTo>
                    <a:pt x="444" y="17"/>
                  </a:lnTo>
                  <a:lnTo>
                    <a:pt x="444" y="17"/>
                  </a:lnTo>
                  <a:lnTo>
                    <a:pt x="444" y="17"/>
                  </a:lnTo>
                  <a:lnTo>
                    <a:pt x="444" y="17"/>
                  </a:lnTo>
                  <a:lnTo>
                    <a:pt x="442" y="17"/>
                  </a:lnTo>
                  <a:lnTo>
                    <a:pt x="442" y="17"/>
                  </a:lnTo>
                  <a:lnTo>
                    <a:pt x="442" y="19"/>
                  </a:lnTo>
                  <a:lnTo>
                    <a:pt x="442" y="19"/>
                  </a:lnTo>
                  <a:lnTo>
                    <a:pt x="442" y="19"/>
                  </a:lnTo>
                  <a:lnTo>
                    <a:pt x="442" y="19"/>
                  </a:lnTo>
                  <a:lnTo>
                    <a:pt x="442" y="19"/>
                  </a:lnTo>
                  <a:lnTo>
                    <a:pt x="442" y="19"/>
                  </a:lnTo>
                  <a:lnTo>
                    <a:pt x="442" y="21"/>
                  </a:lnTo>
                  <a:lnTo>
                    <a:pt x="442" y="21"/>
                  </a:lnTo>
                  <a:lnTo>
                    <a:pt x="444" y="21"/>
                  </a:lnTo>
                  <a:lnTo>
                    <a:pt x="444" y="21"/>
                  </a:lnTo>
                  <a:lnTo>
                    <a:pt x="447" y="24"/>
                  </a:lnTo>
                  <a:lnTo>
                    <a:pt x="447" y="24"/>
                  </a:lnTo>
                  <a:lnTo>
                    <a:pt x="447" y="26"/>
                  </a:lnTo>
                  <a:lnTo>
                    <a:pt x="447" y="26"/>
                  </a:lnTo>
                  <a:lnTo>
                    <a:pt x="447" y="31"/>
                  </a:lnTo>
                  <a:lnTo>
                    <a:pt x="447" y="31"/>
                  </a:lnTo>
                  <a:lnTo>
                    <a:pt x="447" y="104"/>
                  </a:lnTo>
                  <a:lnTo>
                    <a:pt x="447" y="104"/>
                  </a:lnTo>
                  <a:lnTo>
                    <a:pt x="312" y="106"/>
                  </a:lnTo>
                  <a:lnTo>
                    <a:pt x="312" y="106"/>
                  </a:lnTo>
                  <a:lnTo>
                    <a:pt x="312" y="140"/>
                  </a:lnTo>
                  <a:lnTo>
                    <a:pt x="312" y="140"/>
                  </a:lnTo>
                  <a:lnTo>
                    <a:pt x="300" y="140"/>
                  </a:lnTo>
                  <a:lnTo>
                    <a:pt x="300" y="140"/>
                  </a:lnTo>
                  <a:lnTo>
                    <a:pt x="265" y="140"/>
                  </a:lnTo>
                  <a:lnTo>
                    <a:pt x="265" y="140"/>
                  </a:lnTo>
                  <a:lnTo>
                    <a:pt x="265" y="175"/>
                  </a:lnTo>
                  <a:lnTo>
                    <a:pt x="265" y="175"/>
                  </a:lnTo>
                  <a:lnTo>
                    <a:pt x="234" y="173"/>
                  </a:lnTo>
                  <a:lnTo>
                    <a:pt x="234" y="173"/>
                  </a:lnTo>
                  <a:lnTo>
                    <a:pt x="227" y="175"/>
                  </a:lnTo>
                  <a:lnTo>
                    <a:pt x="227" y="175"/>
                  </a:lnTo>
                  <a:lnTo>
                    <a:pt x="222" y="173"/>
                  </a:lnTo>
                  <a:lnTo>
                    <a:pt x="222" y="173"/>
                  </a:lnTo>
                  <a:lnTo>
                    <a:pt x="213" y="173"/>
                  </a:lnTo>
                  <a:lnTo>
                    <a:pt x="213" y="173"/>
                  </a:lnTo>
                  <a:lnTo>
                    <a:pt x="196" y="173"/>
                  </a:lnTo>
                  <a:lnTo>
                    <a:pt x="196" y="173"/>
                  </a:lnTo>
                  <a:lnTo>
                    <a:pt x="192" y="173"/>
                  </a:lnTo>
                  <a:lnTo>
                    <a:pt x="192" y="173"/>
                  </a:lnTo>
                  <a:lnTo>
                    <a:pt x="192" y="173"/>
                  </a:lnTo>
                  <a:lnTo>
                    <a:pt x="192" y="173"/>
                  </a:lnTo>
                  <a:lnTo>
                    <a:pt x="166" y="173"/>
                  </a:lnTo>
                  <a:lnTo>
                    <a:pt x="166" y="173"/>
                  </a:lnTo>
                  <a:lnTo>
                    <a:pt x="154" y="173"/>
                  </a:lnTo>
                  <a:lnTo>
                    <a:pt x="154" y="173"/>
                  </a:lnTo>
                  <a:lnTo>
                    <a:pt x="142" y="173"/>
                  </a:lnTo>
                  <a:lnTo>
                    <a:pt x="142" y="173"/>
                  </a:lnTo>
                  <a:lnTo>
                    <a:pt x="135" y="173"/>
                  </a:lnTo>
                  <a:lnTo>
                    <a:pt x="135" y="173"/>
                  </a:lnTo>
                  <a:lnTo>
                    <a:pt x="5" y="173"/>
                  </a:lnTo>
                  <a:lnTo>
                    <a:pt x="5" y="173"/>
                  </a:lnTo>
                  <a:lnTo>
                    <a:pt x="3" y="170"/>
                  </a:lnTo>
                  <a:lnTo>
                    <a:pt x="3" y="170"/>
                  </a:lnTo>
                  <a:lnTo>
                    <a:pt x="3" y="168"/>
                  </a:lnTo>
                  <a:lnTo>
                    <a:pt x="3" y="168"/>
                  </a:lnTo>
                  <a:lnTo>
                    <a:pt x="3" y="168"/>
                  </a:lnTo>
                  <a:lnTo>
                    <a:pt x="3" y="168"/>
                  </a:lnTo>
                  <a:lnTo>
                    <a:pt x="3" y="168"/>
                  </a:lnTo>
                  <a:lnTo>
                    <a:pt x="3" y="168"/>
                  </a:lnTo>
                  <a:lnTo>
                    <a:pt x="5" y="166"/>
                  </a:lnTo>
                  <a:lnTo>
                    <a:pt x="5" y="166"/>
                  </a:lnTo>
                  <a:lnTo>
                    <a:pt x="5" y="166"/>
                  </a:lnTo>
                  <a:lnTo>
                    <a:pt x="5" y="166"/>
                  </a:lnTo>
                  <a:lnTo>
                    <a:pt x="5" y="163"/>
                  </a:lnTo>
                  <a:lnTo>
                    <a:pt x="5" y="163"/>
                  </a:lnTo>
                  <a:lnTo>
                    <a:pt x="5" y="163"/>
                  </a:lnTo>
                  <a:lnTo>
                    <a:pt x="5" y="163"/>
                  </a:lnTo>
                  <a:lnTo>
                    <a:pt x="5" y="161"/>
                  </a:lnTo>
                  <a:lnTo>
                    <a:pt x="5" y="161"/>
                  </a:lnTo>
                  <a:lnTo>
                    <a:pt x="3" y="161"/>
                  </a:lnTo>
                  <a:lnTo>
                    <a:pt x="3" y="161"/>
                  </a:lnTo>
                  <a:lnTo>
                    <a:pt x="3" y="161"/>
                  </a:lnTo>
                  <a:lnTo>
                    <a:pt x="3" y="161"/>
                  </a:lnTo>
                  <a:lnTo>
                    <a:pt x="3" y="161"/>
                  </a:lnTo>
                  <a:lnTo>
                    <a:pt x="3" y="161"/>
                  </a:lnTo>
                  <a:lnTo>
                    <a:pt x="0" y="158"/>
                  </a:lnTo>
                  <a:lnTo>
                    <a:pt x="0" y="158"/>
                  </a:lnTo>
                  <a:lnTo>
                    <a:pt x="0" y="158"/>
                  </a:lnTo>
                  <a:lnTo>
                    <a:pt x="0" y="158"/>
                  </a:lnTo>
                  <a:lnTo>
                    <a:pt x="0" y="158"/>
                  </a:lnTo>
                  <a:lnTo>
                    <a:pt x="0" y="158"/>
                  </a:lnTo>
                  <a:lnTo>
                    <a:pt x="0" y="158"/>
                  </a:lnTo>
                  <a:lnTo>
                    <a:pt x="0" y="158"/>
                  </a:lnTo>
                  <a:lnTo>
                    <a:pt x="0" y="156"/>
                  </a:lnTo>
                  <a:lnTo>
                    <a:pt x="0" y="156"/>
                  </a:lnTo>
                  <a:lnTo>
                    <a:pt x="0" y="156"/>
                  </a:lnTo>
                  <a:lnTo>
                    <a:pt x="0" y="156"/>
                  </a:lnTo>
                  <a:lnTo>
                    <a:pt x="0" y="156"/>
                  </a:lnTo>
                  <a:lnTo>
                    <a:pt x="0" y="156"/>
                  </a:lnTo>
                  <a:lnTo>
                    <a:pt x="0" y="154"/>
                  </a:lnTo>
                  <a:lnTo>
                    <a:pt x="0" y="154"/>
                  </a:lnTo>
                  <a:lnTo>
                    <a:pt x="0" y="154"/>
                  </a:lnTo>
                  <a:lnTo>
                    <a:pt x="0" y="154"/>
                  </a:lnTo>
                  <a:lnTo>
                    <a:pt x="0" y="154"/>
                  </a:lnTo>
                  <a:lnTo>
                    <a:pt x="0" y="154"/>
                  </a:lnTo>
                  <a:lnTo>
                    <a:pt x="3" y="154"/>
                  </a:lnTo>
                  <a:lnTo>
                    <a:pt x="3" y="154"/>
                  </a:lnTo>
                  <a:lnTo>
                    <a:pt x="3" y="154"/>
                  </a:lnTo>
                  <a:lnTo>
                    <a:pt x="3" y="154"/>
                  </a:lnTo>
                  <a:lnTo>
                    <a:pt x="5" y="151"/>
                  </a:lnTo>
                  <a:lnTo>
                    <a:pt x="5" y="151"/>
                  </a:lnTo>
                  <a:lnTo>
                    <a:pt x="5" y="151"/>
                  </a:lnTo>
                  <a:lnTo>
                    <a:pt x="5" y="151"/>
                  </a:lnTo>
                  <a:lnTo>
                    <a:pt x="5" y="151"/>
                  </a:lnTo>
                  <a:lnTo>
                    <a:pt x="5" y="151"/>
                  </a:lnTo>
                  <a:lnTo>
                    <a:pt x="3" y="149"/>
                  </a:lnTo>
                  <a:lnTo>
                    <a:pt x="3" y="149"/>
                  </a:lnTo>
                  <a:lnTo>
                    <a:pt x="3" y="147"/>
                  </a:lnTo>
                  <a:lnTo>
                    <a:pt x="3" y="147"/>
                  </a:lnTo>
                  <a:lnTo>
                    <a:pt x="3" y="144"/>
                  </a:lnTo>
                  <a:lnTo>
                    <a:pt x="3" y="144"/>
                  </a:lnTo>
                  <a:lnTo>
                    <a:pt x="3" y="144"/>
                  </a:lnTo>
                  <a:lnTo>
                    <a:pt x="3" y="144"/>
                  </a:lnTo>
                  <a:lnTo>
                    <a:pt x="3" y="142"/>
                  </a:lnTo>
                  <a:lnTo>
                    <a:pt x="3" y="142"/>
                  </a:lnTo>
                  <a:lnTo>
                    <a:pt x="3" y="142"/>
                  </a:lnTo>
                  <a:lnTo>
                    <a:pt x="3" y="142"/>
                  </a:lnTo>
                  <a:lnTo>
                    <a:pt x="3" y="140"/>
                  </a:lnTo>
                  <a:lnTo>
                    <a:pt x="3" y="140"/>
                  </a:lnTo>
                  <a:lnTo>
                    <a:pt x="3" y="140"/>
                  </a:lnTo>
                  <a:lnTo>
                    <a:pt x="3" y="140"/>
                  </a:lnTo>
                  <a:lnTo>
                    <a:pt x="3" y="137"/>
                  </a:lnTo>
                  <a:lnTo>
                    <a:pt x="3" y="137"/>
                  </a:lnTo>
                  <a:lnTo>
                    <a:pt x="3" y="137"/>
                  </a:lnTo>
                  <a:lnTo>
                    <a:pt x="3" y="137"/>
                  </a:lnTo>
                  <a:lnTo>
                    <a:pt x="3" y="135"/>
                  </a:lnTo>
                  <a:lnTo>
                    <a:pt x="3" y="135"/>
                  </a:lnTo>
                  <a:lnTo>
                    <a:pt x="3" y="135"/>
                  </a:lnTo>
                  <a:lnTo>
                    <a:pt x="3" y="135"/>
                  </a:lnTo>
                  <a:lnTo>
                    <a:pt x="3" y="135"/>
                  </a:lnTo>
                  <a:lnTo>
                    <a:pt x="3" y="135"/>
                  </a:lnTo>
                  <a:lnTo>
                    <a:pt x="3" y="132"/>
                  </a:lnTo>
                  <a:lnTo>
                    <a:pt x="3" y="132"/>
                  </a:lnTo>
                  <a:lnTo>
                    <a:pt x="5" y="130"/>
                  </a:lnTo>
                  <a:lnTo>
                    <a:pt x="5" y="130"/>
                  </a:lnTo>
                  <a:lnTo>
                    <a:pt x="7" y="130"/>
                  </a:lnTo>
                  <a:lnTo>
                    <a:pt x="7" y="130"/>
                  </a:lnTo>
                  <a:lnTo>
                    <a:pt x="7" y="130"/>
                  </a:lnTo>
                  <a:lnTo>
                    <a:pt x="7" y="130"/>
                  </a:lnTo>
                  <a:lnTo>
                    <a:pt x="7" y="128"/>
                  </a:lnTo>
                  <a:lnTo>
                    <a:pt x="7" y="128"/>
                  </a:lnTo>
                  <a:lnTo>
                    <a:pt x="10" y="125"/>
                  </a:lnTo>
                  <a:lnTo>
                    <a:pt x="10" y="125"/>
                  </a:lnTo>
                  <a:lnTo>
                    <a:pt x="12" y="125"/>
                  </a:lnTo>
                  <a:lnTo>
                    <a:pt x="12" y="125"/>
                  </a:lnTo>
                  <a:lnTo>
                    <a:pt x="12" y="125"/>
                  </a:lnTo>
                  <a:lnTo>
                    <a:pt x="12" y="125"/>
                  </a:lnTo>
                  <a:lnTo>
                    <a:pt x="15" y="123"/>
                  </a:lnTo>
                  <a:lnTo>
                    <a:pt x="15" y="123"/>
                  </a:lnTo>
                  <a:lnTo>
                    <a:pt x="15" y="123"/>
                  </a:lnTo>
                  <a:lnTo>
                    <a:pt x="15" y="123"/>
                  </a:lnTo>
                  <a:lnTo>
                    <a:pt x="15" y="123"/>
                  </a:lnTo>
                  <a:lnTo>
                    <a:pt x="15" y="123"/>
                  </a:lnTo>
                  <a:lnTo>
                    <a:pt x="15" y="123"/>
                  </a:lnTo>
                  <a:lnTo>
                    <a:pt x="15" y="123"/>
                  </a:lnTo>
                  <a:lnTo>
                    <a:pt x="15" y="123"/>
                  </a:lnTo>
                  <a:lnTo>
                    <a:pt x="15" y="123"/>
                  </a:lnTo>
                  <a:lnTo>
                    <a:pt x="12" y="121"/>
                  </a:lnTo>
                  <a:lnTo>
                    <a:pt x="12" y="121"/>
                  </a:lnTo>
                  <a:lnTo>
                    <a:pt x="12" y="121"/>
                  </a:lnTo>
                  <a:lnTo>
                    <a:pt x="12" y="121"/>
                  </a:lnTo>
                  <a:lnTo>
                    <a:pt x="12" y="121"/>
                  </a:lnTo>
                  <a:lnTo>
                    <a:pt x="12" y="121"/>
                  </a:lnTo>
                  <a:lnTo>
                    <a:pt x="12" y="121"/>
                  </a:lnTo>
                  <a:lnTo>
                    <a:pt x="12" y="121"/>
                  </a:lnTo>
                  <a:lnTo>
                    <a:pt x="12" y="118"/>
                  </a:lnTo>
                  <a:lnTo>
                    <a:pt x="12" y="118"/>
                  </a:lnTo>
                  <a:lnTo>
                    <a:pt x="12" y="118"/>
                  </a:lnTo>
                  <a:lnTo>
                    <a:pt x="12" y="118"/>
                  </a:lnTo>
                  <a:lnTo>
                    <a:pt x="12" y="116"/>
                  </a:lnTo>
                  <a:lnTo>
                    <a:pt x="12" y="116"/>
                  </a:lnTo>
                  <a:lnTo>
                    <a:pt x="12" y="116"/>
                  </a:lnTo>
                  <a:lnTo>
                    <a:pt x="12" y="116"/>
                  </a:lnTo>
                  <a:lnTo>
                    <a:pt x="12" y="114"/>
                  </a:lnTo>
                  <a:lnTo>
                    <a:pt x="12" y="114"/>
                  </a:lnTo>
                  <a:lnTo>
                    <a:pt x="15" y="111"/>
                  </a:lnTo>
                  <a:lnTo>
                    <a:pt x="15" y="111"/>
                  </a:lnTo>
                  <a:lnTo>
                    <a:pt x="15" y="111"/>
                  </a:lnTo>
                  <a:lnTo>
                    <a:pt x="15" y="111"/>
                  </a:lnTo>
                  <a:lnTo>
                    <a:pt x="15" y="109"/>
                  </a:lnTo>
                  <a:lnTo>
                    <a:pt x="15" y="109"/>
                  </a:lnTo>
                  <a:lnTo>
                    <a:pt x="17" y="109"/>
                  </a:lnTo>
                  <a:lnTo>
                    <a:pt x="17" y="109"/>
                  </a:lnTo>
                  <a:lnTo>
                    <a:pt x="17" y="106"/>
                  </a:lnTo>
                  <a:lnTo>
                    <a:pt x="17" y="106"/>
                  </a:lnTo>
                  <a:lnTo>
                    <a:pt x="17" y="106"/>
                  </a:lnTo>
                  <a:lnTo>
                    <a:pt x="17" y="106"/>
                  </a:lnTo>
                  <a:lnTo>
                    <a:pt x="17" y="106"/>
                  </a:lnTo>
                  <a:lnTo>
                    <a:pt x="17" y="106"/>
                  </a:lnTo>
                  <a:lnTo>
                    <a:pt x="17" y="104"/>
                  </a:lnTo>
                  <a:lnTo>
                    <a:pt x="17" y="104"/>
                  </a:lnTo>
                  <a:lnTo>
                    <a:pt x="15" y="104"/>
                  </a:lnTo>
                  <a:lnTo>
                    <a:pt x="15" y="104"/>
                  </a:lnTo>
                  <a:lnTo>
                    <a:pt x="17" y="102"/>
                  </a:lnTo>
                  <a:lnTo>
                    <a:pt x="17" y="102"/>
                  </a:lnTo>
                  <a:lnTo>
                    <a:pt x="17" y="102"/>
                  </a:lnTo>
                  <a:lnTo>
                    <a:pt x="17" y="102"/>
                  </a:lnTo>
                  <a:lnTo>
                    <a:pt x="17" y="99"/>
                  </a:lnTo>
                  <a:lnTo>
                    <a:pt x="17" y="99"/>
                  </a:lnTo>
                  <a:lnTo>
                    <a:pt x="17" y="99"/>
                  </a:lnTo>
                  <a:lnTo>
                    <a:pt x="17" y="99"/>
                  </a:lnTo>
                  <a:lnTo>
                    <a:pt x="19" y="97"/>
                  </a:lnTo>
                  <a:lnTo>
                    <a:pt x="19" y="97"/>
                  </a:lnTo>
                  <a:lnTo>
                    <a:pt x="19" y="97"/>
                  </a:lnTo>
                  <a:lnTo>
                    <a:pt x="19" y="97"/>
                  </a:lnTo>
                  <a:lnTo>
                    <a:pt x="19" y="95"/>
                  </a:lnTo>
                  <a:lnTo>
                    <a:pt x="19" y="95"/>
                  </a:lnTo>
                  <a:lnTo>
                    <a:pt x="19" y="95"/>
                  </a:lnTo>
                  <a:lnTo>
                    <a:pt x="19" y="95"/>
                  </a:lnTo>
                  <a:lnTo>
                    <a:pt x="19" y="95"/>
                  </a:lnTo>
                  <a:lnTo>
                    <a:pt x="19" y="95"/>
                  </a:lnTo>
                  <a:lnTo>
                    <a:pt x="19" y="92"/>
                  </a:lnTo>
                  <a:lnTo>
                    <a:pt x="19" y="92"/>
                  </a:lnTo>
                  <a:lnTo>
                    <a:pt x="19" y="92"/>
                  </a:lnTo>
                  <a:lnTo>
                    <a:pt x="19" y="92"/>
                  </a:lnTo>
                  <a:lnTo>
                    <a:pt x="17" y="92"/>
                  </a:lnTo>
                  <a:lnTo>
                    <a:pt x="17" y="92"/>
                  </a:lnTo>
                  <a:lnTo>
                    <a:pt x="17" y="90"/>
                  </a:lnTo>
                  <a:lnTo>
                    <a:pt x="17" y="90"/>
                  </a:lnTo>
                  <a:lnTo>
                    <a:pt x="17" y="90"/>
                  </a:lnTo>
                  <a:lnTo>
                    <a:pt x="17" y="90"/>
                  </a:lnTo>
                  <a:lnTo>
                    <a:pt x="17" y="90"/>
                  </a:lnTo>
                  <a:lnTo>
                    <a:pt x="17" y="90"/>
                  </a:lnTo>
                  <a:lnTo>
                    <a:pt x="17" y="88"/>
                  </a:lnTo>
                  <a:lnTo>
                    <a:pt x="17" y="88"/>
                  </a:lnTo>
                  <a:lnTo>
                    <a:pt x="17" y="85"/>
                  </a:lnTo>
                  <a:lnTo>
                    <a:pt x="17" y="85"/>
                  </a:lnTo>
                  <a:lnTo>
                    <a:pt x="15" y="85"/>
                  </a:lnTo>
                  <a:lnTo>
                    <a:pt x="15" y="85"/>
                  </a:lnTo>
                  <a:lnTo>
                    <a:pt x="15" y="83"/>
                  </a:lnTo>
                  <a:lnTo>
                    <a:pt x="15" y="83"/>
                  </a:lnTo>
                  <a:lnTo>
                    <a:pt x="15" y="83"/>
                  </a:lnTo>
                  <a:lnTo>
                    <a:pt x="15" y="83"/>
                  </a:lnTo>
                  <a:lnTo>
                    <a:pt x="15" y="80"/>
                  </a:lnTo>
                  <a:lnTo>
                    <a:pt x="15" y="80"/>
                  </a:lnTo>
                  <a:lnTo>
                    <a:pt x="15" y="80"/>
                  </a:lnTo>
                  <a:lnTo>
                    <a:pt x="15" y="80"/>
                  </a:lnTo>
                  <a:lnTo>
                    <a:pt x="15" y="78"/>
                  </a:lnTo>
                  <a:lnTo>
                    <a:pt x="15" y="78"/>
                  </a:lnTo>
                  <a:lnTo>
                    <a:pt x="17" y="76"/>
                  </a:lnTo>
                  <a:lnTo>
                    <a:pt x="17" y="76"/>
                  </a:lnTo>
                  <a:lnTo>
                    <a:pt x="17" y="76"/>
                  </a:lnTo>
                  <a:lnTo>
                    <a:pt x="17" y="76"/>
                  </a:lnTo>
                  <a:lnTo>
                    <a:pt x="17" y="73"/>
                  </a:lnTo>
                  <a:lnTo>
                    <a:pt x="17" y="73"/>
                  </a:lnTo>
                  <a:lnTo>
                    <a:pt x="17" y="73"/>
                  </a:lnTo>
                  <a:lnTo>
                    <a:pt x="17" y="73"/>
                  </a:lnTo>
                  <a:lnTo>
                    <a:pt x="17" y="73"/>
                  </a:lnTo>
                  <a:lnTo>
                    <a:pt x="17" y="73"/>
                  </a:lnTo>
                  <a:lnTo>
                    <a:pt x="17" y="71"/>
                  </a:lnTo>
                  <a:lnTo>
                    <a:pt x="17" y="71"/>
                  </a:lnTo>
                  <a:lnTo>
                    <a:pt x="17" y="71"/>
                  </a:lnTo>
                  <a:lnTo>
                    <a:pt x="17" y="71"/>
                  </a:lnTo>
                  <a:lnTo>
                    <a:pt x="17" y="69"/>
                  </a:lnTo>
                  <a:lnTo>
                    <a:pt x="17" y="69"/>
                  </a:lnTo>
                  <a:lnTo>
                    <a:pt x="17" y="69"/>
                  </a:lnTo>
                  <a:lnTo>
                    <a:pt x="17" y="69"/>
                  </a:lnTo>
                  <a:lnTo>
                    <a:pt x="17" y="69"/>
                  </a:lnTo>
                  <a:lnTo>
                    <a:pt x="17" y="69"/>
                  </a:lnTo>
                  <a:lnTo>
                    <a:pt x="17" y="66"/>
                  </a:lnTo>
                  <a:lnTo>
                    <a:pt x="17" y="66"/>
                  </a:lnTo>
                  <a:lnTo>
                    <a:pt x="17" y="66"/>
                  </a:lnTo>
                  <a:lnTo>
                    <a:pt x="17" y="66"/>
                  </a:lnTo>
                  <a:lnTo>
                    <a:pt x="17" y="64"/>
                  </a:lnTo>
                  <a:lnTo>
                    <a:pt x="17" y="64"/>
                  </a:lnTo>
                  <a:lnTo>
                    <a:pt x="17" y="64"/>
                  </a:lnTo>
                  <a:lnTo>
                    <a:pt x="17" y="64"/>
                  </a:lnTo>
                  <a:lnTo>
                    <a:pt x="17" y="62"/>
                  </a:lnTo>
                  <a:lnTo>
                    <a:pt x="17" y="62"/>
                  </a:lnTo>
                  <a:lnTo>
                    <a:pt x="17" y="62"/>
                  </a:lnTo>
                  <a:lnTo>
                    <a:pt x="17" y="62"/>
                  </a:lnTo>
                  <a:lnTo>
                    <a:pt x="17" y="59"/>
                  </a:lnTo>
                  <a:lnTo>
                    <a:pt x="17" y="59"/>
                  </a:lnTo>
                  <a:lnTo>
                    <a:pt x="17" y="59"/>
                  </a:lnTo>
                  <a:lnTo>
                    <a:pt x="17" y="59"/>
                  </a:lnTo>
                  <a:lnTo>
                    <a:pt x="17" y="57"/>
                  </a:lnTo>
                  <a:lnTo>
                    <a:pt x="17" y="57"/>
                  </a:lnTo>
                  <a:lnTo>
                    <a:pt x="19" y="57"/>
                  </a:lnTo>
                  <a:lnTo>
                    <a:pt x="19" y="57"/>
                  </a:lnTo>
                  <a:lnTo>
                    <a:pt x="19" y="57"/>
                  </a:lnTo>
                  <a:lnTo>
                    <a:pt x="19" y="57"/>
                  </a:lnTo>
                  <a:lnTo>
                    <a:pt x="19" y="54"/>
                  </a:lnTo>
                  <a:lnTo>
                    <a:pt x="19" y="54"/>
                  </a:lnTo>
                  <a:lnTo>
                    <a:pt x="22" y="54"/>
                  </a:lnTo>
                  <a:lnTo>
                    <a:pt x="22" y="54"/>
                  </a:lnTo>
                  <a:lnTo>
                    <a:pt x="22" y="54"/>
                  </a:lnTo>
                  <a:lnTo>
                    <a:pt x="22" y="54"/>
                  </a:lnTo>
                  <a:lnTo>
                    <a:pt x="19" y="52"/>
                  </a:lnTo>
                  <a:lnTo>
                    <a:pt x="19" y="52"/>
                  </a:lnTo>
                  <a:lnTo>
                    <a:pt x="19" y="52"/>
                  </a:lnTo>
                  <a:lnTo>
                    <a:pt x="19" y="52"/>
                  </a:lnTo>
                  <a:lnTo>
                    <a:pt x="19" y="52"/>
                  </a:lnTo>
                  <a:lnTo>
                    <a:pt x="19" y="52"/>
                  </a:lnTo>
                  <a:lnTo>
                    <a:pt x="19" y="50"/>
                  </a:lnTo>
                  <a:lnTo>
                    <a:pt x="19" y="50"/>
                  </a:lnTo>
                  <a:lnTo>
                    <a:pt x="19" y="50"/>
                  </a:lnTo>
                  <a:lnTo>
                    <a:pt x="19" y="50"/>
                  </a:lnTo>
                  <a:lnTo>
                    <a:pt x="19" y="47"/>
                  </a:lnTo>
                  <a:lnTo>
                    <a:pt x="19" y="47"/>
                  </a:lnTo>
                  <a:lnTo>
                    <a:pt x="19" y="45"/>
                  </a:lnTo>
                  <a:lnTo>
                    <a:pt x="19" y="45"/>
                  </a:lnTo>
                  <a:lnTo>
                    <a:pt x="19" y="45"/>
                  </a:lnTo>
                  <a:lnTo>
                    <a:pt x="19" y="45"/>
                  </a:lnTo>
                  <a:lnTo>
                    <a:pt x="19" y="43"/>
                  </a:lnTo>
                  <a:lnTo>
                    <a:pt x="19" y="43"/>
                  </a:lnTo>
                  <a:lnTo>
                    <a:pt x="19" y="43"/>
                  </a:lnTo>
                  <a:lnTo>
                    <a:pt x="19" y="43"/>
                  </a:lnTo>
                  <a:lnTo>
                    <a:pt x="19" y="40"/>
                  </a:lnTo>
                  <a:lnTo>
                    <a:pt x="19" y="40"/>
                  </a:lnTo>
                  <a:lnTo>
                    <a:pt x="19" y="40"/>
                  </a:lnTo>
                  <a:lnTo>
                    <a:pt x="19" y="40"/>
                  </a:lnTo>
                  <a:lnTo>
                    <a:pt x="19" y="40"/>
                  </a:lnTo>
                  <a:lnTo>
                    <a:pt x="19" y="40"/>
                  </a:lnTo>
                  <a:lnTo>
                    <a:pt x="17" y="40"/>
                  </a:lnTo>
                  <a:lnTo>
                    <a:pt x="17" y="40"/>
                  </a:lnTo>
                  <a:lnTo>
                    <a:pt x="17" y="38"/>
                  </a:lnTo>
                  <a:lnTo>
                    <a:pt x="17" y="38"/>
                  </a:lnTo>
                  <a:lnTo>
                    <a:pt x="17" y="38"/>
                  </a:lnTo>
                  <a:lnTo>
                    <a:pt x="17" y="38"/>
                  </a:lnTo>
                  <a:lnTo>
                    <a:pt x="17" y="38"/>
                  </a:lnTo>
                  <a:lnTo>
                    <a:pt x="17" y="38"/>
                  </a:lnTo>
                  <a:lnTo>
                    <a:pt x="17" y="36"/>
                  </a:lnTo>
                  <a:lnTo>
                    <a:pt x="17" y="36"/>
                  </a:lnTo>
                  <a:lnTo>
                    <a:pt x="19" y="36"/>
                  </a:lnTo>
                  <a:lnTo>
                    <a:pt x="19" y="36"/>
                  </a:lnTo>
                  <a:lnTo>
                    <a:pt x="19" y="33"/>
                  </a:lnTo>
                  <a:lnTo>
                    <a:pt x="19" y="33"/>
                  </a:lnTo>
                  <a:lnTo>
                    <a:pt x="22" y="33"/>
                  </a:lnTo>
                  <a:lnTo>
                    <a:pt x="22" y="33"/>
                  </a:lnTo>
                  <a:lnTo>
                    <a:pt x="22" y="31"/>
                  </a:lnTo>
                  <a:lnTo>
                    <a:pt x="22" y="31"/>
                  </a:lnTo>
                  <a:lnTo>
                    <a:pt x="22" y="31"/>
                  </a:lnTo>
                  <a:lnTo>
                    <a:pt x="22" y="31"/>
                  </a:lnTo>
                  <a:lnTo>
                    <a:pt x="22" y="28"/>
                  </a:lnTo>
                  <a:lnTo>
                    <a:pt x="22" y="28"/>
                  </a:lnTo>
                  <a:lnTo>
                    <a:pt x="24" y="28"/>
                  </a:lnTo>
                  <a:lnTo>
                    <a:pt x="24" y="28"/>
                  </a:lnTo>
                  <a:lnTo>
                    <a:pt x="24" y="28"/>
                  </a:lnTo>
                  <a:lnTo>
                    <a:pt x="24" y="28"/>
                  </a:lnTo>
                  <a:lnTo>
                    <a:pt x="24" y="28"/>
                  </a:lnTo>
                  <a:lnTo>
                    <a:pt x="24" y="28"/>
                  </a:lnTo>
                  <a:lnTo>
                    <a:pt x="24" y="26"/>
                  </a:lnTo>
                  <a:lnTo>
                    <a:pt x="24" y="26"/>
                  </a:lnTo>
                  <a:lnTo>
                    <a:pt x="24" y="26"/>
                  </a:lnTo>
                  <a:lnTo>
                    <a:pt x="24" y="26"/>
                  </a:lnTo>
                  <a:lnTo>
                    <a:pt x="26" y="26"/>
                  </a:lnTo>
                  <a:lnTo>
                    <a:pt x="26" y="26"/>
                  </a:lnTo>
                  <a:lnTo>
                    <a:pt x="26" y="26"/>
                  </a:lnTo>
                  <a:lnTo>
                    <a:pt x="26" y="26"/>
                  </a:lnTo>
                  <a:lnTo>
                    <a:pt x="29" y="26"/>
                  </a:lnTo>
                  <a:lnTo>
                    <a:pt x="29" y="26"/>
                  </a:lnTo>
                  <a:lnTo>
                    <a:pt x="29" y="26"/>
                  </a:lnTo>
                  <a:lnTo>
                    <a:pt x="29" y="26"/>
                  </a:lnTo>
                  <a:lnTo>
                    <a:pt x="29" y="26"/>
                  </a:lnTo>
                  <a:lnTo>
                    <a:pt x="29" y="26"/>
                  </a:lnTo>
                  <a:lnTo>
                    <a:pt x="29" y="24"/>
                  </a:lnTo>
                  <a:lnTo>
                    <a:pt x="29" y="24"/>
                  </a:lnTo>
                  <a:lnTo>
                    <a:pt x="26" y="24"/>
                  </a:lnTo>
                  <a:lnTo>
                    <a:pt x="26" y="24"/>
                  </a:lnTo>
                  <a:lnTo>
                    <a:pt x="26" y="21"/>
                  </a:lnTo>
                  <a:lnTo>
                    <a:pt x="26" y="21"/>
                  </a:lnTo>
                  <a:lnTo>
                    <a:pt x="26" y="19"/>
                  </a:lnTo>
                  <a:lnTo>
                    <a:pt x="26" y="19"/>
                  </a:lnTo>
                  <a:lnTo>
                    <a:pt x="26" y="19"/>
                  </a:lnTo>
                  <a:lnTo>
                    <a:pt x="26" y="19"/>
                  </a:lnTo>
                  <a:lnTo>
                    <a:pt x="24" y="19"/>
                  </a:lnTo>
                  <a:lnTo>
                    <a:pt x="24" y="19"/>
                  </a:lnTo>
                  <a:lnTo>
                    <a:pt x="24" y="21"/>
                  </a:lnTo>
                  <a:lnTo>
                    <a:pt x="24" y="21"/>
                  </a:lnTo>
                  <a:lnTo>
                    <a:pt x="24" y="21"/>
                  </a:lnTo>
                  <a:lnTo>
                    <a:pt x="24" y="21"/>
                  </a:lnTo>
                  <a:lnTo>
                    <a:pt x="22" y="21"/>
                  </a:lnTo>
                  <a:lnTo>
                    <a:pt x="22" y="21"/>
                  </a:lnTo>
                  <a:lnTo>
                    <a:pt x="22" y="21"/>
                  </a:lnTo>
                  <a:lnTo>
                    <a:pt x="22" y="21"/>
                  </a:lnTo>
                  <a:lnTo>
                    <a:pt x="22" y="21"/>
                  </a:lnTo>
                  <a:lnTo>
                    <a:pt x="22" y="21"/>
                  </a:lnTo>
                  <a:lnTo>
                    <a:pt x="19" y="21"/>
                  </a:lnTo>
                  <a:lnTo>
                    <a:pt x="19" y="21"/>
                  </a:lnTo>
                  <a:lnTo>
                    <a:pt x="19" y="21"/>
                  </a:lnTo>
                  <a:lnTo>
                    <a:pt x="19" y="21"/>
                  </a:lnTo>
                  <a:lnTo>
                    <a:pt x="17" y="21"/>
                  </a:lnTo>
                  <a:lnTo>
                    <a:pt x="17" y="21"/>
                  </a:lnTo>
                  <a:lnTo>
                    <a:pt x="17" y="19"/>
                  </a:lnTo>
                  <a:lnTo>
                    <a:pt x="17" y="19"/>
                  </a:lnTo>
                  <a:lnTo>
                    <a:pt x="17" y="19"/>
                  </a:lnTo>
                  <a:lnTo>
                    <a:pt x="17" y="19"/>
                  </a:lnTo>
                  <a:lnTo>
                    <a:pt x="15" y="19"/>
                  </a:lnTo>
                  <a:lnTo>
                    <a:pt x="15" y="19"/>
                  </a:lnTo>
                  <a:lnTo>
                    <a:pt x="12" y="17"/>
                  </a:lnTo>
                  <a:lnTo>
                    <a:pt x="12" y="17"/>
                  </a:lnTo>
                  <a:lnTo>
                    <a:pt x="12" y="17"/>
                  </a:lnTo>
                  <a:lnTo>
                    <a:pt x="12" y="17"/>
                  </a:lnTo>
                  <a:lnTo>
                    <a:pt x="12" y="17"/>
                  </a:lnTo>
                  <a:lnTo>
                    <a:pt x="12" y="17"/>
                  </a:lnTo>
                  <a:lnTo>
                    <a:pt x="12" y="14"/>
                  </a:lnTo>
                  <a:lnTo>
                    <a:pt x="12" y="14"/>
                  </a:lnTo>
                  <a:lnTo>
                    <a:pt x="10" y="14"/>
                  </a:lnTo>
                  <a:lnTo>
                    <a:pt x="10" y="14"/>
                  </a:lnTo>
                  <a:lnTo>
                    <a:pt x="10" y="12"/>
                  </a:lnTo>
                  <a:lnTo>
                    <a:pt x="10" y="12"/>
                  </a:lnTo>
                  <a:lnTo>
                    <a:pt x="12" y="10"/>
                  </a:lnTo>
                  <a:lnTo>
                    <a:pt x="12" y="10"/>
                  </a:lnTo>
                  <a:lnTo>
                    <a:pt x="12" y="10"/>
                  </a:lnTo>
                  <a:lnTo>
                    <a:pt x="12" y="10"/>
                  </a:lnTo>
                  <a:lnTo>
                    <a:pt x="12" y="10"/>
                  </a:lnTo>
                  <a:lnTo>
                    <a:pt x="12" y="10"/>
                  </a:lnTo>
                  <a:lnTo>
                    <a:pt x="12" y="10"/>
                  </a:lnTo>
                  <a:lnTo>
                    <a:pt x="12" y="10"/>
                  </a:lnTo>
                  <a:lnTo>
                    <a:pt x="12" y="7"/>
                  </a:lnTo>
                  <a:lnTo>
                    <a:pt x="12" y="7"/>
                  </a:lnTo>
                  <a:lnTo>
                    <a:pt x="15" y="7"/>
                  </a:lnTo>
                  <a:lnTo>
                    <a:pt x="15" y="7"/>
                  </a:lnTo>
                  <a:lnTo>
                    <a:pt x="15" y="5"/>
                  </a:lnTo>
                  <a:lnTo>
                    <a:pt x="15" y="5"/>
                  </a:lnTo>
                  <a:lnTo>
                    <a:pt x="15" y="5"/>
                  </a:lnTo>
                  <a:lnTo>
                    <a:pt x="15" y="5"/>
                  </a:lnTo>
                  <a:lnTo>
                    <a:pt x="15" y="5"/>
                  </a:lnTo>
                  <a:lnTo>
                    <a:pt x="15" y="5"/>
                  </a:lnTo>
                  <a:lnTo>
                    <a:pt x="17" y="5"/>
                  </a:lnTo>
                  <a:lnTo>
                    <a:pt x="17" y="5"/>
                  </a:lnTo>
                  <a:lnTo>
                    <a:pt x="19" y="5"/>
                  </a:lnTo>
                  <a:lnTo>
                    <a:pt x="19" y="5"/>
                  </a:lnTo>
                  <a:lnTo>
                    <a:pt x="19" y="5"/>
                  </a:lnTo>
                  <a:lnTo>
                    <a:pt x="19" y="5"/>
                  </a:lnTo>
                  <a:lnTo>
                    <a:pt x="22" y="5"/>
                  </a:lnTo>
                  <a:lnTo>
                    <a:pt x="22" y="5"/>
                  </a:lnTo>
                  <a:lnTo>
                    <a:pt x="22" y="2"/>
                  </a:lnTo>
                  <a:lnTo>
                    <a:pt x="22" y="2"/>
                  </a:lnTo>
                  <a:lnTo>
                    <a:pt x="24" y="2"/>
                  </a:lnTo>
                  <a:lnTo>
                    <a:pt x="24" y="2"/>
                  </a:lnTo>
                  <a:lnTo>
                    <a:pt x="24" y="2"/>
                  </a:lnTo>
                  <a:lnTo>
                    <a:pt x="24" y="2"/>
                  </a:lnTo>
                  <a:lnTo>
                    <a:pt x="24" y="2"/>
                  </a:lnTo>
                  <a:lnTo>
                    <a:pt x="24" y="2"/>
                  </a:lnTo>
                  <a:lnTo>
                    <a:pt x="26" y="2"/>
                  </a:lnTo>
                  <a:lnTo>
                    <a:pt x="26" y="2"/>
                  </a:lnTo>
                  <a:lnTo>
                    <a:pt x="26" y="2"/>
                  </a:lnTo>
                  <a:lnTo>
                    <a:pt x="26" y="2"/>
                  </a:lnTo>
                  <a:lnTo>
                    <a:pt x="29" y="2"/>
                  </a:lnTo>
                  <a:lnTo>
                    <a:pt x="29" y="2"/>
                  </a:lnTo>
                  <a:lnTo>
                    <a:pt x="31" y="2"/>
                  </a:lnTo>
                  <a:lnTo>
                    <a:pt x="31" y="2"/>
                  </a:lnTo>
                  <a:lnTo>
                    <a:pt x="31" y="0"/>
                  </a:lnTo>
                  <a:lnTo>
                    <a:pt x="31" y="0"/>
                  </a:lnTo>
                  <a:lnTo>
                    <a:pt x="33" y="0"/>
                  </a:lnTo>
                  <a:lnTo>
                    <a:pt x="33" y="0"/>
                  </a:lnTo>
                  <a:lnTo>
                    <a:pt x="130" y="0"/>
                  </a:lnTo>
                  <a:lnTo>
                    <a:pt x="130" y="0"/>
                  </a:lnTo>
                  <a:lnTo>
                    <a:pt x="135" y="0"/>
                  </a:lnTo>
                  <a:lnTo>
                    <a:pt x="135" y="0"/>
                  </a:lnTo>
                  <a:lnTo>
                    <a:pt x="225" y="0"/>
                  </a:lnTo>
                  <a:lnTo>
                    <a:pt x="225" y="0"/>
                  </a:lnTo>
                  <a:lnTo>
                    <a:pt x="232" y="2"/>
                  </a:lnTo>
                  <a:lnTo>
                    <a:pt x="232" y="2"/>
                  </a:lnTo>
                  <a:lnTo>
                    <a:pt x="234" y="2"/>
                  </a:lnTo>
                  <a:lnTo>
                    <a:pt x="234" y="2"/>
                  </a:lnTo>
                  <a:lnTo>
                    <a:pt x="234" y="2"/>
                  </a:lnTo>
                  <a:lnTo>
                    <a:pt x="234" y="2"/>
                  </a:lnTo>
                  <a:lnTo>
                    <a:pt x="265" y="2"/>
                  </a:lnTo>
                  <a:lnTo>
                    <a:pt x="265" y="2"/>
                  </a:lnTo>
                  <a:lnTo>
                    <a:pt x="277" y="2"/>
                  </a:lnTo>
                  <a:lnTo>
                    <a:pt x="277" y="2"/>
                  </a:lnTo>
                  <a:lnTo>
                    <a:pt x="435" y="2"/>
                  </a:lnTo>
                  <a:lnTo>
                    <a:pt x="435" y="2"/>
                  </a:lnTo>
                  <a:lnTo>
                    <a:pt x="442" y="2"/>
                  </a:lnTo>
                  <a:lnTo>
                    <a:pt x="442" y="2"/>
                  </a:lnTo>
                  <a:lnTo>
                    <a:pt x="447" y="2"/>
                  </a:lnTo>
                  <a:lnTo>
                    <a:pt x="447" y="2"/>
                  </a:lnTo>
                  <a:lnTo>
                    <a:pt x="447" y="2"/>
                  </a:lnTo>
                  <a:lnTo>
                    <a:pt x="447" y="2"/>
                  </a:lnTo>
                  <a:lnTo>
                    <a:pt x="449" y="5"/>
                  </a:lnTo>
                  <a:lnTo>
                    <a:pt x="449" y="5"/>
                  </a:lnTo>
                  <a:lnTo>
                    <a:pt x="449" y="5"/>
                  </a:lnTo>
                  <a:lnTo>
                    <a:pt x="449" y="5"/>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39" name="Freeform 845"/>
            <p:cNvSpPr>
              <a:spLocks/>
            </p:cNvSpPr>
            <p:nvPr/>
          </p:nvSpPr>
          <p:spPr bwMode="auto">
            <a:xfrm>
              <a:off x="1317" y="1838"/>
              <a:ext cx="773" cy="413"/>
            </a:xfrm>
            <a:custGeom>
              <a:avLst/>
              <a:gdLst/>
              <a:ahLst/>
              <a:cxnLst>
                <a:cxn ang="0">
                  <a:pos x="59" y="19"/>
                </a:cxn>
                <a:cxn ang="0">
                  <a:pos x="73" y="29"/>
                </a:cxn>
                <a:cxn ang="0">
                  <a:pos x="76" y="43"/>
                </a:cxn>
                <a:cxn ang="0">
                  <a:pos x="97" y="31"/>
                </a:cxn>
                <a:cxn ang="0">
                  <a:pos x="123" y="10"/>
                </a:cxn>
                <a:cxn ang="0">
                  <a:pos x="168" y="5"/>
                </a:cxn>
                <a:cxn ang="0">
                  <a:pos x="189" y="0"/>
                </a:cxn>
                <a:cxn ang="0">
                  <a:pos x="208" y="7"/>
                </a:cxn>
                <a:cxn ang="0">
                  <a:pos x="222" y="12"/>
                </a:cxn>
                <a:cxn ang="0">
                  <a:pos x="239" y="14"/>
                </a:cxn>
                <a:cxn ang="0">
                  <a:pos x="279" y="17"/>
                </a:cxn>
                <a:cxn ang="0">
                  <a:pos x="305" y="29"/>
                </a:cxn>
                <a:cxn ang="0">
                  <a:pos x="319" y="38"/>
                </a:cxn>
                <a:cxn ang="0">
                  <a:pos x="333" y="29"/>
                </a:cxn>
                <a:cxn ang="0">
                  <a:pos x="352" y="36"/>
                </a:cxn>
                <a:cxn ang="0">
                  <a:pos x="371" y="43"/>
                </a:cxn>
                <a:cxn ang="0">
                  <a:pos x="385" y="40"/>
                </a:cxn>
                <a:cxn ang="0">
                  <a:pos x="442" y="48"/>
                </a:cxn>
                <a:cxn ang="0">
                  <a:pos x="442" y="62"/>
                </a:cxn>
                <a:cxn ang="0">
                  <a:pos x="444" y="81"/>
                </a:cxn>
                <a:cxn ang="0">
                  <a:pos x="440" y="97"/>
                </a:cxn>
                <a:cxn ang="0">
                  <a:pos x="437" y="111"/>
                </a:cxn>
                <a:cxn ang="0">
                  <a:pos x="428" y="128"/>
                </a:cxn>
                <a:cxn ang="0">
                  <a:pos x="425" y="142"/>
                </a:cxn>
                <a:cxn ang="0">
                  <a:pos x="428" y="154"/>
                </a:cxn>
                <a:cxn ang="0">
                  <a:pos x="430" y="189"/>
                </a:cxn>
                <a:cxn ang="0">
                  <a:pos x="435" y="203"/>
                </a:cxn>
                <a:cxn ang="0">
                  <a:pos x="303" y="213"/>
                </a:cxn>
                <a:cxn ang="0">
                  <a:pos x="279" y="225"/>
                </a:cxn>
                <a:cxn ang="0">
                  <a:pos x="262" y="229"/>
                </a:cxn>
                <a:cxn ang="0">
                  <a:pos x="248" y="229"/>
                </a:cxn>
                <a:cxn ang="0">
                  <a:pos x="232" y="227"/>
                </a:cxn>
                <a:cxn ang="0">
                  <a:pos x="220" y="225"/>
                </a:cxn>
                <a:cxn ang="0">
                  <a:pos x="208" y="225"/>
                </a:cxn>
                <a:cxn ang="0">
                  <a:pos x="199" y="218"/>
                </a:cxn>
                <a:cxn ang="0">
                  <a:pos x="184" y="208"/>
                </a:cxn>
                <a:cxn ang="0">
                  <a:pos x="170" y="206"/>
                </a:cxn>
                <a:cxn ang="0">
                  <a:pos x="154" y="201"/>
                </a:cxn>
                <a:cxn ang="0">
                  <a:pos x="142" y="201"/>
                </a:cxn>
                <a:cxn ang="0">
                  <a:pos x="128" y="201"/>
                </a:cxn>
                <a:cxn ang="0">
                  <a:pos x="95" y="237"/>
                </a:cxn>
                <a:cxn ang="0">
                  <a:pos x="28" y="220"/>
                </a:cxn>
                <a:cxn ang="0">
                  <a:pos x="26" y="213"/>
                </a:cxn>
                <a:cxn ang="0">
                  <a:pos x="21" y="201"/>
                </a:cxn>
                <a:cxn ang="0">
                  <a:pos x="19" y="194"/>
                </a:cxn>
                <a:cxn ang="0">
                  <a:pos x="10" y="185"/>
                </a:cxn>
                <a:cxn ang="0">
                  <a:pos x="7" y="175"/>
                </a:cxn>
                <a:cxn ang="0">
                  <a:pos x="10" y="168"/>
                </a:cxn>
                <a:cxn ang="0">
                  <a:pos x="10" y="159"/>
                </a:cxn>
                <a:cxn ang="0">
                  <a:pos x="12" y="149"/>
                </a:cxn>
                <a:cxn ang="0">
                  <a:pos x="14" y="140"/>
                </a:cxn>
                <a:cxn ang="0">
                  <a:pos x="12" y="126"/>
                </a:cxn>
                <a:cxn ang="0">
                  <a:pos x="10" y="111"/>
                </a:cxn>
                <a:cxn ang="0">
                  <a:pos x="10" y="102"/>
                </a:cxn>
                <a:cxn ang="0">
                  <a:pos x="7" y="92"/>
                </a:cxn>
                <a:cxn ang="0">
                  <a:pos x="3" y="88"/>
                </a:cxn>
                <a:cxn ang="0">
                  <a:pos x="21" y="81"/>
                </a:cxn>
                <a:cxn ang="0">
                  <a:pos x="24" y="71"/>
                </a:cxn>
                <a:cxn ang="0">
                  <a:pos x="28" y="62"/>
                </a:cxn>
                <a:cxn ang="0">
                  <a:pos x="54" y="57"/>
                </a:cxn>
                <a:cxn ang="0">
                  <a:pos x="47" y="45"/>
                </a:cxn>
                <a:cxn ang="0">
                  <a:pos x="33" y="31"/>
                </a:cxn>
              </a:cxnLst>
              <a:rect l="0" t="0" r="r" b="b"/>
              <a:pathLst>
                <a:path w="444" h="237">
                  <a:moveTo>
                    <a:pt x="36" y="22"/>
                  </a:moveTo>
                  <a:lnTo>
                    <a:pt x="36" y="22"/>
                  </a:lnTo>
                  <a:lnTo>
                    <a:pt x="36" y="22"/>
                  </a:lnTo>
                  <a:lnTo>
                    <a:pt x="38" y="22"/>
                  </a:lnTo>
                  <a:lnTo>
                    <a:pt x="38" y="22"/>
                  </a:lnTo>
                  <a:lnTo>
                    <a:pt x="38" y="22"/>
                  </a:lnTo>
                  <a:lnTo>
                    <a:pt x="38" y="22"/>
                  </a:lnTo>
                  <a:lnTo>
                    <a:pt x="38" y="22"/>
                  </a:lnTo>
                  <a:lnTo>
                    <a:pt x="38" y="22"/>
                  </a:lnTo>
                  <a:lnTo>
                    <a:pt x="38" y="22"/>
                  </a:lnTo>
                  <a:lnTo>
                    <a:pt x="38" y="22"/>
                  </a:lnTo>
                  <a:lnTo>
                    <a:pt x="40" y="22"/>
                  </a:lnTo>
                  <a:lnTo>
                    <a:pt x="40" y="22"/>
                  </a:lnTo>
                  <a:lnTo>
                    <a:pt x="40" y="19"/>
                  </a:lnTo>
                  <a:lnTo>
                    <a:pt x="40" y="19"/>
                  </a:lnTo>
                  <a:lnTo>
                    <a:pt x="40" y="19"/>
                  </a:lnTo>
                  <a:lnTo>
                    <a:pt x="40" y="19"/>
                  </a:lnTo>
                  <a:lnTo>
                    <a:pt x="45" y="17"/>
                  </a:lnTo>
                  <a:lnTo>
                    <a:pt x="45" y="17"/>
                  </a:lnTo>
                  <a:lnTo>
                    <a:pt x="47" y="17"/>
                  </a:lnTo>
                  <a:lnTo>
                    <a:pt x="47" y="17"/>
                  </a:lnTo>
                  <a:lnTo>
                    <a:pt x="50" y="19"/>
                  </a:lnTo>
                  <a:lnTo>
                    <a:pt x="50" y="19"/>
                  </a:lnTo>
                  <a:lnTo>
                    <a:pt x="54" y="19"/>
                  </a:lnTo>
                  <a:lnTo>
                    <a:pt x="54" y="19"/>
                  </a:lnTo>
                  <a:lnTo>
                    <a:pt x="59" y="19"/>
                  </a:lnTo>
                  <a:lnTo>
                    <a:pt x="59" y="19"/>
                  </a:lnTo>
                  <a:lnTo>
                    <a:pt x="59" y="19"/>
                  </a:lnTo>
                  <a:lnTo>
                    <a:pt x="59" y="19"/>
                  </a:lnTo>
                  <a:lnTo>
                    <a:pt x="59" y="19"/>
                  </a:lnTo>
                  <a:lnTo>
                    <a:pt x="59" y="19"/>
                  </a:lnTo>
                  <a:lnTo>
                    <a:pt x="62" y="22"/>
                  </a:lnTo>
                  <a:lnTo>
                    <a:pt x="62" y="22"/>
                  </a:lnTo>
                  <a:lnTo>
                    <a:pt x="62" y="22"/>
                  </a:lnTo>
                  <a:lnTo>
                    <a:pt x="62" y="22"/>
                  </a:lnTo>
                  <a:lnTo>
                    <a:pt x="64" y="22"/>
                  </a:lnTo>
                  <a:lnTo>
                    <a:pt x="64" y="22"/>
                  </a:lnTo>
                  <a:lnTo>
                    <a:pt x="66" y="22"/>
                  </a:lnTo>
                  <a:lnTo>
                    <a:pt x="66" y="22"/>
                  </a:lnTo>
                  <a:lnTo>
                    <a:pt x="66" y="24"/>
                  </a:lnTo>
                  <a:lnTo>
                    <a:pt x="66" y="24"/>
                  </a:lnTo>
                  <a:lnTo>
                    <a:pt x="66" y="24"/>
                  </a:lnTo>
                  <a:lnTo>
                    <a:pt x="66" y="24"/>
                  </a:lnTo>
                  <a:lnTo>
                    <a:pt x="66" y="26"/>
                  </a:lnTo>
                  <a:lnTo>
                    <a:pt x="66" y="26"/>
                  </a:lnTo>
                  <a:lnTo>
                    <a:pt x="66" y="26"/>
                  </a:lnTo>
                  <a:lnTo>
                    <a:pt x="66" y="26"/>
                  </a:lnTo>
                  <a:lnTo>
                    <a:pt x="66" y="29"/>
                  </a:lnTo>
                  <a:lnTo>
                    <a:pt x="66" y="29"/>
                  </a:lnTo>
                  <a:lnTo>
                    <a:pt x="66" y="29"/>
                  </a:lnTo>
                  <a:lnTo>
                    <a:pt x="66" y="29"/>
                  </a:lnTo>
                  <a:lnTo>
                    <a:pt x="66" y="29"/>
                  </a:lnTo>
                  <a:lnTo>
                    <a:pt x="66" y="29"/>
                  </a:lnTo>
                  <a:lnTo>
                    <a:pt x="69" y="29"/>
                  </a:lnTo>
                  <a:lnTo>
                    <a:pt x="69" y="29"/>
                  </a:lnTo>
                  <a:lnTo>
                    <a:pt x="71" y="26"/>
                  </a:lnTo>
                  <a:lnTo>
                    <a:pt x="71" y="26"/>
                  </a:lnTo>
                  <a:lnTo>
                    <a:pt x="71" y="26"/>
                  </a:lnTo>
                  <a:lnTo>
                    <a:pt x="71" y="26"/>
                  </a:lnTo>
                  <a:lnTo>
                    <a:pt x="71" y="26"/>
                  </a:lnTo>
                  <a:lnTo>
                    <a:pt x="71" y="26"/>
                  </a:lnTo>
                  <a:lnTo>
                    <a:pt x="73" y="29"/>
                  </a:lnTo>
                  <a:lnTo>
                    <a:pt x="73" y="29"/>
                  </a:lnTo>
                  <a:lnTo>
                    <a:pt x="73" y="29"/>
                  </a:lnTo>
                  <a:lnTo>
                    <a:pt x="73" y="29"/>
                  </a:lnTo>
                  <a:lnTo>
                    <a:pt x="73" y="29"/>
                  </a:lnTo>
                  <a:lnTo>
                    <a:pt x="73" y="29"/>
                  </a:lnTo>
                  <a:lnTo>
                    <a:pt x="73" y="29"/>
                  </a:lnTo>
                  <a:lnTo>
                    <a:pt x="73" y="29"/>
                  </a:lnTo>
                  <a:lnTo>
                    <a:pt x="73" y="31"/>
                  </a:lnTo>
                  <a:lnTo>
                    <a:pt x="73" y="31"/>
                  </a:lnTo>
                  <a:lnTo>
                    <a:pt x="73" y="31"/>
                  </a:lnTo>
                  <a:lnTo>
                    <a:pt x="73" y="31"/>
                  </a:lnTo>
                  <a:lnTo>
                    <a:pt x="73" y="31"/>
                  </a:lnTo>
                  <a:lnTo>
                    <a:pt x="73" y="31"/>
                  </a:lnTo>
                  <a:lnTo>
                    <a:pt x="73" y="33"/>
                  </a:lnTo>
                  <a:lnTo>
                    <a:pt x="73" y="33"/>
                  </a:lnTo>
                  <a:lnTo>
                    <a:pt x="73" y="36"/>
                  </a:lnTo>
                  <a:lnTo>
                    <a:pt x="73" y="36"/>
                  </a:lnTo>
                  <a:lnTo>
                    <a:pt x="73" y="36"/>
                  </a:lnTo>
                  <a:lnTo>
                    <a:pt x="73" y="36"/>
                  </a:lnTo>
                  <a:lnTo>
                    <a:pt x="73" y="38"/>
                  </a:lnTo>
                  <a:lnTo>
                    <a:pt x="73" y="38"/>
                  </a:lnTo>
                  <a:lnTo>
                    <a:pt x="73" y="38"/>
                  </a:lnTo>
                  <a:lnTo>
                    <a:pt x="73" y="38"/>
                  </a:lnTo>
                  <a:lnTo>
                    <a:pt x="73" y="38"/>
                  </a:lnTo>
                  <a:lnTo>
                    <a:pt x="73" y="38"/>
                  </a:lnTo>
                  <a:lnTo>
                    <a:pt x="76" y="40"/>
                  </a:lnTo>
                  <a:lnTo>
                    <a:pt x="76" y="40"/>
                  </a:lnTo>
                  <a:lnTo>
                    <a:pt x="76" y="40"/>
                  </a:lnTo>
                  <a:lnTo>
                    <a:pt x="76" y="40"/>
                  </a:lnTo>
                  <a:lnTo>
                    <a:pt x="76" y="43"/>
                  </a:lnTo>
                  <a:lnTo>
                    <a:pt x="76" y="43"/>
                  </a:lnTo>
                  <a:lnTo>
                    <a:pt x="78" y="43"/>
                  </a:lnTo>
                  <a:lnTo>
                    <a:pt x="78" y="43"/>
                  </a:lnTo>
                  <a:lnTo>
                    <a:pt x="78" y="43"/>
                  </a:lnTo>
                  <a:lnTo>
                    <a:pt x="78" y="43"/>
                  </a:lnTo>
                  <a:lnTo>
                    <a:pt x="78" y="40"/>
                  </a:lnTo>
                  <a:lnTo>
                    <a:pt x="78" y="40"/>
                  </a:lnTo>
                  <a:lnTo>
                    <a:pt x="80" y="40"/>
                  </a:lnTo>
                  <a:lnTo>
                    <a:pt x="80" y="40"/>
                  </a:lnTo>
                  <a:lnTo>
                    <a:pt x="80" y="38"/>
                  </a:lnTo>
                  <a:lnTo>
                    <a:pt x="80" y="38"/>
                  </a:lnTo>
                  <a:lnTo>
                    <a:pt x="80" y="38"/>
                  </a:lnTo>
                  <a:lnTo>
                    <a:pt x="80" y="38"/>
                  </a:lnTo>
                  <a:lnTo>
                    <a:pt x="85" y="38"/>
                  </a:lnTo>
                  <a:lnTo>
                    <a:pt x="85" y="38"/>
                  </a:lnTo>
                  <a:lnTo>
                    <a:pt x="88" y="31"/>
                  </a:lnTo>
                  <a:lnTo>
                    <a:pt x="88" y="31"/>
                  </a:lnTo>
                  <a:lnTo>
                    <a:pt x="88" y="31"/>
                  </a:lnTo>
                  <a:lnTo>
                    <a:pt x="88" y="31"/>
                  </a:lnTo>
                  <a:lnTo>
                    <a:pt x="90" y="31"/>
                  </a:lnTo>
                  <a:lnTo>
                    <a:pt x="90" y="31"/>
                  </a:lnTo>
                  <a:lnTo>
                    <a:pt x="90" y="29"/>
                  </a:lnTo>
                  <a:lnTo>
                    <a:pt x="90" y="29"/>
                  </a:lnTo>
                  <a:lnTo>
                    <a:pt x="90" y="29"/>
                  </a:lnTo>
                  <a:lnTo>
                    <a:pt x="90" y="29"/>
                  </a:lnTo>
                  <a:lnTo>
                    <a:pt x="90" y="29"/>
                  </a:lnTo>
                  <a:lnTo>
                    <a:pt x="90" y="29"/>
                  </a:lnTo>
                  <a:lnTo>
                    <a:pt x="92" y="29"/>
                  </a:lnTo>
                  <a:lnTo>
                    <a:pt x="92" y="29"/>
                  </a:lnTo>
                  <a:lnTo>
                    <a:pt x="97" y="31"/>
                  </a:lnTo>
                  <a:lnTo>
                    <a:pt x="97" y="31"/>
                  </a:lnTo>
                  <a:lnTo>
                    <a:pt x="97" y="31"/>
                  </a:lnTo>
                  <a:lnTo>
                    <a:pt x="97" y="31"/>
                  </a:lnTo>
                  <a:lnTo>
                    <a:pt x="99" y="29"/>
                  </a:lnTo>
                  <a:lnTo>
                    <a:pt x="99" y="29"/>
                  </a:lnTo>
                  <a:lnTo>
                    <a:pt x="99" y="29"/>
                  </a:lnTo>
                  <a:lnTo>
                    <a:pt x="99" y="29"/>
                  </a:lnTo>
                  <a:lnTo>
                    <a:pt x="99" y="29"/>
                  </a:lnTo>
                  <a:lnTo>
                    <a:pt x="99" y="29"/>
                  </a:lnTo>
                  <a:lnTo>
                    <a:pt x="99" y="26"/>
                  </a:lnTo>
                  <a:lnTo>
                    <a:pt x="99" y="26"/>
                  </a:lnTo>
                  <a:lnTo>
                    <a:pt x="99" y="24"/>
                  </a:lnTo>
                  <a:lnTo>
                    <a:pt x="99" y="24"/>
                  </a:lnTo>
                  <a:lnTo>
                    <a:pt x="99" y="24"/>
                  </a:lnTo>
                  <a:lnTo>
                    <a:pt x="99" y="24"/>
                  </a:lnTo>
                  <a:lnTo>
                    <a:pt x="102" y="22"/>
                  </a:lnTo>
                  <a:lnTo>
                    <a:pt x="102" y="22"/>
                  </a:lnTo>
                  <a:lnTo>
                    <a:pt x="104" y="19"/>
                  </a:lnTo>
                  <a:lnTo>
                    <a:pt x="104" y="19"/>
                  </a:lnTo>
                  <a:lnTo>
                    <a:pt x="106" y="19"/>
                  </a:lnTo>
                  <a:lnTo>
                    <a:pt x="106" y="19"/>
                  </a:lnTo>
                  <a:lnTo>
                    <a:pt x="109" y="19"/>
                  </a:lnTo>
                  <a:lnTo>
                    <a:pt x="109" y="19"/>
                  </a:lnTo>
                  <a:lnTo>
                    <a:pt x="118" y="14"/>
                  </a:lnTo>
                  <a:lnTo>
                    <a:pt x="118" y="14"/>
                  </a:lnTo>
                  <a:lnTo>
                    <a:pt x="118" y="12"/>
                  </a:lnTo>
                  <a:lnTo>
                    <a:pt x="118" y="12"/>
                  </a:lnTo>
                  <a:lnTo>
                    <a:pt x="121" y="12"/>
                  </a:lnTo>
                  <a:lnTo>
                    <a:pt x="121" y="12"/>
                  </a:lnTo>
                  <a:lnTo>
                    <a:pt x="123" y="12"/>
                  </a:lnTo>
                  <a:lnTo>
                    <a:pt x="123" y="12"/>
                  </a:lnTo>
                  <a:lnTo>
                    <a:pt x="123" y="10"/>
                  </a:lnTo>
                  <a:lnTo>
                    <a:pt x="123" y="10"/>
                  </a:lnTo>
                  <a:lnTo>
                    <a:pt x="125" y="7"/>
                  </a:lnTo>
                  <a:lnTo>
                    <a:pt x="125" y="7"/>
                  </a:lnTo>
                  <a:lnTo>
                    <a:pt x="128" y="7"/>
                  </a:lnTo>
                  <a:lnTo>
                    <a:pt x="128" y="7"/>
                  </a:lnTo>
                  <a:lnTo>
                    <a:pt x="130" y="7"/>
                  </a:lnTo>
                  <a:lnTo>
                    <a:pt x="130" y="7"/>
                  </a:lnTo>
                  <a:lnTo>
                    <a:pt x="135" y="5"/>
                  </a:lnTo>
                  <a:lnTo>
                    <a:pt x="135" y="5"/>
                  </a:lnTo>
                  <a:lnTo>
                    <a:pt x="140" y="0"/>
                  </a:lnTo>
                  <a:lnTo>
                    <a:pt x="140" y="0"/>
                  </a:lnTo>
                  <a:lnTo>
                    <a:pt x="147" y="0"/>
                  </a:lnTo>
                  <a:lnTo>
                    <a:pt x="147" y="0"/>
                  </a:lnTo>
                  <a:lnTo>
                    <a:pt x="154" y="3"/>
                  </a:lnTo>
                  <a:lnTo>
                    <a:pt x="154" y="3"/>
                  </a:lnTo>
                  <a:lnTo>
                    <a:pt x="161" y="0"/>
                  </a:lnTo>
                  <a:lnTo>
                    <a:pt x="161" y="0"/>
                  </a:lnTo>
                  <a:lnTo>
                    <a:pt x="163" y="0"/>
                  </a:lnTo>
                  <a:lnTo>
                    <a:pt x="163" y="0"/>
                  </a:lnTo>
                  <a:lnTo>
                    <a:pt x="163" y="0"/>
                  </a:lnTo>
                  <a:lnTo>
                    <a:pt x="163" y="0"/>
                  </a:lnTo>
                  <a:lnTo>
                    <a:pt x="163" y="3"/>
                  </a:lnTo>
                  <a:lnTo>
                    <a:pt x="163" y="3"/>
                  </a:lnTo>
                  <a:lnTo>
                    <a:pt x="163" y="3"/>
                  </a:lnTo>
                  <a:lnTo>
                    <a:pt x="163" y="3"/>
                  </a:lnTo>
                  <a:lnTo>
                    <a:pt x="163" y="3"/>
                  </a:lnTo>
                  <a:lnTo>
                    <a:pt x="163" y="3"/>
                  </a:lnTo>
                  <a:lnTo>
                    <a:pt x="166" y="3"/>
                  </a:lnTo>
                  <a:lnTo>
                    <a:pt x="166" y="3"/>
                  </a:lnTo>
                  <a:lnTo>
                    <a:pt x="168" y="5"/>
                  </a:lnTo>
                  <a:lnTo>
                    <a:pt x="168" y="5"/>
                  </a:lnTo>
                  <a:lnTo>
                    <a:pt x="168" y="5"/>
                  </a:lnTo>
                  <a:lnTo>
                    <a:pt x="168" y="5"/>
                  </a:lnTo>
                  <a:lnTo>
                    <a:pt x="170" y="5"/>
                  </a:lnTo>
                  <a:lnTo>
                    <a:pt x="170" y="5"/>
                  </a:lnTo>
                  <a:lnTo>
                    <a:pt x="170" y="5"/>
                  </a:lnTo>
                  <a:lnTo>
                    <a:pt x="170" y="5"/>
                  </a:lnTo>
                  <a:lnTo>
                    <a:pt x="173" y="7"/>
                  </a:lnTo>
                  <a:lnTo>
                    <a:pt x="173" y="7"/>
                  </a:lnTo>
                  <a:lnTo>
                    <a:pt x="175" y="5"/>
                  </a:lnTo>
                  <a:lnTo>
                    <a:pt x="175" y="5"/>
                  </a:lnTo>
                  <a:lnTo>
                    <a:pt x="177" y="5"/>
                  </a:lnTo>
                  <a:lnTo>
                    <a:pt x="177" y="5"/>
                  </a:lnTo>
                  <a:lnTo>
                    <a:pt x="182" y="5"/>
                  </a:lnTo>
                  <a:lnTo>
                    <a:pt x="182" y="5"/>
                  </a:lnTo>
                  <a:lnTo>
                    <a:pt x="182" y="3"/>
                  </a:lnTo>
                  <a:lnTo>
                    <a:pt x="182" y="3"/>
                  </a:lnTo>
                  <a:lnTo>
                    <a:pt x="184" y="3"/>
                  </a:lnTo>
                  <a:lnTo>
                    <a:pt x="184" y="3"/>
                  </a:lnTo>
                  <a:lnTo>
                    <a:pt x="184" y="3"/>
                  </a:lnTo>
                  <a:lnTo>
                    <a:pt x="184" y="3"/>
                  </a:lnTo>
                  <a:lnTo>
                    <a:pt x="187" y="3"/>
                  </a:lnTo>
                  <a:lnTo>
                    <a:pt x="187" y="3"/>
                  </a:lnTo>
                  <a:lnTo>
                    <a:pt x="187" y="3"/>
                  </a:lnTo>
                  <a:lnTo>
                    <a:pt x="187" y="3"/>
                  </a:lnTo>
                  <a:lnTo>
                    <a:pt x="187" y="3"/>
                  </a:lnTo>
                  <a:lnTo>
                    <a:pt x="187" y="3"/>
                  </a:lnTo>
                  <a:lnTo>
                    <a:pt x="187" y="3"/>
                  </a:lnTo>
                  <a:lnTo>
                    <a:pt x="187" y="3"/>
                  </a:lnTo>
                  <a:lnTo>
                    <a:pt x="189" y="0"/>
                  </a:lnTo>
                  <a:lnTo>
                    <a:pt x="189" y="0"/>
                  </a:lnTo>
                  <a:lnTo>
                    <a:pt x="189" y="0"/>
                  </a:lnTo>
                  <a:lnTo>
                    <a:pt x="189" y="0"/>
                  </a:lnTo>
                  <a:lnTo>
                    <a:pt x="191" y="0"/>
                  </a:lnTo>
                  <a:lnTo>
                    <a:pt x="191" y="0"/>
                  </a:lnTo>
                  <a:lnTo>
                    <a:pt x="191" y="0"/>
                  </a:lnTo>
                  <a:lnTo>
                    <a:pt x="191" y="0"/>
                  </a:lnTo>
                  <a:lnTo>
                    <a:pt x="194" y="0"/>
                  </a:lnTo>
                  <a:lnTo>
                    <a:pt x="194" y="0"/>
                  </a:lnTo>
                  <a:lnTo>
                    <a:pt x="196" y="3"/>
                  </a:lnTo>
                  <a:lnTo>
                    <a:pt x="196" y="3"/>
                  </a:lnTo>
                  <a:lnTo>
                    <a:pt x="196" y="3"/>
                  </a:lnTo>
                  <a:lnTo>
                    <a:pt x="196" y="3"/>
                  </a:lnTo>
                  <a:lnTo>
                    <a:pt x="199" y="3"/>
                  </a:lnTo>
                  <a:lnTo>
                    <a:pt x="199" y="3"/>
                  </a:lnTo>
                  <a:lnTo>
                    <a:pt x="199" y="3"/>
                  </a:lnTo>
                  <a:lnTo>
                    <a:pt x="199" y="3"/>
                  </a:lnTo>
                  <a:lnTo>
                    <a:pt x="199" y="3"/>
                  </a:lnTo>
                  <a:lnTo>
                    <a:pt x="199" y="3"/>
                  </a:lnTo>
                  <a:lnTo>
                    <a:pt x="199" y="5"/>
                  </a:lnTo>
                  <a:lnTo>
                    <a:pt x="199" y="5"/>
                  </a:lnTo>
                  <a:lnTo>
                    <a:pt x="201" y="5"/>
                  </a:lnTo>
                  <a:lnTo>
                    <a:pt x="201" y="5"/>
                  </a:lnTo>
                  <a:lnTo>
                    <a:pt x="201" y="5"/>
                  </a:lnTo>
                  <a:lnTo>
                    <a:pt x="201" y="5"/>
                  </a:lnTo>
                  <a:lnTo>
                    <a:pt x="203" y="5"/>
                  </a:lnTo>
                  <a:lnTo>
                    <a:pt x="203" y="5"/>
                  </a:lnTo>
                  <a:lnTo>
                    <a:pt x="206" y="5"/>
                  </a:lnTo>
                  <a:lnTo>
                    <a:pt x="206" y="5"/>
                  </a:lnTo>
                  <a:lnTo>
                    <a:pt x="206" y="5"/>
                  </a:lnTo>
                  <a:lnTo>
                    <a:pt x="206" y="5"/>
                  </a:lnTo>
                  <a:lnTo>
                    <a:pt x="208" y="7"/>
                  </a:lnTo>
                  <a:lnTo>
                    <a:pt x="208" y="7"/>
                  </a:lnTo>
                  <a:lnTo>
                    <a:pt x="208" y="7"/>
                  </a:lnTo>
                  <a:lnTo>
                    <a:pt x="208" y="7"/>
                  </a:lnTo>
                  <a:lnTo>
                    <a:pt x="210" y="7"/>
                  </a:lnTo>
                  <a:lnTo>
                    <a:pt x="210" y="7"/>
                  </a:lnTo>
                  <a:lnTo>
                    <a:pt x="210" y="10"/>
                  </a:lnTo>
                  <a:lnTo>
                    <a:pt x="210" y="10"/>
                  </a:lnTo>
                  <a:lnTo>
                    <a:pt x="210" y="10"/>
                  </a:lnTo>
                  <a:lnTo>
                    <a:pt x="210" y="10"/>
                  </a:lnTo>
                  <a:lnTo>
                    <a:pt x="213" y="10"/>
                  </a:lnTo>
                  <a:lnTo>
                    <a:pt x="213" y="10"/>
                  </a:lnTo>
                  <a:lnTo>
                    <a:pt x="213" y="10"/>
                  </a:lnTo>
                  <a:lnTo>
                    <a:pt x="213" y="10"/>
                  </a:lnTo>
                  <a:lnTo>
                    <a:pt x="215" y="10"/>
                  </a:lnTo>
                  <a:lnTo>
                    <a:pt x="215" y="10"/>
                  </a:lnTo>
                  <a:lnTo>
                    <a:pt x="215" y="10"/>
                  </a:lnTo>
                  <a:lnTo>
                    <a:pt x="215" y="10"/>
                  </a:lnTo>
                  <a:lnTo>
                    <a:pt x="217" y="10"/>
                  </a:lnTo>
                  <a:lnTo>
                    <a:pt x="217" y="10"/>
                  </a:lnTo>
                  <a:lnTo>
                    <a:pt x="217" y="12"/>
                  </a:lnTo>
                  <a:lnTo>
                    <a:pt x="217" y="12"/>
                  </a:lnTo>
                  <a:lnTo>
                    <a:pt x="220" y="12"/>
                  </a:lnTo>
                  <a:lnTo>
                    <a:pt x="220" y="12"/>
                  </a:lnTo>
                  <a:lnTo>
                    <a:pt x="222" y="10"/>
                  </a:lnTo>
                  <a:lnTo>
                    <a:pt x="222" y="10"/>
                  </a:lnTo>
                  <a:lnTo>
                    <a:pt x="222" y="12"/>
                  </a:lnTo>
                  <a:lnTo>
                    <a:pt x="222" y="12"/>
                  </a:lnTo>
                  <a:lnTo>
                    <a:pt x="222" y="12"/>
                  </a:lnTo>
                  <a:lnTo>
                    <a:pt x="222" y="12"/>
                  </a:lnTo>
                  <a:lnTo>
                    <a:pt x="222" y="12"/>
                  </a:lnTo>
                  <a:lnTo>
                    <a:pt x="222" y="12"/>
                  </a:lnTo>
                  <a:lnTo>
                    <a:pt x="222" y="12"/>
                  </a:lnTo>
                  <a:lnTo>
                    <a:pt x="222" y="12"/>
                  </a:lnTo>
                  <a:lnTo>
                    <a:pt x="222" y="14"/>
                  </a:lnTo>
                  <a:lnTo>
                    <a:pt x="222" y="14"/>
                  </a:lnTo>
                  <a:lnTo>
                    <a:pt x="222" y="14"/>
                  </a:lnTo>
                  <a:lnTo>
                    <a:pt x="222" y="14"/>
                  </a:lnTo>
                  <a:lnTo>
                    <a:pt x="225" y="14"/>
                  </a:lnTo>
                  <a:lnTo>
                    <a:pt x="225" y="14"/>
                  </a:lnTo>
                  <a:lnTo>
                    <a:pt x="225" y="17"/>
                  </a:lnTo>
                  <a:lnTo>
                    <a:pt x="225" y="17"/>
                  </a:lnTo>
                  <a:lnTo>
                    <a:pt x="227" y="17"/>
                  </a:lnTo>
                  <a:lnTo>
                    <a:pt x="227" y="17"/>
                  </a:lnTo>
                  <a:lnTo>
                    <a:pt x="227" y="17"/>
                  </a:lnTo>
                  <a:lnTo>
                    <a:pt x="227" y="17"/>
                  </a:lnTo>
                  <a:lnTo>
                    <a:pt x="229" y="17"/>
                  </a:lnTo>
                  <a:lnTo>
                    <a:pt x="229" y="17"/>
                  </a:lnTo>
                  <a:lnTo>
                    <a:pt x="232" y="17"/>
                  </a:lnTo>
                  <a:lnTo>
                    <a:pt x="232" y="17"/>
                  </a:lnTo>
                  <a:lnTo>
                    <a:pt x="232" y="17"/>
                  </a:lnTo>
                  <a:lnTo>
                    <a:pt x="232" y="17"/>
                  </a:lnTo>
                  <a:lnTo>
                    <a:pt x="234" y="14"/>
                  </a:lnTo>
                  <a:lnTo>
                    <a:pt x="234" y="14"/>
                  </a:lnTo>
                  <a:lnTo>
                    <a:pt x="234" y="14"/>
                  </a:lnTo>
                  <a:lnTo>
                    <a:pt x="234" y="14"/>
                  </a:lnTo>
                  <a:lnTo>
                    <a:pt x="236" y="14"/>
                  </a:lnTo>
                  <a:lnTo>
                    <a:pt x="236" y="14"/>
                  </a:lnTo>
                  <a:lnTo>
                    <a:pt x="236" y="14"/>
                  </a:lnTo>
                  <a:lnTo>
                    <a:pt x="236" y="14"/>
                  </a:lnTo>
                  <a:lnTo>
                    <a:pt x="236" y="14"/>
                  </a:lnTo>
                  <a:lnTo>
                    <a:pt x="236" y="14"/>
                  </a:lnTo>
                  <a:lnTo>
                    <a:pt x="236" y="14"/>
                  </a:lnTo>
                  <a:lnTo>
                    <a:pt x="236" y="14"/>
                  </a:lnTo>
                  <a:lnTo>
                    <a:pt x="239" y="14"/>
                  </a:lnTo>
                  <a:lnTo>
                    <a:pt x="239" y="14"/>
                  </a:lnTo>
                  <a:lnTo>
                    <a:pt x="241" y="14"/>
                  </a:lnTo>
                  <a:lnTo>
                    <a:pt x="241" y="14"/>
                  </a:lnTo>
                  <a:lnTo>
                    <a:pt x="241" y="14"/>
                  </a:lnTo>
                  <a:lnTo>
                    <a:pt x="241" y="14"/>
                  </a:lnTo>
                  <a:lnTo>
                    <a:pt x="243" y="14"/>
                  </a:lnTo>
                  <a:lnTo>
                    <a:pt x="243" y="14"/>
                  </a:lnTo>
                  <a:lnTo>
                    <a:pt x="246" y="14"/>
                  </a:lnTo>
                  <a:lnTo>
                    <a:pt x="246" y="14"/>
                  </a:lnTo>
                  <a:lnTo>
                    <a:pt x="251" y="14"/>
                  </a:lnTo>
                  <a:lnTo>
                    <a:pt x="251" y="14"/>
                  </a:lnTo>
                  <a:lnTo>
                    <a:pt x="253" y="14"/>
                  </a:lnTo>
                  <a:lnTo>
                    <a:pt x="253" y="14"/>
                  </a:lnTo>
                  <a:lnTo>
                    <a:pt x="255" y="14"/>
                  </a:lnTo>
                  <a:lnTo>
                    <a:pt x="255" y="14"/>
                  </a:lnTo>
                  <a:lnTo>
                    <a:pt x="258" y="14"/>
                  </a:lnTo>
                  <a:lnTo>
                    <a:pt x="258" y="14"/>
                  </a:lnTo>
                  <a:lnTo>
                    <a:pt x="260" y="14"/>
                  </a:lnTo>
                  <a:lnTo>
                    <a:pt x="260" y="14"/>
                  </a:lnTo>
                  <a:lnTo>
                    <a:pt x="262" y="14"/>
                  </a:lnTo>
                  <a:lnTo>
                    <a:pt x="262" y="14"/>
                  </a:lnTo>
                  <a:lnTo>
                    <a:pt x="277" y="14"/>
                  </a:lnTo>
                  <a:lnTo>
                    <a:pt x="277" y="14"/>
                  </a:lnTo>
                  <a:lnTo>
                    <a:pt x="277" y="14"/>
                  </a:lnTo>
                  <a:lnTo>
                    <a:pt x="277" y="14"/>
                  </a:lnTo>
                  <a:lnTo>
                    <a:pt x="279" y="14"/>
                  </a:lnTo>
                  <a:lnTo>
                    <a:pt x="279" y="14"/>
                  </a:lnTo>
                  <a:lnTo>
                    <a:pt x="279" y="14"/>
                  </a:lnTo>
                  <a:lnTo>
                    <a:pt x="279" y="14"/>
                  </a:lnTo>
                  <a:lnTo>
                    <a:pt x="279" y="17"/>
                  </a:lnTo>
                  <a:lnTo>
                    <a:pt x="279" y="17"/>
                  </a:lnTo>
                  <a:lnTo>
                    <a:pt x="281" y="14"/>
                  </a:lnTo>
                  <a:lnTo>
                    <a:pt x="281" y="14"/>
                  </a:lnTo>
                  <a:lnTo>
                    <a:pt x="286" y="14"/>
                  </a:lnTo>
                  <a:lnTo>
                    <a:pt x="286" y="14"/>
                  </a:lnTo>
                  <a:lnTo>
                    <a:pt x="286" y="14"/>
                  </a:lnTo>
                  <a:lnTo>
                    <a:pt x="286" y="14"/>
                  </a:lnTo>
                  <a:lnTo>
                    <a:pt x="293" y="17"/>
                  </a:lnTo>
                  <a:lnTo>
                    <a:pt x="293" y="17"/>
                  </a:lnTo>
                  <a:lnTo>
                    <a:pt x="295" y="17"/>
                  </a:lnTo>
                  <a:lnTo>
                    <a:pt x="295" y="17"/>
                  </a:lnTo>
                  <a:lnTo>
                    <a:pt x="295" y="17"/>
                  </a:lnTo>
                  <a:lnTo>
                    <a:pt x="295" y="17"/>
                  </a:lnTo>
                  <a:lnTo>
                    <a:pt x="298" y="17"/>
                  </a:lnTo>
                  <a:lnTo>
                    <a:pt x="298" y="17"/>
                  </a:lnTo>
                  <a:lnTo>
                    <a:pt x="298" y="19"/>
                  </a:lnTo>
                  <a:lnTo>
                    <a:pt x="298" y="19"/>
                  </a:lnTo>
                  <a:lnTo>
                    <a:pt x="298" y="19"/>
                  </a:lnTo>
                  <a:lnTo>
                    <a:pt x="298" y="19"/>
                  </a:lnTo>
                  <a:lnTo>
                    <a:pt x="298" y="19"/>
                  </a:lnTo>
                  <a:lnTo>
                    <a:pt x="298" y="19"/>
                  </a:lnTo>
                  <a:lnTo>
                    <a:pt x="298" y="22"/>
                  </a:lnTo>
                  <a:lnTo>
                    <a:pt x="298" y="22"/>
                  </a:lnTo>
                  <a:lnTo>
                    <a:pt x="298" y="24"/>
                  </a:lnTo>
                  <a:lnTo>
                    <a:pt x="298" y="24"/>
                  </a:lnTo>
                  <a:lnTo>
                    <a:pt x="300" y="24"/>
                  </a:lnTo>
                  <a:lnTo>
                    <a:pt x="300" y="24"/>
                  </a:lnTo>
                  <a:lnTo>
                    <a:pt x="300" y="26"/>
                  </a:lnTo>
                  <a:lnTo>
                    <a:pt x="300" y="26"/>
                  </a:lnTo>
                  <a:lnTo>
                    <a:pt x="303" y="26"/>
                  </a:lnTo>
                  <a:lnTo>
                    <a:pt x="303" y="26"/>
                  </a:lnTo>
                  <a:lnTo>
                    <a:pt x="305" y="29"/>
                  </a:lnTo>
                  <a:lnTo>
                    <a:pt x="305" y="29"/>
                  </a:lnTo>
                  <a:lnTo>
                    <a:pt x="307" y="31"/>
                  </a:lnTo>
                  <a:lnTo>
                    <a:pt x="307" y="31"/>
                  </a:lnTo>
                  <a:lnTo>
                    <a:pt x="307" y="33"/>
                  </a:lnTo>
                  <a:lnTo>
                    <a:pt x="307" y="33"/>
                  </a:lnTo>
                  <a:lnTo>
                    <a:pt x="307" y="33"/>
                  </a:lnTo>
                  <a:lnTo>
                    <a:pt x="307" y="33"/>
                  </a:lnTo>
                  <a:lnTo>
                    <a:pt x="310" y="36"/>
                  </a:lnTo>
                  <a:lnTo>
                    <a:pt x="310" y="36"/>
                  </a:lnTo>
                  <a:lnTo>
                    <a:pt x="310" y="36"/>
                  </a:lnTo>
                  <a:lnTo>
                    <a:pt x="310" y="36"/>
                  </a:lnTo>
                  <a:lnTo>
                    <a:pt x="312" y="36"/>
                  </a:lnTo>
                  <a:lnTo>
                    <a:pt x="312" y="36"/>
                  </a:lnTo>
                  <a:lnTo>
                    <a:pt x="312" y="38"/>
                  </a:lnTo>
                  <a:lnTo>
                    <a:pt x="312" y="38"/>
                  </a:lnTo>
                  <a:lnTo>
                    <a:pt x="312" y="38"/>
                  </a:lnTo>
                  <a:lnTo>
                    <a:pt x="312" y="38"/>
                  </a:lnTo>
                  <a:lnTo>
                    <a:pt x="314" y="38"/>
                  </a:lnTo>
                  <a:lnTo>
                    <a:pt x="314" y="38"/>
                  </a:lnTo>
                  <a:lnTo>
                    <a:pt x="314" y="38"/>
                  </a:lnTo>
                  <a:lnTo>
                    <a:pt x="314" y="38"/>
                  </a:lnTo>
                  <a:lnTo>
                    <a:pt x="317" y="38"/>
                  </a:lnTo>
                  <a:lnTo>
                    <a:pt x="317" y="38"/>
                  </a:lnTo>
                  <a:lnTo>
                    <a:pt x="317" y="38"/>
                  </a:lnTo>
                  <a:lnTo>
                    <a:pt x="317" y="38"/>
                  </a:lnTo>
                  <a:lnTo>
                    <a:pt x="317" y="38"/>
                  </a:lnTo>
                  <a:lnTo>
                    <a:pt x="317" y="38"/>
                  </a:lnTo>
                  <a:lnTo>
                    <a:pt x="319" y="38"/>
                  </a:lnTo>
                  <a:lnTo>
                    <a:pt x="319" y="38"/>
                  </a:lnTo>
                  <a:lnTo>
                    <a:pt x="319" y="38"/>
                  </a:lnTo>
                  <a:lnTo>
                    <a:pt x="319" y="38"/>
                  </a:lnTo>
                  <a:lnTo>
                    <a:pt x="321" y="38"/>
                  </a:lnTo>
                  <a:lnTo>
                    <a:pt x="321" y="38"/>
                  </a:lnTo>
                  <a:lnTo>
                    <a:pt x="321" y="38"/>
                  </a:lnTo>
                  <a:lnTo>
                    <a:pt x="321" y="38"/>
                  </a:lnTo>
                  <a:lnTo>
                    <a:pt x="321" y="38"/>
                  </a:lnTo>
                  <a:lnTo>
                    <a:pt x="321" y="38"/>
                  </a:lnTo>
                  <a:lnTo>
                    <a:pt x="321" y="36"/>
                  </a:lnTo>
                  <a:lnTo>
                    <a:pt x="321" y="36"/>
                  </a:lnTo>
                  <a:lnTo>
                    <a:pt x="324" y="36"/>
                  </a:lnTo>
                  <a:lnTo>
                    <a:pt x="324" y="36"/>
                  </a:lnTo>
                  <a:lnTo>
                    <a:pt x="324" y="36"/>
                  </a:lnTo>
                  <a:lnTo>
                    <a:pt x="324" y="36"/>
                  </a:lnTo>
                  <a:lnTo>
                    <a:pt x="326" y="33"/>
                  </a:lnTo>
                  <a:lnTo>
                    <a:pt x="326" y="33"/>
                  </a:lnTo>
                  <a:lnTo>
                    <a:pt x="326" y="33"/>
                  </a:lnTo>
                  <a:lnTo>
                    <a:pt x="326" y="33"/>
                  </a:lnTo>
                  <a:lnTo>
                    <a:pt x="329" y="33"/>
                  </a:lnTo>
                  <a:lnTo>
                    <a:pt x="329" y="33"/>
                  </a:lnTo>
                  <a:lnTo>
                    <a:pt x="329" y="33"/>
                  </a:lnTo>
                  <a:lnTo>
                    <a:pt x="329" y="33"/>
                  </a:lnTo>
                  <a:lnTo>
                    <a:pt x="329" y="31"/>
                  </a:lnTo>
                  <a:lnTo>
                    <a:pt x="329" y="31"/>
                  </a:lnTo>
                  <a:lnTo>
                    <a:pt x="331" y="31"/>
                  </a:lnTo>
                  <a:lnTo>
                    <a:pt x="331" y="31"/>
                  </a:lnTo>
                  <a:lnTo>
                    <a:pt x="331" y="31"/>
                  </a:lnTo>
                  <a:lnTo>
                    <a:pt x="331" y="31"/>
                  </a:lnTo>
                  <a:lnTo>
                    <a:pt x="333" y="31"/>
                  </a:lnTo>
                  <a:lnTo>
                    <a:pt x="333" y="31"/>
                  </a:lnTo>
                  <a:lnTo>
                    <a:pt x="333" y="29"/>
                  </a:lnTo>
                  <a:lnTo>
                    <a:pt x="333" y="29"/>
                  </a:lnTo>
                  <a:lnTo>
                    <a:pt x="333" y="29"/>
                  </a:lnTo>
                  <a:lnTo>
                    <a:pt x="333" y="29"/>
                  </a:lnTo>
                  <a:lnTo>
                    <a:pt x="336" y="26"/>
                  </a:lnTo>
                  <a:lnTo>
                    <a:pt x="336" y="26"/>
                  </a:lnTo>
                  <a:lnTo>
                    <a:pt x="336" y="26"/>
                  </a:lnTo>
                  <a:lnTo>
                    <a:pt x="336" y="26"/>
                  </a:lnTo>
                  <a:lnTo>
                    <a:pt x="338" y="26"/>
                  </a:lnTo>
                  <a:lnTo>
                    <a:pt x="338" y="26"/>
                  </a:lnTo>
                  <a:lnTo>
                    <a:pt x="338" y="26"/>
                  </a:lnTo>
                  <a:lnTo>
                    <a:pt x="338" y="26"/>
                  </a:lnTo>
                  <a:lnTo>
                    <a:pt x="338" y="26"/>
                  </a:lnTo>
                  <a:lnTo>
                    <a:pt x="338" y="26"/>
                  </a:lnTo>
                  <a:lnTo>
                    <a:pt x="338" y="26"/>
                  </a:lnTo>
                  <a:lnTo>
                    <a:pt x="338" y="26"/>
                  </a:lnTo>
                  <a:lnTo>
                    <a:pt x="340" y="26"/>
                  </a:lnTo>
                  <a:lnTo>
                    <a:pt x="340" y="26"/>
                  </a:lnTo>
                  <a:lnTo>
                    <a:pt x="340" y="29"/>
                  </a:lnTo>
                  <a:lnTo>
                    <a:pt x="340" y="29"/>
                  </a:lnTo>
                  <a:lnTo>
                    <a:pt x="343" y="29"/>
                  </a:lnTo>
                  <a:lnTo>
                    <a:pt x="343" y="29"/>
                  </a:lnTo>
                  <a:lnTo>
                    <a:pt x="343" y="31"/>
                  </a:lnTo>
                  <a:lnTo>
                    <a:pt x="343" y="31"/>
                  </a:lnTo>
                  <a:lnTo>
                    <a:pt x="345" y="31"/>
                  </a:lnTo>
                  <a:lnTo>
                    <a:pt x="345" y="31"/>
                  </a:lnTo>
                  <a:lnTo>
                    <a:pt x="345" y="33"/>
                  </a:lnTo>
                  <a:lnTo>
                    <a:pt x="345" y="33"/>
                  </a:lnTo>
                  <a:lnTo>
                    <a:pt x="347" y="33"/>
                  </a:lnTo>
                  <a:lnTo>
                    <a:pt x="347" y="33"/>
                  </a:lnTo>
                  <a:lnTo>
                    <a:pt x="350" y="36"/>
                  </a:lnTo>
                  <a:lnTo>
                    <a:pt x="350" y="36"/>
                  </a:lnTo>
                  <a:lnTo>
                    <a:pt x="352" y="36"/>
                  </a:lnTo>
                  <a:lnTo>
                    <a:pt x="352" y="36"/>
                  </a:lnTo>
                  <a:lnTo>
                    <a:pt x="354" y="36"/>
                  </a:lnTo>
                  <a:lnTo>
                    <a:pt x="354" y="36"/>
                  </a:lnTo>
                  <a:lnTo>
                    <a:pt x="354" y="36"/>
                  </a:lnTo>
                  <a:lnTo>
                    <a:pt x="354" y="36"/>
                  </a:lnTo>
                  <a:lnTo>
                    <a:pt x="357" y="38"/>
                  </a:lnTo>
                  <a:lnTo>
                    <a:pt x="357" y="38"/>
                  </a:lnTo>
                  <a:lnTo>
                    <a:pt x="357" y="38"/>
                  </a:lnTo>
                  <a:lnTo>
                    <a:pt x="357" y="38"/>
                  </a:lnTo>
                  <a:lnTo>
                    <a:pt x="359" y="38"/>
                  </a:lnTo>
                  <a:lnTo>
                    <a:pt x="359" y="38"/>
                  </a:lnTo>
                  <a:lnTo>
                    <a:pt x="362" y="38"/>
                  </a:lnTo>
                  <a:lnTo>
                    <a:pt x="362" y="38"/>
                  </a:lnTo>
                  <a:lnTo>
                    <a:pt x="364" y="38"/>
                  </a:lnTo>
                  <a:lnTo>
                    <a:pt x="364" y="38"/>
                  </a:lnTo>
                  <a:lnTo>
                    <a:pt x="366" y="40"/>
                  </a:lnTo>
                  <a:lnTo>
                    <a:pt x="366" y="40"/>
                  </a:lnTo>
                  <a:lnTo>
                    <a:pt x="366" y="40"/>
                  </a:lnTo>
                  <a:lnTo>
                    <a:pt x="366" y="40"/>
                  </a:lnTo>
                  <a:lnTo>
                    <a:pt x="366" y="40"/>
                  </a:lnTo>
                  <a:lnTo>
                    <a:pt x="366" y="40"/>
                  </a:lnTo>
                  <a:lnTo>
                    <a:pt x="366" y="40"/>
                  </a:lnTo>
                  <a:lnTo>
                    <a:pt x="366" y="40"/>
                  </a:lnTo>
                  <a:lnTo>
                    <a:pt x="369" y="40"/>
                  </a:lnTo>
                  <a:lnTo>
                    <a:pt x="369" y="40"/>
                  </a:lnTo>
                  <a:lnTo>
                    <a:pt x="369" y="43"/>
                  </a:lnTo>
                  <a:lnTo>
                    <a:pt x="369" y="43"/>
                  </a:lnTo>
                  <a:lnTo>
                    <a:pt x="371" y="43"/>
                  </a:lnTo>
                  <a:lnTo>
                    <a:pt x="371" y="43"/>
                  </a:lnTo>
                  <a:lnTo>
                    <a:pt x="371" y="43"/>
                  </a:lnTo>
                  <a:lnTo>
                    <a:pt x="371" y="43"/>
                  </a:lnTo>
                  <a:lnTo>
                    <a:pt x="371" y="43"/>
                  </a:lnTo>
                  <a:lnTo>
                    <a:pt x="371" y="43"/>
                  </a:lnTo>
                  <a:lnTo>
                    <a:pt x="371" y="43"/>
                  </a:lnTo>
                  <a:lnTo>
                    <a:pt x="371" y="43"/>
                  </a:lnTo>
                  <a:lnTo>
                    <a:pt x="371" y="43"/>
                  </a:lnTo>
                  <a:lnTo>
                    <a:pt x="371" y="43"/>
                  </a:lnTo>
                  <a:lnTo>
                    <a:pt x="373" y="40"/>
                  </a:lnTo>
                  <a:lnTo>
                    <a:pt x="373" y="40"/>
                  </a:lnTo>
                  <a:lnTo>
                    <a:pt x="376" y="40"/>
                  </a:lnTo>
                  <a:lnTo>
                    <a:pt x="376" y="40"/>
                  </a:lnTo>
                  <a:lnTo>
                    <a:pt x="376" y="40"/>
                  </a:lnTo>
                  <a:lnTo>
                    <a:pt x="376" y="40"/>
                  </a:lnTo>
                  <a:lnTo>
                    <a:pt x="378" y="40"/>
                  </a:lnTo>
                  <a:lnTo>
                    <a:pt x="378" y="40"/>
                  </a:lnTo>
                  <a:lnTo>
                    <a:pt x="378" y="40"/>
                  </a:lnTo>
                  <a:lnTo>
                    <a:pt x="378" y="40"/>
                  </a:lnTo>
                  <a:lnTo>
                    <a:pt x="380" y="43"/>
                  </a:lnTo>
                  <a:lnTo>
                    <a:pt x="380" y="43"/>
                  </a:lnTo>
                  <a:lnTo>
                    <a:pt x="380" y="43"/>
                  </a:lnTo>
                  <a:lnTo>
                    <a:pt x="380" y="43"/>
                  </a:lnTo>
                  <a:lnTo>
                    <a:pt x="383" y="43"/>
                  </a:lnTo>
                  <a:lnTo>
                    <a:pt x="383" y="43"/>
                  </a:lnTo>
                  <a:lnTo>
                    <a:pt x="383" y="43"/>
                  </a:lnTo>
                  <a:lnTo>
                    <a:pt x="383" y="43"/>
                  </a:lnTo>
                  <a:lnTo>
                    <a:pt x="383" y="43"/>
                  </a:lnTo>
                  <a:lnTo>
                    <a:pt x="383" y="43"/>
                  </a:lnTo>
                  <a:lnTo>
                    <a:pt x="383" y="40"/>
                  </a:lnTo>
                  <a:lnTo>
                    <a:pt x="383" y="40"/>
                  </a:lnTo>
                  <a:lnTo>
                    <a:pt x="385" y="40"/>
                  </a:lnTo>
                  <a:lnTo>
                    <a:pt x="385" y="40"/>
                  </a:lnTo>
                  <a:lnTo>
                    <a:pt x="385" y="40"/>
                  </a:lnTo>
                  <a:lnTo>
                    <a:pt x="385" y="40"/>
                  </a:lnTo>
                  <a:lnTo>
                    <a:pt x="388" y="40"/>
                  </a:lnTo>
                  <a:lnTo>
                    <a:pt x="388" y="40"/>
                  </a:lnTo>
                  <a:lnTo>
                    <a:pt x="388" y="40"/>
                  </a:lnTo>
                  <a:lnTo>
                    <a:pt x="388" y="40"/>
                  </a:lnTo>
                  <a:lnTo>
                    <a:pt x="388" y="40"/>
                  </a:lnTo>
                  <a:lnTo>
                    <a:pt x="388" y="40"/>
                  </a:lnTo>
                  <a:lnTo>
                    <a:pt x="388" y="40"/>
                  </a:lnTo>
                  <a:lnTo>
                    <a:pt x="388" y="40"/>
                  </a:lnTo>
                  <a:lnTo>
                    <a:pt x="390" y="43"/>
                  </a:lnTo>
                  <a:lnTo>
                    <a:pt x="390" y="43"/>
                  </a:lnTo>
                  <a:lnTo>
                    <a:pt x="392" y="43"/>
                  </a:lnTo>
                  <a:lnTo>
                    <a:pt x="392" y="43"/>
                  </a:lnTo>
                  <a:lnTo>
                    <a:pt x="392" y="43"/>
                  </a:lnTo>
                  <a:lnTo>
                    <a:pt x="392" y="43"/>
                  </a:lnTo>
                  <a:lnTo>
                    <a:pt x="395" y="43"/>
                  </a:lnTo>
                  <a:lnTo>
                    <a:pt x="395" y="43"/>
                  </a:lnTo>
                  <a:lnTo>
                    <a:pt x="395" y="43"/>
                  </a:lnTo>
                  <a:lnTo>
                    <a:pt x="395" y="43"/>
                  </a:lnTo>
                  <a:lnTo>
                    <a:pt x="395" y="43"/>
                  </a:lnTo>
                  <a:lnTo>
                    <a:pt x="395" y="43"/>
                  </a:lnTo>
                  <a:lnTo>
                    <a:pt x="397" y="43"/>
                  </a:lnTo>
                  <a:lnTo>
                    <a:pt x="397" y="43"/>
                  </a:lnTo>
                  <a:lnTo>
                    <a:pt x="397" y="43"/>
                  </a:lnTo>
                  <a:lnTo>
                    <a:pt x="397" y="43"/>
                  </a:lnTo>
                  <a:lnTo>
                    <a:pt x="442" y="43"/>
                  </a:lnTo>
                  <a:lnTo>
                    <a:pt x="442" y="43"/>
                  </a:lnTo>
                  <a:lnTo>
                    <a:pt x="442" y="45"/>
                  </a:lnTo>
                  <a:lnTo>
                    <a:pt x="442" y="45"/>
                  </a:lnTo>
                  <a:lnTo>
                    <a:pt x="442" y="45"/>
                  </a:lnTo>
                  <a:lnTo>
                    <a:pt x="442" y="45"/>
                  </a:lnTo>
                  <a:lnTo>
                    <a:pt x="442" y="48"/>
                  </a:lnTo>
                  <a:lnTo>
                    <a:pt x="442" y="48"/>
                  </a:lnTo>
                  <a:lnTo>
                    <a:pt x="442" y="48"/>
                  </a:lnTo>
                  <a:lnTo>
                    <a:pt x="442" y="48"/>
                  </a:lnTo>
                  <a:lnTo>
                    <a:pt x="442" y="50"/>
                  </a:lnTo>
                  <a:lnTo>
                    <a:pt x="442" y="50"/>
                  </a:lnTo>
                  <a:lnTo>
                    <a:pt x="442" y="50"/>
                  </a:lnTo>
                  <a:lnTo>
                    <a:pt x="442" y="50"/>
                  </a:lnTo>
                  <a:lnTo>
                    <a:pt x="442" y="52"/>
                  </a:lnTo>
                  <a:lnTo>
                    <a:pt x="442" y="52"/>
                  </a:lnTo>
                  <a:lnTo>
                    <a:pt x="442" y="52"/>
                  </a:lnTo>
                  <a:lnTo>
                    <a:pt x="442" y="52"/>
                  </a:lnTo>
                  <a:lnTo>
                    <a:pt x="442" y="55"/>
                  </a:lnTo>
                  <a:lnTo>
                    <a:pt x="442" y="55"/>
                  </a:lnTo>
                  <a:lnTo>
                    <a:pt x="442" y="55"/>
                  </a:lnTo>
                  <a:lnTo>
                    <a:pt x="442" y="55"/>
                  </a:lnTo>
                  <a:lnTo>
                    <a:pt x="442" y="55"/>
                  </a:lnTo>
                  <a:lnTo>
                    <a:pt x="442" y="55"/>
                  </a:lnTo>
                  <a:lnTo>
                    <a:pt x="442" y="57"/>
                  </a:lnTo>
                  <a:lnTo>
                    <a:pt x="442" y="57"/>
                  </a:lnTo>
                  <a:lnTo>
                    <a:pt x="442" y="57"/>
                  </a:lnTo>
                  <a:lnTo>
                    <a:pt x="442" y="57"/>
                  </a:lnTo>
                  <a:lnTo>
                    <a:pt x="442" y="59"/>
                  </a:lnTo>
                  <a:lnTo>
                    <a:pt x="442" y="59"/>
                  </a:lnTo>
                  <a:lnTo>
                    <a:pt x="442" y="59"/>
                  </a:lnTo>
                  <a:lnTo>
                    <a:pt x="442" y="59"/>
                  </a:lnTo>
                  <a:lnTo>
                    <a:pt x="442" y="59"/>
                  </a:lnTo>
                  <a:lnTo>
                    <a:pt x="442" y="59"/>
                  </a:lnTo>
                  <a:lnTo>
                    <a:pt x="442" y="62"/>
                  </a:lnTo>
                  <a:lnTo>
                    <a:pt x="442" y="62"/>
                  </a:lnTo>
                  <a:lnTo>
                    <a:pt x="442" y="62"/>
                  </a:lnTo>
                  <a:lnTo>
                    <a:pt x="442" y="62"/>
                  </a:lnTo>
                  <a:lnTo>
                    <a:pt x="440" y="64"/>
                  </a:lnTo>
                  <a:lnTo>
                    <a:pt x="440" y="64"/>
                  </a:lnTo>
                  <a:lnTo>
                    <a:pt x="440" y="66"/>
                  </a:lnTo>
                  <a:lnTo>
                    <a:pt x="440" y="66"/>
                  </a:lnTo>
                  <a:lnTo>
                    <a:pt x="440" y="66"/>
                  </a:lnTo>
                  <a:lnTo>
                    <a:pt x="440" y="66"/>
                  </a:lnTo>
                  <a:lnTo>
                    <a:pt x="440" y="69"/>
                  </a:lnTo>
                  <a:lnTo>
                    <a:pt x="440" y="69"/>
                  </a:lnTo>
                  <a:lnTo>
                    <a:pt x="440" y="69"/>
                  </a:lnTo>
                  <a:lnTo>
                    <a:pt x="440" y="69"/>
                  </a:lnTo>
                  <a:lnTo>
                    <a:pt x="440" y="71"/>
                  </a:lnTo>
                  <a:lnTo>
                    <a:pt x="440" y="71"/>
                  </a:lnTo>
                  <a:lnTo>
                    <a:pt x="442" y="71"/>
                  </a:lnTo>
                  <a:lnTo>
                    <a:pt x="442" y="71"/>
                  </a:lnTo>
                  <a:lnTo>
                    <a:pt x="442" y="74"/>
                  </a:lnTo>
                  <a:lnTo>
                    <a:pt x="442" y="74"/>
                  </a:lnTo>
                  <a:lnTo>
                    <a:pt x="442" y="76"/>
                  </a:lnTo>
                  <a:lnTo>
                    <a:pt x="442" y="76"/>
                  </a:lnTo>
                  <a:lnTo>
                    <a:pt x="442" y="76"/>
                  </a:lnTo>
                  <a:lnTo>
                    <a:pt x="442" y="76"/>
                  </a:lnTo>
                  <a:lnTo>
                    <a:pt x="442" y="76"/>
                  </a:lnTo>
                  <a:lnTo>
                    <a:pt x="442" y="76"/>
                  </a:lnTo>
                  <a:lnTo>
                    <a:pt x="442" y="78"/>
                  </a:lnTo>
                  <a:lnTo>
                    <a:pt x="442" y="78"/>
                  </a:lnTo>
                  <a:lnTo>
                    <a:pt x="444" y="78"/>
                  </a:lnTo>
                  <a:lnTo>
                    <a:pt x="444" y="78"/>
                  </a:lnTo>
                  <a:lnTo>
                    <a:pt x="444" y="78"/>
                  </a:lnTo>
                  <a:lnTo>
                    <a:pt x="444" y="78"/>
                  </a:lnTo>
                  <a:lnTo>
                    <a:pt x="444" y="81"/>
                  </a:lnTo>
                  <a:lnTo>
                    <a:pt x="444" y="81"/>
                  </a:lnTo>
                  <a:lnTo>
                    <a:pt x="444" y="81"/>
                  </a:lnTo>
                  <a:lnTo>
                    <a:pt x="444" y="81"/>
                  </a:lnTo>
                  <a:lnTo>
                    <a:pt x="444" y="81"/>
                  </a:lnTo>
                  <a:lnTo>
                    <a:pt x="444" y="81"/>
                  </a:lnTo>
                  <a:lnTo>
                    <a:pt x="444" y="83"/>
                  </a:lnTo>
                  <a:lnTo>
                    <a:pt x="444" y="83"/>
                  </a:lnTo>
                  <a:lnTo>
                    <a:pt x="444" y="83"/>
                  </a:lnTo>
                  <a:lnTo>
                    <a:pt x="444" y="83"/>
                  </a:lnTo>
                  <a:lnTo>
                    <a:pt x="442" y="85"/>
                  </a:lnTo>
                  <a:lnTo>
                    <a:pt x="442" y="85"/>
                  </a:lnTo>
                  <a:lnTo>
                    <a:pt x="442" y="85"/>
                  </a:lnTo>
                  <a:lnTo>
                    <a:pt x="442" y="85"/>
                  </a:lnTo>
                  <a:lnTo>
                    <a:pt x="442" y="88"/>
                  </a:lnTo>
                  <a:lnTo>
                    <a:pt x="442" y="88"/>
                  </a:lnTo>
                  <a:lnTo>
                    <a:pt x="442" y="88"/>
                  </a:lnTo>
                  <a:lnTo>
                    <a:pt x="442" y="88"/>
                  </a:lnTo>
                  <a:lnTo>
                    <a:pt x="440" y="90"/>
                  </a:lnTo>
                  <a:lnTo>
                    <a:pt x="440" y="90"/>
                  </a:lnTo>
                  <a:lnTo>
                    <a:pt x="442" y="90"/>
                  </a:lnTo>
                  <a:lnTo>
                    <a:pt x="442" y="90"/>
                  </a:lnTo>
                  <a:lnTo>
                    <a:pt x="442" y="92"/>
                  </a:lnTo>
                  <a:lnTo>
                    <a:pt x="442" y="92"/>
                  </a:lnTo>
                  <a:lnTo>
                    <a:pt x="442" y="92"/>
                  </a:lnTo>
                  <a:lnTo>
                    <a:pt x="442" y="92"/>
                  </a:lnTo>
                  <a:lnTo>
                    <a:pt x="442" y="92"/>
                  </a:lnTo>
                  <a:lnTo>
                    <a:pt x="442" y="92"/>
                  </a:lnTo>
                  <a:lnTo>
                    <a:pt x="442" y="95"/>
                  </a:lnTo>
                  <a:lnTo>
                    <a:pt x="442" y="95"/>
                  </a:lnTo>
                  <a:lnTo>
                    <a:pt x="440" y="95"/>
                  </a:lnTo>
                  <a:lnTo>
                    <a:pt x="440" y="95"/>
                  </a:lnTo>
                  <a:lnTo>
                    <a:pt x="440" y="97"/>
                  </a:lnTo>
                  <a:lnTo>
                    <a:pt x="440" y="97"/>
                  </a:lnTo>
                  <a:lnTo>
                    <a:pt x="440" y="97"/>
                  </a:lnTo>
                  <a:lnTo>
                    <a:pt x="440" y="97"/>
                  </a:lnTo>
                  <a:lnTo>
                    <a:pt x="437" y="100"/>
                  </a:lnTo>
                  <a:lnTo>
                    <a:pt x="437" y="100"/>
                  </a:lnTo>
                  <a:lnTo>
                    <a:pt x="437" y="102"/>
                  </a:lnTo>
                  <a:lnTo>
                    <a:pt x="437" y="102"/>
                  </a:lnTo>
                  <a:lnTo>
                    <a:pt x="437" y="102"/>
                  </a:lnTo>
                  <a:lnTo>
                    <a:pt x="437" y="102"/>
                  </a:lnTo>
                  <a:lnTo>
                    <a:pt x="437" y="104"/>
                  </a:lnTo>
                  <a:lnTo>
                    <a:pt x="437" y="104"/>
                  </a:lnTo>
                  <a:lnTo>
                    <a:pt x="437" y="104"/>
                  </a:lnTo>
                  <a:lnTo>
                    <a:pt x="437" y="104"/>
                  </a:lnTo>
                  <a:lnTo>
                    <a:pt x="437" y="107"/>
                  </a:lnTo>
                  <a:lnTo>
                    <a:pt x="437" y="107"/>
                  </a:lnTo>
                  <a:lnTo>
                    <a:pt x="437" y="107"/>
                  </a:lnTo>
                  <a:lnTo>
                    <a:pt x="437" y="107"/>
                  </a:lnTo>
                  <a:lnTo>
                    <a:pt x="437" y="107"/>
                  </a:lnTo>
                  <a:lnTo>
                    <a:pt x="437" y="107"/>
                  </a:lnTo>
                  <a:lnTo>
                    <a:pt x="437" y="107"/>
                  </a:lnTo>
                  <a:lnTo>
                    <a:pt x="437" y="107"/>
                  </a:lnTo>
                  <a:lnTo>
                    <a:pt x="440" y="109"/>
                  </a:lnTo>
                  <a:lnTo>
                    <a:pt x="440" y="109"/>
                  </a:lnTo>
                  <a:lnTo>
                    <a:pt x="440" y="109"/>
                  </a:lnTo>
                  <a:lnTo>
                    <a:pt x="440" y="109"/>
                  </a:lnTo>
                  <a:lnTo>
                    <a:pt x="440" y="109"/>
                  </a:lnTo>
                  <a:lnTo>
                    <a:pt x="440" y="109"/>
                  </a:lnTo>
                  <a:lnTo>
                    <a:pt x="440" y="109"/>
                  </a:lnTo>
                  <a:lnTo>
                    <a:pt x="440" y="109"/>
                  </a:lnTo>
                  <a:lnTo>
                    <a:pt x="440" y="109"/>
                  </a:lnTo>
                  <a:lnTo>
                    <a:pt x="440" y="109"/>
                  </a:lnTo>
                  <a:lnTo>
                    <a:pt x="437" y="111"/>
                  </a:lnTo>
                  <a:lnTo>
                    <a:pt x="437" y="111"/>
                  </a:lnTo>
                  <a:lnTo>
                    <a:pt x="437" y="111"/>
                  </a:lnTo>
                  <a:lnTo>
                    <a:pt x="437" y="111"/>
                  </a:lnTo>
                  <a:lnTo>
                    <a:pt x="435" y="111"/>
                  </a:lnTo>
                  <a:lnTo>
                    <a:pt x="435" y="111"/>
                  </a:lnTo>
                  <a:lnTo>
                    <a:pt x="432" y="114"/>
                  </a:lnTo>
                  <a:lnTo>
                    <a:pt x="432" y="114"/>
                  </a:lnTo>
                  <a:lnTo>
                    <a:pt x="432" y="116"/>
                  </a:lnTo>
                  <a:lnTo>
                    <a:pt x="432" y="116"/>
                  </a:lnTo>
                  <a:lnTo>
                    <a:pt x="432" y="116"/>
                  </a:lnTo>
                  <a:lnTo>
                    <a:pt x="432" y="116"/>
                  </a:lnTo>
                  <a:lnTo>
                    <a:pt x="430" y="116"/>
                  </a:lnTo>
                  <a:lnTo>
                    <a:pt x="430" y="116"/>
                  </a:lnTo>
                  <a:lnTo>
                    <a:pt x="428" y="118"/>
                  </a:lnTo>
                  <a:lnTo>
                    <a:pt x="428" y="118"/>
                  </a:lnTo>
                  <a:lnTo>
                    <a:pt x="428" y="121"/>
                  </a:lnTo>
                  <a:lnTo>
                    <a:pt x="428" y="121"/>
                  </a:lnTo>
                  <a:lnTo>
                    <a:pt x="428" y="121"/>
                  </a:lnTo>
                  <a:lnTo>
                    <a:pt x="428" y="121"/>
                  </a:lnTo>
                  <a:lnTo>
                    <a:pt x="428" y="121"/>
                  </a:lnTo>
                  <a:lnTo>
                    <a:pt x="428" y="121"/>
                  </a:lnTo>
                  <a:lnTo>
                    <a:pt x="428" y="123"/>
                  </a:lnTo>
                  <a:lnTo>
                    <a:pt x="428" y="123"/>
                  </a:lnTo>
                  <a:lnTo>
                    <a:pt x="428" y="123"/>
                  </a:lnTo>
                  <a:lnTo>
                    <a:pt x="428" y="123"/>
                  </a:lnTo>
                  <a:lnTo>
                    <a:pt x="428" y="126"/>
                  </a:lnTo>
                  <a:lnTo>
                    <a:pt x="428" y="126"/>
                  </a:lnTo>
                  <a:lnTo>
                    <a:pt x="428" y="126"/>
                  </a:lnTo>
                  <a:lnTo>
                    <a:pt x="428" y="126"/>
                  </a:lnTo>
                  <a:lnTo>
                    <a:pt x="428" y="128"/>
                  </a:lnTo>
                  <a:lnTo>
                    <a:pt x="428" y="128"/>
                  </a:lnTo>
                  <a:lnTo>
                    <a:pt x="428" y="128"/>
                  </a:lnTo>
                  <a:lnTo>
                    <a:pt x="428" y="128"/>
                  </a:lnTo>
                  <a:lnTo>
                    <a:pt x="428" y="130"/>
                  </a:lnTo>
                  <a:lnTo>
                    <a:pt x="428" y="130"/>
                  </a:lnTo>
                  <a:lnTo>
                    <a:pt x="428" y="130"/>
                  </a:lnTo>
                  <a:lnTo>
                    <a:pt x="428" y="130"/>
                  </a:lnTo>
                  <a:lnTo>
                    <a:pt x="428" y="133"/>
                  </a:lnTo>
                  <a:lnTo>
                    <a:pt x="428" y="133"/>
                  </a:lnTo>
                  <a:lnTo>
                    <a:pt x="428" y="135"/>
                  </a:lnTo>
                  <a:lnTo>
                    <a:pt x="428" y="135"/>
                  </a:lnTo>
                  <a:lnTo>
                    <a:pt x="430" y="137"/>
                  </a:lnTo>
                  <a:lnTo>
                    <a:pt x="430" y="137"/>
                  </a:lnTo>
                  <a:lnTo>
                    <a:pt x="430" y="137"/>
                  </a:lnTo>
                  <a:lnTo>
                    <a:pt x="430" y="137"/>
                  </a:lnTo>
                  <a:lnTo>
                    <a:pt x="430" y="137"/>
                  </a:lnTo>
                  <a:lnTo>
                    <a:pt x="430" y="137"/>
                  </a:lnTo>
                  <a:lnTo>
                    <a:pt x="428" y="140"/>
                  </a:lnTo>
                  <a:lnTo>
                    <a:pt x="428" y="140"/>
                  </a:lnTo>
                  <a:lnTo>
                    <a:pt x="428" y="140"/>
                  </a:lnTo>
                  <a:lnTo>
                    <a:pt x="428" y="140"/>
                  </a:lnTo>
                  <a:lnTo>
                    <a:pt x="425" y="140"/>
                  </a:lnTo>
                  <a:lnTo>
                    <a:pt x="425" y="140"/>
                  </a:lnTo>
                  <a:lnTo>
                    <a:pt x="425" y="140"/>
                  </a:lnTo>
                  <a:lnTo>
                    <a:pt x="425" y="140"/>
                  </a:lnTo>
                  <a:lnTo>
                    <a:pt x="425" y="140"/>
                  </a:lnTo>
                  <a:lnTo>
                    <a:pt x="425" y="140"/>
                  </a:lnTo>
                  <a:lnTo>
                    <a:pt x="425" y="142"/>
                  </a:lnTo>
                  <a:lnTo>
                    <a:pt x="425" y="142"/>
                  </a:lnTo>
                  <a:lnTo>
                    <a:pt x="425" y="142"/>
                  </a:lnTo>
                  <a:lnTo>
                    <a:pt x="425" y="142"/>
                  </a:lnTo>
                  <a:lnTo>
                    <a:pt x="425" y="142"/>
                  </a:lnTo>
                  <a:lnTo>
                    <a:pt x="425" y="142"/>
                  </a:lnTo>
                  <a:lnTo>
                    <a:pt x="425" y="144"/>
                  </a:lnTo>
                  <a:lnTo>
                    <a:pt x="425" y="144"/>
                  </a:lnTo>
                  <a:lnTo>
                    <a:pt x="425" y="144"/>
                  </a:lnTo>
                  <a:lnTo>
                    <a:pt x="425" y="144"/>
                  </a:lnTo>
                  <a:lnTo>
                    <a:pt x="425" y="144"/>
                  </a:lnTo>
                  <a:lnTo>
                    <a:pt x="425" y="144"/>
                  </a:lnTo>
                  <a:lnTo>
                    <a:pt x="425" y="144"/>
                  </a:lnTo>
                  <a:lnTo>
                    <a:pt x="425" y="144"/>
                  </a:lnTo>
                  <a:lnTo>
                    <a:pt x="428" y="147"/>
                  </a:lnTo>
                  <a:lnTo>
                    <a:pt x="428" y="147"/>
                  </a:lnTo>
                  <a:lnTo>
                    <a:pt x="428" y="147"/>
                  </a:lnTo>
                  <a:lnTo>
                    <a:pt x="428" y="147"/>
                  </a:lnTo>
                  <a:lnTo>
                    <a:pt x="428" y="147"/>
                  </a:lnTo>
                  <a:lnTo>
                    <a:pt x="428" y="147"/>
                  </a:lnTo>
                  <a:lnTo>
                    <a:pt x="430" y="147"/>
                  </a:lnTo>
                  <a:lnTo>
                    <a:pt x="430" y="147"/>
                  </a:lnTo>
                  <a:lnTo>
                    <a:pt x="430" y="149"/>
                  </a:lnTo>
                  <a:lnTo>
                    <a:pt x="430" y="149"/>
                  </a:lnTo>
                  <a:lnTo>
                    <a:pt x="430" y="149"/>
                  </a:lnTo>
                  <a:lnTo>
                    <a:pt x="430" y="149"/>
                  </a:lnTo>
                  <a:lnTo>
                    <a:pt x="430" y="152"/>
                  </a:lnTo>
                  <a:lnTo>
                    <a:pt x="430" y="152"/>
                  </a:lnTo>
                  <a:lnTo>
                    <a:pt x="430" y="152"/>
                  </a:lnTo>
                  <a:lnTo>
                    <a:pt x="430" y="152"/>
                  </a:lnTo>
                  <a:lnTo>
                    <a:pt x="428" y="154"/>
                  </a:lnTo>
                  <a:lnTo>
                    <a:pt x="428" y="154"/>
                  </a:lnTo>
                  <a:lnTo>
                    <a:pt x="428" y="154"/>
                  </a:lnTo>
                  <a:lnTo>
                    <a:pt x="428" y="154"/>
                  </a:lnTo>
                  <a:lnTo>
                    <a:pt x="428" y="154"/>
                  </a:lnTo>
                  <a:lnTo>
                    <a:pt x="428" y="154"/>
                  </a:lnTo>
                  <a:lnTo>
                    <a:pt x="428" y="156"/>
                  </a:lnTo>
                  <a:lnTo>
                    <a:pt x="428" y="156"/>
                  </a:lnTo>
                  <a:lnTo>
                    <a:pt x="430" y="159"/>
                  </a:lnTo>
                  <a:lnTo>
                    <a:pt x="430" y="159"/>
                  </a:lnTo>
                  <a:lnTo>
                    <a:pt x="430" y="159"/>
                  </a:lnTo>
                  <a:lnTo>
                    <a:pt x="430" y="159"/>
                  </a:lnTo>
                  <a:lnTo>
                    <a:pt x="430" y="166"/>
                  </a:lnTo>
                  <a:lnTo>
                    <a:pt x="430" y="166"/>
                  </a:lnTo>
                  <a:lnTo>
                    <a:pt x="430" y="166"/>
                  </a:lnTo>
                  <a:lnTo>
                    <a:pt x="430" y="166"/>
                  </a:lnTo>
                  <a:lnTo>
                    <a:pt x="430" y="166"/>
                  </a:lnTo>
                  <a:lnTo>
                    <a:pt x="430" y="166"/>
                  </a:lnTo>
                  <a:lnTo>
                    <a:pt x="428" y="170"/>
                  </a:lnTo>
                  <a:lnTo>
                    <a:pt x="428" y="170"/>
                  </a:lnTo>
                  <a:lnTo>
                    <a:pt x="428" y="175"/>
                  </a:lnTo>
                  <a:lnTo>
                    <a:pt x="428" y="175"/>
                  </a:lnTo>
                  <a:lnTo>
                    <a:pt x="428" y="175"/>
                  </a:lnTo>
                  <a:lnTo>
                    <a:pt x="428" y="175"/>
                  </a:lnTo>
                  <a:lnTo>
                    <a:pt x="430" y="177"/>
                  </a:lnTo>
                  <a:lnTo>
                    <a:pt x="430" y="177"/>
                  </a:lnTo>
                  <a:lnTo>
                    <a:pt x="430" y="180"/>
                  </a:lnTo>
                  <a:lnTo>
                    <a:pt x="430" y="180"/>
                  </a:lnTo>
                  <a:lnTo>
                    <a:pt x="430" y="180"/>
                  </a:lnTo>
                  <a:lnTo>
                    <a:pt x="430" y="180"/>
                  </a:lnTo>
                  <a:lnTo>
                    <a:pt x="430" y="182"/>
                  </a:lnTo>
                  <a:lnTo>
                    <a:pt x="430" y="182"/>
                  </a:lnTo>
                  <a:lnTo>
                    <a:pt x="430" y="185"/>
                  </a:lnTo>
                  <a:lnTo>
                    <a:pt x="430" y="185"/>
                  </a:lnTo>
                  <a:lnTo>
                    <a:pt x="430" y="187"/>
                  </a:lnTo>
                  <a:lnTo>
                    <a:pt x="430" y="187"/>
                  </a:lnTo>
                  <a:lnTo>
                    <a:pt x="430" y="189"/>
                  </a:lnTo>
                  <a:lnTo>
                    <a:pt x="430" y="189"/>
                  </a:lnTo>
                  <a:lnTo>
                    <a:pt x="430" y="192"/>
                  </a:lnTo>
                  <a:lnTo>
                    <a:pt x="430" y="192"/>
                  </a:lnTo>
                  <a:lnTo>
                    <a:pt x="430" y="192"/>
                  </a:lnTo>
                  <a:lnTo>
                    <a:pt x="430" y="192"/>
                  </a:lnTo>
                  <a:lnTo>
                    <a:pt x="430" y="194"/>
                  </a:lnTo>
                  <a:lnTo>
                    <a:pt x="430" y="194"/>
                  </a:lnTo>
                  <a:lnTo>
                    <a:pt x="430" y="196"/>
                  </a:lnTo>
                  <a:lnTo>
                    <a:pt x="430" y="196"/>
                  </a:lnTo>
                  <a:lnTo>
                    <a:pt x="430" y="196"/>
                  </a:lnTo>
                  <a:lnTo>
                    <a:pt x="430" y="196"/>
                  </a:lnTo>
                  <a:lnTo>
                    <a:pt x="430" y="199"/>
                  </a:lnTo>
                  <a:lnTo>
                    <a:pt x="430" y="199"/>
                  </a:lnTo>
                  <a:lnTo>
                    <a:pt x="430" y="201"/>
                  </a:lnTo>
                  <a:lnTo>
                    <a:pt x="430" y="201"/>
                  </a:lnTo>
                  <a:lnTo>
                    <a:pt x="430" y="201"/>
                  </a:lnTo>
                  <a:lnTo>
                    <a:pt x="430" y="201"/>
                  </a:lnTo>
                  <a:lnTo>
                    <a:pt x="430" y="201"/>
                  </a:lnTo>
                  <a:lnTo>
                    <a:pt x="430" y="201"/>
                  </a:lnTo>
                  <a:lnTo>
                    <a:pt x="430" y="201"/>
                  </a:lnTo>
                  <a:lnTo>
                    <a:pt x="430" y="201"/>
                  </a:lnTo>
                  <a:lnTo>
                    <a:pt x="432" y="201"/>
                  </a:lnTo>
                  <a:lnTo>
                    <a:pt x="432" y="201"/>
                  </a:lnTo>
                  <a:lnTo>
                    <a:pt x="432" y="201"/>
                  </a:lnTo>
                  <a:lnTo>
                    <a:pt x="432" y="201"/>
                  </a:lnTo>
                  <a:lnTo>
                    <a:pt x="435" y="201"/>
                  </a:lnTo>
                  <a:lnTo>
                    <a:pt x="435" y="201"/>
                  </a:lnTo>
                  <a:lnTo>
                    <a:pt x="435" y="203"/>
                  </a:lnTo>
                  <a:lnTo>
                    <a:pt x="435" y="203"/>
                  </a:lnTo>
                  <a:lnTo>
                    <a:pt x="435" y="203"/>
                  </a:lnTo>
                  <a:lnTo>
                    <a:pt x="435" y="203"/>
                  </a:lnTo>
                  <a:lnTo>
                    <a:pt x="435" y="203"/>
                  </a:lnTo>
                  <a:lnTo>
                    <a:pt x="435" y="203"/>
                  </a:lnTo>
                  <a:lnTo>
                    <a:pt x="437" y="206"/>
                  </a:lnTo>
                  <a:lnTo>
                    <a:pt x="437" y="206"/>
                  </a:lnTo>
                  <a:lnTo>
                    <a:pt x="437" y="206"/>
                  </a:lnTo>
                  <a:lnTo>
                    <a:pt x="437" y="206"/>
                  </a:lnTo>
                  <a:lnTo>
                    <a:pt x="437" y="206"/>
                  </a:lnTo>
                  <a:lnTo>
                    <a:pt x="437" y="206"/>
                  </a:lnTo>
                  <a:lnTo>
                    <a:pt x="437" y="208"/>
                  </a:lnTo>
                  <a:lnTo>
                    <a:pt x="437" y="208"/>
                  </a:lnTo>
                  <a:lnTo>
                    <a:pt x="440" y="208"/>
                  </a:lnTo>
                  <a:lnTo>
                    <a:pt x="440" y="208"/>
                  </a:lnTo>
                  <a:lnTo>
                    <a:pt x="440" y="211"/>
                  </a:lnTo>
                  <a:lnTo>
                    <a:pt x="440" y="211"/>
                  </a:lnTo>
                  <a:lnTo>
                    <a:pt x="440" y="211"/>
                  </a:lnTo>
                  <a:lnTo>
                    <a:pt x="440" y="211"/>
                  </a:lnTo>
                  <a:lnTo>
                    <a:pt x="440" y="211"/>
                  </a:lnTo>
                  <a:lnTo>
                    <a:pt x="440" y="211"/>
                  </a:lnTo>
                  <a:lnTo>
                    <a:pt x="442" y="211"/>
                  </a:lnTo>
                  <a:lnTo>
                    <a:pt x="442" y="211"/>
                  </a:lnTo>
                  <a:lnTo>
                    <a:pt x="442" y="211"/>
                  </a:lnTo>
                  <a:lnTo>
                    <a:pt x="442" y="211"/>
                  </a:lnTo>
                  <a:lnTo>
                    <a:pt x="442" y="213"/>
                  </a:lnTo>
                  <a:lnTo>
                    <a:pt x="442" y="213"/>
                  </a:lnTo>
                  <a:lnTo>
                    <a:pt x="385" y="213"/>
                  </a:lnTo>
                  <a:lnTo>
                    <a:pt x="385" y="213"/>
                  </a:lnTo>
                  <a:lnTo>
                    <a:pt x="373" y="213"/>
                  </a:lnTo>
                  <a:lnTo>
                    <a:pt x="373" y="213"/>
                  </a:lnTo>
                  <a:lnTo>
                    <a:pt x="373" y="213"/>
                  </a:lnTo>
                  <a:lnTo>
                    <a:pt x="373" y="213"/>
                  </a:lnTo>
                  <a:lnTo>
                    <a:pt x="303" y="213"/>
                  </a:lnTo>
                  <a:lnTo>
                    <a:pt x="303" y="213"/>
                  </a:lnTo>
                  <a:lnTo>
                    <a:pt x="303" y="215"/>
                  </a:lnTo>
                  <a:lnTo>
                    <a:pt x="303" y="215"/>
                  </a:lnTo>
                  <a:lnTo>
                    <a:pt x="284" y="215"/>
                  </a:lnTo>
                  <a:lnTo>
                    <a:pt x="284" y="215"/>
                  </a:lnTo>
                  <a:lnTo>
                    <a:pt x="284" y="215"/>
                  </a:lnTo>
                  <a:lnTo>
                    <a:pt x="284" y="215"/>
                  </a:lnTo>
                  <a:lnTo>
                    <a:pt x="281" y="215"/>
                  </a:lnTo>
                  <a:lnTo>
                    <a:pt x="281" y="215"/>
                  </a:lnTo>
                  <a:lnTo>
                    <a:pt x="281" y="215"/>
                  </a:lnTo>
                  <a:lnTo>
                    <a:pt x="281" y="215"/>
                  </a:lnTo>
                  <a:lnTo>
                    <a:pt x="281" y="218"/>
                  </a:lnTo>
                  <a:lnTo>
                    <a:pt x="281" y="218"/>
                  </a:lnTo>
                  <a:lnTo>
                    <a:pt x="281" y="218"/>
                  </a:lnTo>
                  <a:lnTo>
                    <a:pt x="281" y="218"/>
                  </a:lnTo>
                  <a:lnTo>
                    <a:pt x="281" y="220"/>
                  </a:lnTo>
                  <a:lnTo>
                    <a:pt x="281" y="220"/>
                  </a:lnTo>
                  <a:lnTo>
                    <a:pt x="281" y="220"/>
                  </a:lnTo>
                  <a:lnTo>
                    <a:pt x="281" y="220"/>
                  </a:lnTo>
                  <a:lnTo>
                    <a:pt x="281" y="222"/>
                  </a:lnTo>
                  <a:lnTo>
                    <a:pt x="281" y="222"/>
                  </a:lnTo>
                  <a:lnTo>
                    <a:pt x="281" y="222"/>
                  </a:lnTo>
                  <a:lnTo>
                    <a:pt x="281" y="222"/>
                  </a:lnTo>
                  <a:lnTo>
                    <a:pt x="281" y="222"/>
                  </a:lnTo>
                  <a:lnTo>
                    <a:pt x="281" y="222"/>
                  </a:lnTo>
                  <a:lnTo>
                    <a:pt x="281" y="225"/>
                  </a:lnTo>
                  <a:lnTo>
                    <a:pt x="281" y="225"/>
                  </a:lnTo>
                  <a:lnTo>
                    <a:pt x="279" y="225"/>
                  </a:lnTo>
                  <a:lnTo>
                    <a:pt x="279" y="225"/>
                  </a:lnTo>
                  <a:lnTo>
                    <a:pt x="279" y="225"/>
                  </a:lnTo>
                  <a:lnTo>
                    <a:pt x="279" y="225"/>
                  </a:lnTo>
                  <a:lnTo>
                    <a:pt x="279" y="227"/>
                  </a:lnTo>
                  <a:lnTo>
                    <a:pt x="279" y="227"/>
                  </a:lnTo>
                  <a:lnTo>
                    <a:pt x="277" y="227"/>
                  </a:lnTo>
                  <a:lnTo>
                    <a:pt x="277" y="227"/>
                  </a:lnTo>
                  <a:lnTo>
                    <a:pt x="277" y="227"/>
                  </a:lnTo>
                  <a:lnTo>
                    <a:pt x="277" y="227"/>
                  </a:lnTo>
                  <a:lnTo>
                    <a:pt x="274" y="227"/>
                  </a:lnTo>
                  <a:lnTo>
                    <a:pt x="274" y="227"/>
                  </a:lnTo>
                  <a:lnTo>
                    <a:pt x="274" y="229"/>
                  </a:lnTo>
                  <a:lnTo>
                    <a:pt x="274" y="229"/>
                  </a:lnTo>
                  <a:lnTo>
                    <a:pt x="274" y="229"/>
                  </a:lnTo>
                  <a:lnTo>
                    <a:pt x="274" y="229"/>
                  </a:lnTo>
                  <a:lnTo>
                    <a:pt x="272" y="229"/>
                  </a:lnTo>
                  <a:lnTo>
                    <a:pt x="272" y="229"/>
                  </a:lnTo>
                  <a:lnTo>
                    <a:pt x="272" y="232"/>
                  </a:lnTo>
                  <a:lnTo>
                    <a:pt x="272" y="232"/>
                  </a:lnTo>
                  <a:lnTo>
                    <a:pt x="272" y="232"/>
                  </a:lnTo>
                  <a:lnTo>
                    <a:pt x="272" y="232"/>
                  </a:lnTo>
                  <a:lnTo>
                    <a:pt x="269" y="232"/>
                  </a:lnTo>
                  <a:lnTo>
                    <a:pt x="269" y="232"/>
                  </a:lnTo>
                  <a:lnTo>
                    <a:pt x="267" y="232"/>
                  </a:lnTo>
                  <a:lnTo>
                    <a:pt x="267" y="232"/>
                  </a:lnTo>
                  <a:lnTo>
                    <a:pt x="267" y="232"/>
                  </a:lnTo>
                  <a:lnTo>
                    <a:pt x="267" y="232"/>
                  </a:lnTo>
                  <a:lnTo>
                    <a:pt x="265" y="229"/>
                  </a:lnTo>
                  <a:lnTo>
                    <a:pt x="265" y="229"/>
                  </a:lnTo>
                  <a:lnTo>
                    <a:pt x="265" y="229"/>
                  </a:lnTo>
                  <a:lnTo>
                    <a:pt x="265" y="229"/>
                  </a:lnTo>
                  <a:lnTo>
                    <a:pt x="265" y="229"/>
                  </a:lnTo>
                  <a:lnTo>
                    <a:pt x="265" y="229"/>
                  </a:lnTo>
                  <a:lnTo>
                    <a:pt x="262" y="229"/>
                  </a:lnTo>
                  <a:lnTo>
                    <a:pt x="262" y="229"/>
                  </a:lnTo>
                  <a:lnTo>
                    <a:pt x="260" y="229"/>
                  </a:lnTo>
                  <a:lnTo>
                    <a:pt x="260" y="229"/>
                  </a:lnTo>
                  <a:lnTo>
                    <a:pt x="260" y="229"/>
                  </a:lnTo>
                  <a:lnTo>
                    <a:pt x="260" y="229"/>
                  </a:lnTo>
                  <a:lnTo>
                    <a:pt x="258" y="227"/>
                  </a:lnTo>
                  <a:lnTo>
                    <a:pt x="258" y="227"/>
                  </a:lnTo>
                  <a:lnTo>
                    <a:pt x="255" y="227"/>
                  </a:lnTo>
                  <a:lnTo>
                    <a:pt x="255" y="227"/>
                  </a:lnTo>
                  <a:lnTo>
                    <a:pt x="255" y="227"/>
                  </a:lnTo>
                  <a:lnTo>
                    <a:pt x="255" y="227"/>
                  </a:lnTo>
                  <a:lnTo>
                    <a:pt x="255" y="227"/>
                  </a:lnTo>
                  <a:lnTo>
                    <a:pt x="255" y="227"/>
                  </a:lnTo>
                  <a:lnTo>
                    <a:pt x="255" y="227"/>
                  </a:lnTo>
                  <a:lnTo>
                    <a:pt x="255" y="227"/>
                  </a:lnTo>
                  <a:lnTo>
                    <a:pt x="255" y="229"/>
                  </a:lnTo>
                  <a:lnTo>
                    <a:pt x="255" y="229"/>
                  </a:lnTo>
                  <a:lnTo>
                    <a:pt x="253" y="229"/>
                  </a:lnTo>
                  <a:lnTo>
                    <a:pt x="253" y="229"/>
                  </a:lnTo>
                  <a:lnTo>
                    <a:pt x="253" y="229"/>
                  </a:lnTo>
                  <a:lnTo>
                    <a:pt x="253" y="229"/>
                  </a:lnTo>
                  <a:lnTo>
                    <a:pt x="251" y="229"/>
                  </a:lnTo>
                  <a:lnTo>
                    <a:pt x="251" y="229"/>
                  </a:lnTo>
                  <a:lnTo>
                    <a:pt x="251" y="229"/>
                  </a:lnTo>
                  <a:lnTo>
                    <a:pt x="251" y="229"/>
                  </a:lnTo>
                  <a:lnTo>
                    <a:pt x="251" y="229"/>
                  </a:lnTo>
                  <a:lnTo>
                    <a:pt x="251" y="229"/>
                  </a:lnTo>
                  <a:lnTo>
                    <a:pt x="248" y="229"/>
                  </a:lnTo>
                  <a:lnTo>
                    <a:pt x="248" y="229"/>
                  </a:lnTo>
                  <a:lnTo>
                    <a:pt x="248" y="229"/>
                  </a:lnTo>
                  <a:lnTo>
                    <a:pt x="248" y="229"/>
                  </a:lnTo>
                  <a:lnTo>
                    <a:pt x="246" y="229"/>
                  </a:lnTo>
                  <a:lnTo>
                    <a:pt x="246" y="229"/>
                  </a:lnTo>
                  <a:lnTo>
                    <a:pt x="246" y="229"/>
                  </a:lnTo>
                  <a:lnTo>
                    <a:pt x="246" y="229"/>
                  </a:lnTo>
                  <a:lnTo>
                    <a:pt x="243" y="229"/>
                  </a:lnTo>
                  <a:lnTo>
                    <a:pt x="243" y="229"/>
                  </a:lnTo>
                  <a:lnTo>
                    <a:pt x="241" y="227"/>
                  </a:lnTo>
                  <a:lnTo>
                    <a:pt x="241" y="227"/>
                  </a:lnTo>
                  <a:lnTo>
                    <a:pt x="241" y="227"/>
                  </a:lnTo>
                  <a:lnTo>
                    <a:pt x="241" y="227"/>
                  </a:lnTo>
                  <a:lnTo>
                    <a:pt x="239" y="227"/>
                  </a:lnTo>
                  <a:lnTo>
                    <a:pt x="239" y="227"/>
                  </a:lnTo>
                  <a:lnTo>
                    <a:pt x="239" y="227"/>
                  </a:lnTo>
                  <a:lnTo>
                    <a:pt x="239" y="227"/>
                  </a:lnTo>
                  <a:lnTo>
                    <a:pt x="239" y="227"/>
                  </a:lnTo>
                  <a:lnTo>
                    <a:pt x="239" y="227"/>
                  </a:lnTo>
                  <a:lnTo>
                    <a:pt x="236" y="227"/>
                  </a:lnTo>
                  <a:lnTo>
                    <a:pt x="236" y="227"/>
                  </a:lnTo>
                  <a:lnTo>
                    <a:pt x="236" y="227"/>
                  </a:lnTo>
                  <a:lnTo>
                    <a:pt x="236" y="227"/>
                  </a:lnTo>
                  <a:lnTo>
                    <a:pt x="236" y="227"/>
                  </a:lnTo>
                  <a:lnTo>
                    <a:pt x="236" y="227"/>
                  </a:lnTo>
                  <a:lnTo>
                    <a:pt x="236" y="227"/>
                  </a:lnTo>
                  <a:lnTo>
                    <a:pt x="236" y="227"/>
                  </a:lnTo>
                  <a:lnTo>
                    <a:pt x="234" y="227"/>
                  </a:lnTo>
                  <a:lnTo>
                    <a:pt x="234" y="227"/>
                  </a:lnTo>
                  <a:lnTo>
                    <a:pt x="234" y="227"/>
                  </a:lnTo>
                  <a:lnTo>
                    <a:pt x="234" y="227"/>
                  </a:lnTo>
                  <a:lnTo>
                    <a:pt x="234" y="227"/>
                  </a:lnTo>
                  <a:lnTo>
                    <a:pt x="234" y="227"/>
                  </a:lnTo>
                  <a:lnTo>
                    <a:pt x="232" y="227"/>
                  </a:lnTo>
                  <a:lnTo>
                    <a:pt x="232" y="227"/>
                  </a:lnTo>
                  <a:lnTo>
                    <a:pt x="232" y="227"/>
                  </a:lnTo>
                  <a:lnTo>
                    <a:pt x="232" y="227"/>
                  </a:lnTo>
                  <a:lnTo>
                    <a:pt x="229" y="225"/>
                  </a:lnTo>
                  <a:lnTo>
                    <a:pt x="229" y="225"/>
                  </a:lnTo>
                  <a:lnTo>
                    <a:pt x="227" y="225"/>
                  </a:lnTo>
                  <a:lnTo>
                    <a:pt x="227" y="225"/>
                  </a:lnTo>
                  <a:lnTo>
                    <a:pt x="227" y="225"/>
                  </a:lnTo>
                  <a:lnTo>
                    <a:pt x="227" y="225"/>
                  </a:lnTo>
                  <a:lnTo>
                    <a:pt x="225" y="225"/>
                  </a:lnTo>
                  <a:lnTo>
                    <a:pt x="225" y="225"/>
                  </a:lnTo>
                  <a:lnTo>
                    <a:pt x="225" y="225"/>
                  </a:lnTo>
                  <a:lnTo>
                    <a:pt x="225" y="225"/>
                  </a:lnTo>
                  <a:lnTo>
                    <a:pt x="225" y="225"/>
                  </a:lnTo>
                  <a:lnTo>
                    <a:pt x="225" y="225"/>
                  </a:lnTo>
                  <a:lnTo>
                    <a:pt x="225" y="222"/>
                  </a:lnTo>
                  <a:lnTo>
                    <a:pt x="225" y="222"/>
                  </a:lnTo>
                  <a:lnTo>
                    <a:pt x="225" y="222"/>
                  </a:lnTo>
                  <a:lnTo>
                    <a:pt x="225" y="222"/>
                  </a:lnTo>
                  <a:lnTo>
                    <a:pt x="225" y="222"/>
                  </a:lnTo>
                  <a:lnTo>
                    <a:pt x="225" y="222"/>
                  </a:lnTo>
                  <a:lnTo>
                    <a:pt x="225" y="222"/>
                  </a:lnTo>
                  <a:lnTo>
                    <a:pt x="225" y="222"/>
                  </a:lnTo>
                  <a:lnTo>
                    <a:pt x="222" y="225"/>
                  </a:lnTo>
                  <a:lnTo>
                    <a:pt x="222" y="225"/>
                  </a:lnTo>
                  <a:lnTo>
                    <a:pt x="222" y="225"/>
                  </a:lnTo>
                  <a:lnTo>
                    <a:pt x="222" y="225"/>
                  </a:lnTo>
                  <a:lnTo>
                    <a:pt x="220" y="225"/>
                  </a:lnTo>
                  <a:lnTo>
                    <a:pt x="220" y="225"/>
                  </a:lnTo>
                  <a:lnTo>
                    <a:pt x="220" y="225"/>
                  </a:lnTo>
                  <a:lnTo>
                    <a:pt x="220" y="225"/>
                  </a:lnTo>
                  <a:lnTo>
                    <a:pt x="220" y="225"/>
                  </a:lnTo>
                  <a:lnTo>
                    <a:pt x="220" y="225"/>
                  </a:lnTo>
                  <a:lnTo>
                    <a:pt x="220" y="225"/>
                  </a:lnTo>
                  <a:lnTo>
                    <a:pt x="220" y="225"/>
                  </a:lnTo>
                  <a:lnTo>
                    <a:pt x="220" y="222"/>
                  </a:lnTo>
                  <a:lnTo>
                    <a:pt x="220" y="222"/>
                  </a:lnTo>
                  <a:lnTo>
                    <a:pt x="220" y="222"/>
                  </a:lnTo>
                  <a:lnTo>
                    <a:pt x="220" y="222"/>
                  </a:lnTo>
                  <a:lnTo>
                    <a:pt x="220" y="222"/>
                  </a:lnTo>
                  <a:lnTo>
                    <a:pt x="220" y="222"/>
                  </a:lnTo>
                  <a:lnTo>
                    <a:pt x="217" y="222"/>
                  </a:lnTo>
                  <a:lnTo>
                    <a:pt x="217" y="222"/>
                  </a:lnTo>
                  <a:lnTo>
                    <a:pt x="217" y="222"/>
                  </a:lnTo>
                  <a:lnTo>
                    <a:pt x="217" y="222"/>
                  </a:lnTo>
                  <a:lnTo>
                    <a:pt x="217" y="222"/>
                  </a:lnTo>
                  <a:lnTo>
                    <a:pt x="217" y="222"/>
                  </a:lnTo>
                  <a:lnTo>
                    <a:pt x="215" y="222"/>
                  </a:lnTo>
                  <a:lnTo>
                    <a:pt x="215" y="222"/>
                  </a:lnTo>
                  <a:lnTo>
                    <a:pt x="215" y="222"/>
                  </a:lnTo>
                  <a:lnTo>
                    <a:pt x="215" y="222"/>
                  </a:lnTo>
                  <a:lnTo>
                    <a:pt x="210" y="222"/>
                  </a:lnTo>
                  <a:lnTo>
                    <a:pt x="210" y="222"/>
                  </a:lnTo>
                  <a:lnTo>
                    <a:pt x="210" y="222"/>
                  </a:lnTo>
                  <a:lnTo>
                    <a:pt x="210" y="222"/>
                  </a:lnTo>
                  <a:lnTo>
                    <a:pt x="210" y="222"/>
                  </a:lnTo>
                  <a:lnTo>
                    <a:pt x="210" y="222"/>
                  </a:lnTo>
                  <a:lnTo>
                    <a:pt x="208" y="225"/>
                  </a:lnTo>
                  <a:lnTo>
                    <a:pt x="208" y="225"/>
                  </a:lnTo>
                  <a:lnTo>
                    <a:pt x="208" y="225"/>
                  </a:lnTo>
                  <a:lnTo>
                    <a:pt x="208" y="225"/>
                  </a:lnTo>
                  <a:lnTo>
                    <a:pt x="208" y="225"/>
                  </a:lnTo>
                  <a:lnTo>
                    <a:pt x="208" y="225"/>
                  </a:lnTo>
                  <a:lnTo>
                    <a:pt x="206" y="222"/>
                  </a:lnTo>
                  <a:lnTo>
                    <a:pt x="206" y="222"/>
                  </a:lnTo>
                  <a:lnTo>
                    <a:pt x="206" y="222"/>
                  </a:lnTo>
                  <a:lnTo>
                    <a:pt x="206" y="222"/>
                  </a:lnTo>
                  <a:lnTo>
                    <a:pt x="206" y="220"/>
                  </a:lnTo>
                  <a:lnTo>
                    <a:pt x="206" y="220"/>
                  </a:lnTo>
                  <a:lnTo>
                    <a:pt x="203" y="220"/>
                  </a:lnTo>
                  <a:lnTo>
                    <a:pt x="203" y="220"/>
                  </a:lnTo>
                  <a:lnTo>
                    <a:pt x="203" y="220"/>
                  </a:lnTo>
                  <a:lnTo>
                    <a:pt x="203" y="220"/>
                  </a:lnTo>
                  <a:lnTo>
                    <a:pt x="203" y="220"/>
                  </a:lnTo>
                  <a:lnTo>
                    <a:pt x="203" y="220"/>
                  </a:lnTo>
                  <a:lnTo>
                    <a:pt x="203" y="220"/>
                  </a:lnTo>
                  <a:lnTo>
                    <a:pt x="203" y="220"/>
                  </a:lnTo>
                  <a:lnTo>
                    <a:pt x="203" y="220"/>
                  </a:lnTo>
                  <a:lnTo>
                    <a:pt x="203" y="220"/>
                  </a:lnTo>
                  <a:lnTo>
                    <a:pt x="201" y="220"/>
                  </a:lnTo>
                  <a:lnTo>
                    <a:pt x="201" y="220"/>
                  </a:lnTo>
                  <a:lnTo>
                    <a:pt x="201" y="218"/>
                  </a:lnTo>
                  <a:lnTo>
                    <a:pt x="201" y="218"/>
                  </a:lnTo>
                  <a:lnTo>
                    <a:pt x="201" y="218"/>
                  </a:lnTo>
                  <a:lnTo>
                    <a:pt x="201" y="218"/>
                  </a:lnTo>
                  <a:lnTo>
                    <a:pt x="199" y="218"/>
                  </a:lnTo>
                  <a:lnTo>
                    <a:pt x="199" y="218"/>
                  </a:lnTo>
                  <a:lnTo>
                    <a:pt x="199" y="218"/>
                  </a:lnTo>
                  <a:lnTo>
                    <a:pt x="199" y="218"/>
                  </a:lnTo>
                  <a:lnTo>
                    <a:pt x="199" y="218"/>
                  </a:lnTo>
                  <a:lnTo>
                    <a:pt x="199" y="218"/>
                  </a:lnTo>
                  <a:lnTo>
                    <a:pt x="199" y="218"/>
                  </a:lnTo>
                  <a:lnTo>
                    <a:pt x="199" y="218"/>
                  </a:lnTo>
                  <a:lnTo>
                    <a:pt x="196" y="218"/>
                  </a:lnTo>
                  <a:lnTo>
                    <a:pt x="196" y="218"/>
                  </a:lnTo>
                  <a:lnTo>
                    <a:pt x="196" y="218"/>
                  </a:lnTo>
                  <a:lnTo>
                    <a:pt x="196" y="218"/>
                  </a:lnTo>
                  <a:lnTo>
                    <a:pt x="196" y="218"/>
                  </a:lnTo>
                  <a:lnTo>
                    <a:pt x="196" y="218"/>
                  </a:lnTo>
                  <a:lnTo>
                    <a:pt x="194" y="218"/>
                  </a:lnTo>
                  <a:lnTo>
                    <a:pt x="194" y="218"/>
                  </a:lnTo>
                  <a:lnTo>
                    <a:pt x="194" y="218"/>
                  </a:lnTo>
                  <a:lnTo>
                    <a:pt x="194" y="218"/>
                  </a:lnTo>
                  <a:lnTo>
                    <a:pt x="191" y="215"/>
                  </a:lnTo>
                  <a:lnTo>
                    <a:pt x="191" y="215"/>
                  </a:lnTo>
                  <a:lnTo>
                    <a:pt x="189" y="215"/>
                  </a:lnTo>
                  <a:lnTo>
                    <a:pt x="189" y="215"/>
                  </a:lnTo>
                  <a:lnTo>
                    <a:pt x="189" y="215"/>
                  </a:lnTo>
                  <a:lnTo>
                    <a:pt x="189" y="215"/>
                  </a:lnTo>
                  <a:lnTo>
                    <a:pt x="187" y="215"/>
                  </a:lnTo>
                  <a:lnTo>
                    <a:pt x="187" y="215"/>
                  </a:lnTo>
                  <a:lnTo>
                    <a:pt x="187" y="215"/>
                  </a:lnTo>
                  <a:lnTo>
                    <a:pt x="187" y="215"/>
                  </a:lnTo>
                  <a:lnTo>
                    <a:pt x="187" y="215"/>
                  </a:lnTo>
                  <a:lnTo>
                    <a:pt x="187" y="215"/>
                  </a:lnTo>
                  <a:lnTo>
                    <a:pt x="184" y="213"/>
                  </a:lnTo>
                  <a:lnTo>
                    <a:pt x="184" y="213"/>
                  </a:lnTo>
                  <a:lnTo>
                    <a:pt x="184" y="213"/>
                  </a:lnTo>
                  <a:lnTo>
                    <a:pt x="184" y="213"/>
                  </a:lnTo>
                  <a:lnTo>
                    <a:pt x="184" y="211"/>
                  </a:lnTo>
                  <a:lnTo>
                    <a:pt x="184" y="211"/>
                  </a:lnTo>
                  <a:lnTo>
                    <a:pt x="184" y="211"/>
                  </a:lnTo>
                  <a:lnTo>
                    <a:pt x="184" y="211"/>
                  </a:lnTo>
                  <a:lnTo>
                    <a:pt x="184" y="208"/>
                  </a:lnTo>
                  <a:lnTo>
                    <a:pt x="184" y="208"/>
                  </a:lnTo>
                  <a:lnTo>
                    <a:pt x="184" y="208"/>
                  </a:lnTo>
                  <a:lnTo>
                    <a:pt x="184" y="208"/>
                  </a:lnTo>
                  <a:lnTo>
                    <a:pt x="182" y="208"/>
                  </a:lnTo>
                  <a:lnTo>
                    <a:pt x="182" y="208"/>
                  </a:lnTo>
                  <a:lnTo>
                    <a:pt x="182" y="208"/>
                  </a:lnTo>
                  <a:lnTo>
                    <a:pt x="182" y="208"/>
                  </a:lnTo>
                  <a:lnTo>
                    <a:pt x="182" y="208"/>
                  </a:lnTo>
                  <a:lnTo>
                    <a:pt x="182" y="208"/>
                  </a:lnTo>
                  <a:lnTo>
                    <a:pt x="180" y="208"/>
                  </a:lnTo>
                  <a:lnTo>
                    <a:pt x="180" y="208"/>
                  </a:lnTo>
                  <a:lnTo>
                    <a:pt x="180" y="208"/>
                  </a:lnTo>
                  <a:lnTo>
                    <a:pt x="180" y="208"/>
                  </a:lnTo>
                  <a:lnTo>
                    <a:pt x="180" y="208"/>
                  </a:lnTo>
                  <a:lnTo>
                    <a:pt x="180" y="208"/>
                  </a:lnTo>
                  <a:lnTo>
                    <a:pt x="177" y="208"/>
                  </a:lnTo>
                  <a:lnTo>
                    <a:pt x="177" y="208"/>
                  </a:lnTo>
                  <a:lnTo>
                    <a:pt x="177" y="206"/>
                  </a:lnTo>
                  <a:lnTo>
                    <a:pt x="177" y="206"/>
                  </a:lnTo>
                  <a:lnTo>
                    <a:pt x="177" y="206"/>
                  </a:lnTo>
                  <a:lnTo>
                    <a:pt x="177" y="206"/>
                  </a:lnTo>
                  <a:lnTo>
                    <a:pt x="175" y="206"/>
                  </a:lnTo>
                  <a:lnTo>
                    <a:pt x="175" y="206"/>
                  </a:lnTo>
                  <a:lnTo>
                    <a:pt x="175" y="206"/>
                  </a:lnTo>
                  <a:lnTo>
                    <a:pt x="175" y="206"/>
                  </a:lnTo>
                  <a:lnTo>
                    <a:pt x="173" y="206"/>
                  </a:lnTo>
                  <a:lnTo>
                    <a:pt x="173" y="206"/>
                  </a:lnTo>
                  <a:lnTo>
                    <a:pt x="173" y="206"/>
                  </a:lnTo>
                  <a:lnTo>
                    <a:pt x="173" y="206"/>
                  </a:lnTo>
                  <a:lnTo>
                    <a:pt x="170" y="206"/>
                  </a:lnTo>
                  <a:lnTo>
                    <a:pt x="170" y="206"/>
                  </a:lnTo>
                  <a:lnTo>
                    <a:pt x="170" y="203"/>
                  </a:lnTo>
                  <a:lnTo>
                    <a:pt x="170" y="203"/>
                  </a:lnTo>
                  <a:lnTo>
                    <a:pt x="168" y="203"/>
                  </a:lnTo>
                  <a:lnTo>
                    <a:pt x="168" y="203"/>
                  </a:lnTo>
                  <a:lnTo>
                    <a:pt x="168" y="203"/>
                  </a:lnTo>
                  <a:lnTo>
                    <a:pt x="168" y="203"/>
                  </a:lnTo>
                  <a:lnTo>
                    <a:pt x="168" y="203"/>
                  </a:lnTo>
                  <a:lnTo>
                    <a:pt x="168" y="203"/>
                  </a:lnTo>
                  <a:lnTo>
                    <a:pt x="166" y="203"/>
                  </a:lnTo>
                  <a:lnTo>
                    <a:pt x="166" y="203"/>
                  </a:lnTo>
                  <a:lnTo>
                    <a:pt x="166" y="203"/>
                  </a:lnTo>
                  <a:lnTo>
                    <a:pt x="166" y="203"/>
                  </a:lnTo>
                  <a:lnTo>
                    <a:pt x="163" y="203"/>
                  </a:lnTo>
                  <a:lnTo>
                    <a:pt x="163" y="203"/>
                  </a:lnTo>
                  <a:lnTo>
                    <a:pt x="161" y="201"/>
                  </a:lnTo>
                  <a:lnTo>
                    <a:pt x="161" y="201"/>
                  </a:lnTo>
                  <a:lnTo>
                    <a:pt x="161" y="201"/>
                  </a:lnTo>
                  <a:lnTo>
                    <a:pt x="161" y="201"/>
                  </a:lnTo>
                  <a:lnTo>
                    <a:pt x="161" y="201"/>
                  </a:lnTo>
                  <a:lnTo>
                    <a:pt x="161" y="201"/>
                  </a:lnTo>
                  <a:lnTo>
                    <a:pt x="158" y="201"/>
                  </a:lnTo>
                  <a:lnTo>
                    <a:pt x="158" y="201"/>
                  </a:lnTo>
                  <a:lnTo>
                    <a:pt x="156" y="201"/>
                  </a:lnTo>
                  <a:lnTo>
                    <a:pt x="156" y="201"/>
                  </a:lnTo>
                  <a:lnTo>
                    <a:pt x="156" y="201"/>
                  </a:lnTo>
                  <a:lnTo>
                    <a:pt x="156" y="201"/>
                  </a:lnTo>
                  <a:lnTo>
                    <a:pt x="156" y="201"/>
                  </a:lnTo>
                  <a:lnTo>
                    <a:pt x="156" y="201"/>
                  </a:lnTo>
                  <a:lnTo>
                    <a:pt x="156" y="201"/>
                  </a:lnTo>
                  <a:lnTo>
                    <a:pt x="156" y="201"/>
                  </a:lnTo>
                  <a:lnTo>
                    <a:pt x="154" y="201"/>
                  </a:lnTo>
                  <a:lnTo>
                    <a:pt x="154" y="201"/>
                  </a:lnTo>
                  <a:lnTo>
                    <a:pt x="151" y="201"/>
                  </a:lnTo>
                  <a:lnTo>
                    <a:pt x="151" y="201"/>
                  </a:lnTo>
                  <a:lnTo>
                    <a:pt x="151" y="199"/>
                  </a:lnTo>
                  <a:lnTo>
                    <a:pt x="151" y="199"/>
                  </a:lnTo>
                  <a:lnTo>
                    <a:pt x="151" y="199"/>
                  </a:lnTo>
                  <a:lnTo>
                    <a:pt x="151" y="199"/>
                  </a:lnTo>
                  <a:lnTo>
                    <a:pt x="151" y="199"/>
                  </a:lnTo>
                  <a:lnTo>
                    <a:pt x="151" y="199"/>
                  </a:lnTo>
                  <a:lnTo>
                    <a:pt x="149" y="201"/>
                  </a:lnTo>
                  <a:lnTo>
                    <a:pt x="149" y="201"/>
                  </a:lnTo>
                  <a:lnTo>
                    <a:pt x="149" y="201"/>
                  </a:lnTo>
                  <a:lnTo>
                    <a:pt x="149" y="201"/>
                  </a:lnTo>
                  <a:lnTo>
                    <a:pt x="149" y="201"/>
                  </a:lnTo>
                  <a:lnTo>
                    <a:pt x="149" y="201"/>
                  </a:lnTo>
                  <a:lnTo>
                    <a:pt x="147" y="201"/>
                  </a:lnTo>
                  <a:lnTo>
                    <a:pt x="147" y="201"/>
                  </a:lnTo>
                  <a:lnTo>
                    <a:pt x="147" y="201"/>
                  </a:lnTo>
                  <a:lnTo>
                    <a:pt x="147" y="201"/>
                  </a:lnTo>
                  <a:lnTo>
                    <a:pt x="147" y="201"/>
                  </a:lnTo>
                  <a:lnTo>
                    <a:pt x="147" y="201"/>
                  </a:lnTo>
                  <a:lnTo>
                    <a:pt x="144" y="201"/>
                  </a:lnTo>
                  <a:lnTo>
                    <a:pt x="144" y="201"/>
                  </a:lnTo>
                  <a:lnTo>
                    <a:pt x="144" y="201"/>
                  </a:lnTo>
                  <a:lnTo>
                    <a:pt x="144" y="201"/>
                  </a:lnTo>
                  <a:lnTo>
                    <a:pt x="144" y="201"/>
                  </a:lnTo>
                  <a:lnTo>
                    <a:pt x="144" y="201"/>
                  </a:lnTo>
                  <a:lnTo>
                    <a:pt x="144" y="201"/>
                  </a:lnTo>
                  <a:lnTo>
                    <a:pt x="144" y="201"/>
                  </a:lnTo>
                  <a:lnTo>
                    <a:pt x="142" y="201"/>
                  </a:lnTo>
                  <a:lnTo>
                    <a:pt x="142" y="201"/>
                  </a:lnTo>
                  <a:lnTo>
                    <a:pt x="142" y="201"/>
                  </a:lnTo>
                  <a:lnTo>
                    <a:pt x="142" y="201"/>
                  </a:lnTo>
                  <a:lnTo>
                    <a:pt x="140" y="201"/>
                  </a:lnTo>
                  <a:lnTo>
                    <a:pt x="140" y="201"/>
                  </a:lnTo>
                  <a:lnTo>
                    <a:pt x="137" y="201"/>
                  </a:lnTo>
                  <a:lnTo>
                    <a:pt x="137" y="201"/>
                  </a:lnTo>
                  <a:lnTo>
                    <a:pt x="137" y="203"/>
                  </a:lnTo>
                  <a:lnTo>
                    <a:pt x="137" y="203"/>
                  </a:lnTo>
                  <a:lnTo>
                    <a:pt x="137" y="203"/>
                  </a:lnTo>
                  <a:lnTo>
                    <a:pt x="137" y="203"/>
                  </a:lnTo>
                  <a:lnTo>
                    <a:pt x="135" y="203"/>
                  </a:lnTo>
                  <a:lnTo>
                    <a:pt x="135" y="203"/>
                  </a:lnTo>
                  <a:lnTo>
                    <a:pt x="135" y="203"/>
                  </a:lnTo>
                  <a:lnTo>
                    <a:pt x="135" y="203"/>
                  </a:lnTo>
                  <a:lnTo>
                    <a:pt x="132" y="206"/>
                  </a:lnTo>
                  <a:lnTo>
                    <a:pt x="132" y="206"/>
                  </a:lnTo>
                  <a:lnTo>
                    <a:pt x="132" y="203"/>
                  </a:lnTo>
                  <a:lnTo>
                    <a:pt x="132" y="203"/>
                  </a:lnTo>
                  <a:lnTo>
                    <a:pt x="132" y="206"/>
                  </a:lnTo>
                  <a:lnTo>
                    <a:pt x="132" y="206"/>
                  </a:lnTo>
                  <a:lnTo>
                    <a:pt x="132" y="203"/>
                  </a:lnTo>
                  <a:lnTo>
                    <a:pt x="132" y="203"/>
                  </a:lnTo>
                  <a:lnTo>
                    <a:pt x="130" y="203"/>
                  </a:lnTo>
                  <a:lnTo>
                    <a:pt x="130" y="203"/>
                  </a:lnTo>
                  <a:lnTo>
                    <a:pt x="130" y="203"/>
                  </a:lnTo>
                  <a:lnTo>
                    <a:pt x="130" y="203"/>
                  </a:lnTo>
                  <a:lnTo>
                    <a:pt x="128" y="203"/>
                  </a:lnTo>
                  <a:lnTo>
                    <a:pt x="128" y="203"/>
                  </a:lnTo>
                  <a:lnTo>
                    <a:pt x="128" y="203"/>
                  </a:lnTo>
                  <a:lnTo>
                    <a:pt x="128" y="203"/>
                  </a:lnTo>
                  <a:lnTo>
                    <a:pt x="128" y="201"/>
                  </a:lnTo>
                  <a:lnTo>
                    <a:pt x="128" y="201"/>
                  </a:lnTo>
                  <a:lnTo>
                    <a:pt x="125" y="201"/>
                  </a:lnTo>
                  <a:lnTo>
                    <a:pt x="125" y="201"/>
                  </a:lnTo>
                  <a:lnTo>
                    <a:pt x="125" y="201"/>
                  </a:lnTo>
                  <a:lnTo>
                    <a:pt x="125" y="201"/>
                  </a:lnTo>
                  <a:lnTo>
                    <a:pt x="123" y="201"/>
                  </a:lnTo>
                  <a:lnTo>
                    <a:pt x="123" y="201"/>
                  </a:lnTo>
                  <a:lnTo>
                    <a:pt x="123" y="201"/>
                  </a:lnTo>
                  <a:lnTo>
                    <a:pt x="123" y="201"/>
                  </a:lnTo>
                  <a:lnTo>
                    <a:pt x="121" y="201"/>
                  </a:lnTo>
                  <a:lnTo>
                    <a:pt x="121" y="201"/>
                  </a:lnTo>
                  <a:lnTo>
                    <a:pt x="121" y="201"/>
                  </a:lnTo>
                  <a:lnTo>
                    <a:pt x="121" y="201"/>
                  </a:lnTo>
                  <a:lnTo>
                    <a:pt x="118" y="201"/>
                  </a:lnTo>
                  <a:lnTo>
                    <a:pt x="118" y="201"/>
                  </a:lnTo>
                  <a:lnTo>
                    <a:pt x="118" y="213"/>
                  </a:lnTo>
                  <a:lnTo>
                    <a:pt x="118" y="213"/>
                  </a:lnTo>
                  <a:lnTo>
                    <a:pt x="114" y="213"/>
                  </a:lnTo>
                  <a:lnTo>
                    <a:pt x="114" y="213"/>
                  </a:lnTo>
                  <a:lnTo>
                    <a:pt x="106" y="213"/>
                  </a:lnTo>
                  <a:lnTo>
                    <a:pt x="106" y="213"/>
                  </a:lnTo>
                  <a:lnTo>
                    <a:pt x="106" y="218"/>
                  </a:lnTo>
                  <a:lnTo>
                    <a:pt x="106" y="218"/>
                  </a:lnTo>
                  <a:lnTo>
                    <a:pt x="106" y="225"/>
                  </a:lnTo>
                  <a:lnTo>
                    <a:pt x="106" y="225"/>
                  </a:lnTo>
                  <a:lnTo>
                    <a:pt x="106" y="229"/>
                  </a:lnTo>
                  <a:lnTo>
                    <a:pt x="106" y="229"/>
                  </a:lnTo>
                  <a:lnTo>
                    <a:pt x="106" y="237"/>
                  </a:lnTo>
                  <a:lnTo>
                    <a:pt x="106" y="237"/>
                  </a:lnTo>
                  <a:lnTo>
                    <a:pt x="95" y="237"/>
                  </a:lnTo>
                  <a:lnTo>
                    <a:pt x="95" y="237"/>
                  </a:lnTo>
                  <a:lnTo>
                    <a:pt x="28" y="234"/>
                  </a:lnTo>
                  <a:lnTo>
                    <a:pt x="28" y="234"/>
                  </a:lnTo>
                  <a:lnTo>
                    <a:pt x="28" y="234"/>
                  </a:lnTo>
                  <a:lnTo>
                    <a:pt x="28" y="234"/>
                  </a:lnTo>
                  <a:lnTo>
                    <a:pt x="28" y="234"/>
                  </a:lnTo>
                  <a:lnTo>
                    <a:pt x="28" y="234"/>
                  </a:lnTo>
                  <a:lnTo>
                    <a:pt x="28" y="232"/>
                  </a:lnTo>
                  <a:lnTo>
                    <a:pt x="28" y="232"/>
                  </a:lnTo>
                  <a:lnTo>
                    <a:pt x="31" y="232"/>
                  </a:lnTo>
                  <a:lnTo>
                    <a:pt x="31" y="232"/>
                  </a:lnTo>
                  <a:lnTo>
                    <a:pt x="31" y="229"/>
                  </a:lnTo>
                  <a:lnTo>
                    <a:pt x="31" y="229"/>
                  </a:lnTo>
                  <a:lnTo>
                    <a:pt x="31" y="227"/>
                  </a:lnTo>
                  <a:lnTo>
                    <a:pt x="31" y="227"/>
                  </a:lnTo>
                  <a:lnTo>
                    <a:pt x="33" y="225"/>
                  </a:lnTo>
                  <a:lnTo>
                    <a:pt x="33" y="225"/>
                  </a:lnTo>
                  <a:lnTo>
                    <a:pt x="33" y="225"/>
                  </a:lnTo>
                  <a:lnTo>
                    <a:pt x="33" y="225"/>
                  </a:lnTo>
                  <a:lnTo>
                    <a:pt x="33" y="225"/>
                  </a:lnTo>
                  <a:lnTo>
                    <a:pt x="33" y="225"/>
                  </a:lnTo>
                  <a:lnTo>
                    <a:pt x="33" y="222"/>
                  </a:lnTo>
                  <a:lnTo>
                    <a:pt x="33" y="222"/>
                  </a:lnTo>
                  <a:lnTo>
                    <a:pt x="31" y="222"/>
                  </a:lnTo>
                  <a:lnTo>
                    <a:pt x="31" y="222"/>
                  </a:lnTo>
                  <a:lnTo>
                    <a:pt x="31" y="222"/>
                  </a:lnTo>
                  <a:lnTo>
                    <a:pt x="31" y="222"/>
                  </a:lnTo>
                  <a:lnTo>
                    <a:pt x="28" y="222"/>
                  </a:lnTo>
                  <a:lnTo>
                    <a:pt x="28" y="222"/>
                  </a:lnTo>
                  <a:lnTo>
                    <a:pt x="28" y="220"/>
                  </a:lnTo>
                  <a:lnTo>
                    <a:pt x="28" y="220"/>
                  </a:lnTo>
                  <a:lnTo>
                    <a:pt x="28" y="220"/>
                  </a:lnTo>
                  <a:lnTo>
                    <a:pt x="28" y="220"/>
                  </a:lnTo>
                  <a:lnTo>
                    <a:pt x="28" y="220"/>
                  </a:lnTo>
                  <a:lnTo>
                    <a:pt x="28" y="220"/>
                  </a:lnTo>
                  <a:lnTo>
                    <a:pt x="28" y="218"/>
                  </a:lnTo>
                  <a:lnTo>
                    <a:pt x="28" y="218"/>
                  </a:lnTo>
                  <a:lnTo>
                    <a:pt x="28" y="218"/>
                  </a:lnTo>
                  <a:lnTo>
                    <a:pt x="28" y="218"/>
                  </a:lnTo>
                  <a:lnTo>
                    <a:pt x="28" y="218"/>
                  </a:lnTo>
                  <a:lnTo>
                    <a:pt x="28" y="218"/>
                  </a:lnTo>
                  <a:lnTo>
                    <a:pt x="28" y="218"/>
                  </a:lnTo>
                  <a:lnTo>
                    <a:pt x="28" y="218"/>
                  </a:lnTo>
                  <a:lnTo>
                    <a:pt x="28" y="218"/>
                  </a:lnTo>
                  <a:lnTo>
                    <a:pt x="28" y="218"/>
                  </a:lnTo>
                  <a:lnTo>
                    <a:pt x="28" y="218"/>
                  </a:lnTo>
                  <a:lnTo>
                    <a:pt x="28" y="218"/>
                  </a:lnTo>
                  <a:lnTo>
                    <a:pt x="26" y="215"/>
                  </a:lnTo>
                  <a:lnTo>
                    <a:pt x="26" y="215"/>
                  </a:lnTo>
                  <a:lnTo>
                    <a:pt x="24" y="215"/>
                  </a:lnTo>
                  <a:lnTo>
                    <a:pt x="24" y="215"/>
                  </a:lnTo>
                  <a:lnTo>
                    <a:pt x="24" y="215"/>
                  </a:lnTo>
                  <a:lnTo>
                    <a:pt x="24" y="215"/>
                  </a:lnTo>
                  <a:lnTo>
                    <a:pt x="24" y="215"/>
                  </a:lnTo>
                  <a:lnTo>
                    <a:pt x="24" y="215"/>
                  </a:lnTo>
                  <a:lnTo>
                    <a:pt x="24" y="215"/>
                  </a:lnTo>
                  <a:lnTo>
                    <a:pt x="24" y="215"/>
                  </a:lnTo>
                  <a:lnTo>
                    <a:pt x="24" y="213"/>
                  </a:lnTo>
                  <a:lnTo>
                    <a:pt x="24" y="213"/>
                  </a:lnTo>
                  <a:lnTo>
                    <a:pt x="26" y="213"/>
                  </a:lnTo>
                  <a:lnTo>
                    <a:pt x="26" y="213"/>
                  </a:lnTo>
                  <a:lnTo>
                    <a:pt x="26" y="213"/>
                  </a:lnTo>
                  <a:lnTo>
                    <a:pt x="26" y="213"/>
                  </a:lnTo>
                  <a:lnTo>
                    <a:pt x="24" y="211"/>
                  </a:lnTo>
                  <a:lnTo>
                    <a:pt x="24" y="211"/>
                  </a:lnTo>
                  <a:lnTo>
                    <a:pt x="24" y="211"/>
                  </a:lnTo>
                  <a:lnTo>
                    <a:pt x="24" y="211"/>
                  </a:lnTo>
                  <a:lnTo>
                    <a:pt x="24" y="208"/>
                  </a:lnTo>
                  <a:lnTo>
                    <a:pt x="24" y="208"/>
                  </a:lnTo>
                  <a:lnTo>
                    <a:pt x="24" y="208"/>
                  </a:lnTo>
                  <a:lnTo>
                    <a:pt x="24" y="208"/>
                  </a:lnTo>
                  <a:lnTo>
                    <a:pt x="24" y="208"/>
                  </a:lnTo>
                  <a:lnTo>
                    <a:pt x="24" y="208"/>
                  </a:lnTo>
                  <a:lnTo>
                    <a:pt x="24" y="206"/>
                  </a:lnTo>
                  <a:lnTo>
                    <a:pt x="24" y="206"/>
                  </a:lnTo>
                  <a:lnTo>
                    <a:pt x="24" y="206"/>
                  </a:lnTo>
                  <a:lnTo>
                    <a:pt x="24" y="206"/>
                  </a:lnTo>
                  <a:lnTo>
                    <a:pt x="24" y="206"/>
                  </a:lnTo>
                  <a:lnTo>
                    <a:pt x="24" y="206"/>
                  </a:lnTo>
                  <a:lnTo>
                    <a:pt x="24" y="206"/>
                  </a:lnTo>
                  <a:lnTo>
                    <a:pt x="24" y="206"/>
                  </a:lnTo>
                  <a:lnTo>
                    <a:pt x="24" y="203"/>
                  </a:lnTo>
                  <a:lnTo>
                    <a:pt x="24" y="203"/>
                  </a:lnTo>
                  <a:lnTo>
                    <a:pt x="24" y="203"/>
                  </a:lnTo>
                  <a:lnTo>
                    <a:pt x="24" y="203"/>
                  </a:lnTo>
                  <a:lnTo>
                    <a:pt x="24" y="203"/>
                  </a:lnTo>
                  <a:lnTo>
                    <a:pt x="24" y="203"/>
                  </a:lnTo>
                  <a:lnTo>
                    <a:pt x="24" y="203"/>
                  </a:lnTo>
                  <a:lnTo>
                    <a:pt x="24" y="203"/>
                  </a:lnTo>
                  <a:lnTo>
                    <a:pt x="21" y="203"/>
                  </a:lnTo>
                  <a:lnTo>
                    <a:pt x="21" y="203"/>
                  </a:lnTo>
                  <a:lnTo>
                    <a:pt x="21" y="201"/>
                  </a:lnTo>
                  <a:lnTo>
                    <a:pt x="21" y="201"/>
                  </a:lnTo>
                  <a:lnTo>
                    <a:pt x="21" y="201"/>
                  </a:lnTo>
                  <a:lnTo>
                    <a:pt x="21" y="201"/>
                  </a:lnTo>
                  <a:lnTo>
                    <a:pt x="21" y="203"/>
                  </a:lnTo>
                  <a:lnTo>
                    <a:pt x="21" y="203"/>
                  </a:lnTo>
                  <a:lnTo>
                    <a:pt x="21" y="203"/>
                  </a:lnTo>
                  <a:lnTo>
                    <a:pt x="21" y="203"/>
                  </a:lnTo>
                  <a:lnTo>
                    <a:pt x="19" y="203"/>
                  </a:lnTo>
                  <a:lnTo>
                    <a:pt x="19" y="203"/>
                  </a:lnTo>
                  <a:lnTo>
                    <a:pt x="19" y="203"/>
                  </a:lnTo>
                  <a:lnTo>
                    <a:pt x="19" y="203"/>
                  </a:lnTo>
                  <a:lnTo>
                    <a:pt x="19" y="203"/>
                  </a:lnTo>
                  <a:lnTo>
                    <a:pt x="19" y="203"/>
                  </a:lnTo>
                  <a:lnTo>
                    <a:pt x="19" y="203"/>
                  </a:lnTo>
                  <a:lnTo>
                    <a:pt x="19" y="203"/>
                  </a:lnTo>
                  <a:lnTo>
                    <a:pt x="19" y="201"/>
                  </a:lnTo>
                  <a:lnTo>
                    <a:pt x="19" y="201"/>
                  </a:lnTo>
                  <a:lnTo>
                    <a:pt x="17" y="201"/>
                  </a:lnTo>
                  <a:lnTo>
                    <a:pt x="17" y="201"/>
                  </a:lnTo>
                  <a:lnTo>
                    <a:pt x="17" y="201"/>
                  </a:lnTo>
                  <a:lnTo>
                    <a:pt x="17" y="201"/>
                  </a:lnTo>
                  <a:lnTo>
                    <a:pt x="14" y="199"/>
                  </a:lnTo>
                  <a:lnTo>
                    <a:pt x="14" y="199"/>
                  </a:lnTo>
                  <a:lnTo>
                    <a:pt x="14" y="196"/>
                  </a:lnTo>
                  <a:lnTo>
                    <a:pt x="14" y="196"/>
                  </a:lnTo>
                  <a:lnTo>
                    <a:pt x="14" y="196"/>
                  </a:lnTo>
                  <a:lnTo>
                    <a:pt x="14" y="196"/>
                  </a:lnTo>
                  <a:lnTo>
                    <a:pt x="17" y="196"/>
                  </a:lnTo>
                  <a:lnTo>
                    <a:pt x="17" y="196"/>
                  </a:lnTo>
                  <a:lnTo>
                    <a:pt x="19" y="194"/>
                  </a:lnTo>
                  <a:lnTo>
                    <a:pt x="19" y="194"/>
                  </a:lnTo>
                  <a:lnTo>
                    <a:pt x="19" y="194"/>
                  </a:lnTo>
                  <a:lnTo>
                    <a:pt x="19" y="194"/>
                  </a:lnTo>
                  <a:lnTo>
                    <a:pt x="19" y="194"/>
                  </a:lnTo>
                  <a:lnTo>
                    <a:pt x="19" y="194"/>
                  </a:lnTo>
                  <a:lnTo>
                    <a:pt x="19" y="194"/>
                  </a:lnTo>
                  <a:lnTo>
                    <a:pt x="19" y="194"/>
                  </a:lnTo>
                  <a:lnTo>
                    <a:pt x="19" y="192"/>
                  </a:lnTo>
                  <a:lnTo>
                    <a:pt x="19" y="192"/>
                  </a:lnTo>
                  <a:lnTo>
                    <a:pt x="19" y="192"/>
                  </a:lnTo>
                  <a:lnTo>
                    <a:pt x="19" y="192"/>
                  </a:lnTo>
                  <a:lnTo>
                    <a:pt x="17" y="192"/>
                  </a:lnTo>
                  <a:lnTo>
                    <a:pt x="17" y="192"/>
                  </a:lnTo>
                  <a:lnTo>
                    <a:pt x="17" y="192"/>
                  </a:lnTo>
                  <a:lnTo>
                    <a:pt x="17" y="192"/>
                  </a:lnTo>
                  <a:lnTo>
                    <a:pt x="14" y="192"/>
                  </a:lnTo>
                  <a:lnTo>
                    <a:pt x="14" y="192"/>
                  </a:lnTo>
                  <a:lnTo>
                    <a:pt x="12" y="192"/>
                  </a:lnTo>
                  <a:lnTo>
                    <a:pt x="12" y="192"/>
                  </a:lnTo>
                  <a:lnTo>
                    <a:pt x="12" y="189"/>
                  </a:lnTo>
                  <a:lnTo>
                    <a:pt x="12" y="189"/>
                  </a:lnTo>
                  <a:lnTo>
                    <a:pt x="12" y="189"/>
                  </a:lnTo>
                  <a:lnTo>
                    <a:pt x="12" y="189"/>
                  </a:lnTo>
                  <a:lnTo>
                    <a:pt x="12" y="189"/>
                  </a:lnTo>
                  <a:lnTo>
                    <a:pt x="12" y="189"/>
                  </a:lnTo>
                  <a:lnTo>
                    <a:pt x="12" y="187"/>
                  </a:lnTo>
                  <a:lnTo>
                    <a:pt x="12" y="187"/>
                  </a:lnTo>
                  <a:lnTo>
                    <a:pt x="12" y="187"/>
                  </a:lnTo>
                  <a:lnTo>
                    <a:pt x="12" y="187"/>
                  </a:lnTo>
                  <a:lnTo>
                    <a:pt x="12" y="185"/>
                  </a:lnTo>
                  <a:lnTo>
                    <a:pt x="12" y="185"/>
                  </a:lnTo>
                  <a:lnTo>
                    <a:pt x="12" y="185"/>
                  </a:lnTo>
                  <a:lnTo>
                    <a:pt x="12" y="185"/>
                  </a:lnTo>
                  <a:lnTo>
                    <a:pt x="10" y="185"/>
                  </a:lnTo>
                  <a:lnTo>
                    <a:pt x="10" y="185"/>
                  </a:lnTo>
                  <a:lnTo>
                    <a:pt x="10" y="182"/>
                  </a:lnTo>
                  <a:lnTo>
                    <a:pt x="10" y="182"/>
                  </a:lnTo>
                  <a:lnTo>
                    <a:pt x="10" y="182"/>
                  </a:lnTo>
                  <a:lnTo>
                    <a:pt x="10" y="182"/>
                  </a:lnTo>
                  <a:lnTo>
                    <a:pt x="7" y="185"/>
                  </a:lnTo>
                  <a:lnTo>
                    <a:pt x="7" y="185"/>
                  </a:lnTo>
                  <a:lnTo>
                    <a:pt x="7" y="185"/>
                  </a:lnTo>
                  <a:lnTo>
                    <a:pt x="7" y="185"/>
                  </a:lnTo>
                  <a:lnTo>
                    <a:pt x="5" y="185"/>
                  </a:lnTo>
                  <a:lnTo>
                    <a:pt x="5" y="185"/>
                  </a:lnTo>
                  <a:lnTo>
                    <a:pt x="5" y="185"/>
                  </a:lnTo>
                  <a:lnTo>
                    <a:pt x="5" y="185"/>
                  </a:lnTo>
                  <a:lnTo>
                    <a:pt x="5" y="182"/>
                  </a:lnTo>
                  <a:lnTo>
                    <a:pt x="5" y="182"/>
                  </a:lnTo>
                  <a:lnTo>
                    <a:pt x="5" y="182"/>
                  </a:lnTo>
                  <a:lnTo>
                    <a:pt x="5" y="182"/>
                  </a:lnTo>
                  <a:lnTo>
                    <a:pt x="5" y="182"/>
                  </a:lnTo>
                  <a:lnTo>
                    <a:pt x="5" y="182"/>
                  </a:lnTo>
                  <a:lnTo>
                    <a:pt x="5" y="180"/>
                  </a:lnTo>
                  <a:lnTo>
                    <a:pt x="5" y="180"/>
                  </a:lnTo>
                  <a:lnTo>
                    <a:pt x="5" y="180"/>
                  </a:lnTo>
                  <a:lnTo>
                    <a:pt x="5" y="180"/>
                  </a:lnTo>
                  <a:lnTo>
                    <a:pt x="7" y="177"/>
                  </a:lnTo>
                  <a:lnTo>
                    <a:pt x="7" y="177"/>
                  </a:lnTo>
                  <a:lnTo>
                    <a:pt x="7" y="177"/>
                  </a:lnTo>
                  <a:lnTo>
                    <a:pt x="7" y="177"/>
                  </a:lnTo>
                  <a:lnTo>
                    <a:pt x="7" y="177"/>
                  </a:lnTo>
                  <a:lnTo>
                    <a:pt x="7" y="177"/>
                  </a:lnTo>
                  <a:lnTo>
                    <a:pt x="7" y="175"/>
                  </a:lnTo>
                  <a:lnTo>
                    <a:pt x="7" y="175"/>
                  </a:lnTo>
                  <a:lnTo>
                    <a:pt x="7" y="175"/>
                  </a:lnTo>
                  <a:lnTo>
                    <a:pt x="7" y="175"/>
                  </a:lnTo>
                  <a:lnTo>
                    <a:pt x="7" y="173"/>
                  </a:lnTo>
                  <a:lnTo>
                    <a:pt x="7" y="173"/>
                  </a:lnTo>
                  <a:lnTo>
                    <a:pt x="7" y="173"/>
                  </a:lnTo>
                  <a:lnTo>
                    <a:pt x="7" y="173"/>
                  </a:lnTo>
                  <a:lnTo>
                    <a:pt x="7" y="173"/>
                  </a:lnTo>
                  <a:lnTo>
                    <a:pt x="7" y="173"/>
                  </a:lnTo>
                  <a:lnTo>
                    <a:pt x="10" y="173"/>
                  </a:lnTo>
                  <a:lnTo>
                    <a:pt x="10" y="173"/>
                  </a:lnTo>
                  <a:lnTo>
                    <a:pt x="10" y="173"/>
                  </a:lnTo>
                  <a:lnTo>
                    <a:pt x="10" y="173"/>
                  </a:lnTo>
                  <a:lnTo>
                    <a:pt x="10" y="173"/>
                  </a:lnTo>
                  <a:lnTo>
                    <a:pt x="10" y="173"/>
                  </a:lnTo>
                  <a:lnTo>
                    <a:pt x="10" y="170"/>
                  </a:lnTo>
                  <a:lnTo>
                    <a:pt x="10" y="170"/>
                  </a:lnTo>
                  <a:lnTo>
                    <a:pt x="12" y="170"/>
                  </a:lnTo>
                  <a:lnTo>
                    <a:pt x="12" y="170"/>
                  </a:lnTo>
                  <a:lnTo>
                    <a:pt x="12" y="170"/>
                  </a:lnTo>
                  <a:lnTo>
                    <a:pt x="12" y="170"/>
                  </a:lnTo>
                  <a:lnTo>
                    <a:pt x="12" y="170"/>
                  </a:lnTo>
                  <a:lnTo>
                    <a:pt x="12" y="170"/>
                  </a:lnTo>
                  <a:lnTo>
                    <a:pt x="12" y="168"/>
                  </a:lnTo>
                  <a:lnTo>
                    <a:pt x="12" y="168"/>
                  </a:lnTo>
                  <a:lnTo>
                    <a:pt x="10" y="168"/>
                  </a:lnTo>
                  <a:lnTo>
                    <a:pt x="10" y="168"/>
                  </a:lnTo>
                  <a:lnTo>
                    <a:pt x="10" y="168"/>
                  </a:lnTo>
                  <a:lnTo>
                    <a:pt x="10" y="168"/>
                  </a:lnTo>
                  <a:lnTo>
                    <a:pt x="10" y="168"/>
                  </a:lnTo>
                  <a:lnTo>
                    <a:pt x="10" y="168"/>
                  </a:lnTo>
                  <a:lnTo>
                    <a:pt x="10" y="168"/>
                  </a:lnTo>
                  <a:lnTo>
                    <a:pt x="10" y="168"/>
                  </a:lnTo>
                  <a:lnTo>
                    <a:pt x="7" y="168"/>
                  </a:lnTo>
                  <a:lnTo>
                    <a:pt x="7" y="168"/>
                  </a:lnTo>
                  <a:lnTo>
                    <a:pt x="5" y="166"/>
                  </a:lnTo>
                  <a:lnTo>
                    <a:pt x="5" y="166"/>
                  </a:lnTo>
                  <a:lnTo>
                    <a:pt x="5" y="166"/>
                  </a:lnTo>
                  <a:lnTo>
                    <a:pt x="5" y="166"/>
                  </a:lnTo>
                  <a:lnTo>
                    <a:pt x="5" y="166"/>
                  </a:lnTo>
                  <a:lnTo>
                    <a:pt x="5" y="166"/>
                  </a:lnTo>
                  <a:lnTo>
                    <a:pt x="5" y="163"/>
                  </a:lnTo>
                  <a:lnTo>
                    <a:pt x="5" y="163"/>
                  </a:lnTo>
                  <a:lnTo>
                    <a:pt x="5" y="163"/>
                  </a:lnTo>
                  <a:lnTo>
                    <a:pt x="5" y="163"/>
                  </a:lnTo>
                  <a:lnTo>
                    <a:pt x="5" y="161"/>
                  </a:lnTo>
                  <a:lnTo>
                    <a:pt x="5" y="161"/>
                  </a:lnTo>
                  <a:lnTo>
                    <a:pt x="7" y="161"/>
                  </a:lnTo>
                  <a:lnTo>
                    <a:pt x="7" y="161"/>
                  </a:lnTo>
                  <a:lnTo>
                    <a:pt x="7" y="161"/>
                  </a:lnTo>
                  <a:lnTo>
                    <a:pt x="7" y="161"/>
                  </a:lnTo>
                  <a:lnTo>
                    <a:pt x="10" y="161"/>
                  </a:lnTo>
                  <a:lnTo>
                    <a:pt x="10" y="161"/>
                  </a:lnTo>
                  <a:lnTo>
                    <a:pt x="10" y="161"/>
                  </a:lnTo>
                  <a:lnTo>
                    <a:pt x="10" y="161"/>
                  </a:lnTo>
                  <a:lnTo>
                    <a:pt x="12" y="161"/>
                  </a:lnTo>
                  <a:lnTo>
                    <a:pt x="12" y="161"/>
                  </a:lnTo>
                  <a:lnTo>
                    <a:pt x="12" y="161"/>
                  </a:lnTo>
                  <a:lnTo>
                    <a:pt x="12" y="161"/>
                  </a:lnTo>
                  <a:lnTo>
                    <a:pt x="12" y="161"/>
                  </a:lnTo>
                  <a:lnTo>
                    <a:pt x="12" y="161"/>
                  </a:lnTo>
                  <a:lnTo>
                    <a:pt x="10" y="159"/>
                  </a:lnTo>
                  <a:lnTo>
                    <a:pt x="10" y="159"/>
                  </a:lnTo>
                  <a:lnTo>
                    <a:pt x="10" y="156"/>
                  </a:lnTo>
                  <a:lnTo>
                    <a:pt x="10" y="156"/>
                  </a:lnTo>
                  <a:lnTo>
                    <a:pt x="10" y="156"/>
                  </a:lnTo>
                  <a:lnTo>
                    <a:pt x="10" y="156"/>
                  </a:lnTo>
                  <a:lnTo>
                    <a:pt x="10" y="156"/>
                  </a:lnTo>
                  <a:lnTo>
                    <a:pt x="10" y="156"/>
                  </a:lnTo>
                  <a:lnTo>
                    <a:pt x="10" y="154"/>
                  </a:lnTo>
                  <a:lnTo>
                    <a:pt x="10" y="154"/>
                  </a:lnTo>
                  <a:lnTo>
                    <a:pt x="10" y="154"/>
                  </a:lnTo>
                  <a:lnTo>
                    <a:pt x="10" y="154"/>
                  </a:lnTo>
                  <a:lnTo>
                    <a:pt x="7" y="154"/>
                  </a:lnTo>
                  <a:lnTo>
                    <a:pt x="7" y="154"/>
                  </a:lnTo>
                  <a:lnTo>
                    <a:pt x="7" y="154"/>
                  </a:lnTo>
                  <a:lnTo>
                    <a:pt x="7" y="154"/>
                  </a:lnTo>
                  <a:lnTo>
                    <a:pt x="7" y="154"/>
                  </a:lnTo>
                  <a:lnTo>
                    <a:pt x="7" y="154"/>
                  </a:lnTo>
                  <a:lnTo>
                    <a:pt x="7" y="152"/>
                  </a:lnTo>
                  <a:lnTo>
                    <a:pt x="7" y="152"/>
                  </a:lnTo>
                  <a:lnTo>
                    <a:pt x="7" y="152"/>
                  </a:lnTo>
                  <a:lnTo>
                    <a:pt x="7" y="152"/>
                  </a:lnTo>
                  <a:lnTo>
                    <a:pt x="7" y="152"/>
                  </a:lnTo>
                  <a:lnTo>
                    <a:pt x="7" y="152"/>
                  </a:lnTo>
                  <a:lnTo>
                    <a:pt x="10" y="152"/>
                  </a:lnTo>
                  <a:lnTo>
                    <a:pt x="10" y="152"/>
                  </a:lnTo>
                  <a:lnTo>
                    <a:pt x="10" y="149"/>
                  </a:lnTo>
                  <a:lnTo>
                    <a:pt x="10" y="149"/>
                  </a:lnTo>
                  <a:lnTo>
                    <a:pt x="10" y="149"/>
                  </a:lnTo>
                  <a:lnTo>
                    <a:pt x="10" y="149"/>
                  </a:lnTo>
                  <a:lnTo>
                    <a:pt x="10" y="149"/>
                  </a:lnTo>
                  <a:lnTo>
                    <a:pt x="10" y="149"/>
                  </a:lnTo>
                  <a:lnTo>
                    <a:pt x="12" y="149"/>
                  </a:lnTo>
                  <a:lnTo>
                    <a:pt x="12" y="149"/>
                  </a:lnTo>
                  <a:lnTo>
                    <a:pt x="12" y="149"/>
                  </a:lnTo>
                  <a:lnTo>
                    <a:pt x="12" y="149"/>
                  </a:lnTo>
                  <a:lnTo>
                    <a:pt x="12" y="149"/>
                  </a:lnTo>
                  <a:lnTo>
                    <a:pt x="12" y="149"/>
                  </a:lnTo>
                  <a:lnTo>
                    <a:pt x="10" y="147"/>
                  </a:lnTo>
                  <a:lnTo>
                    <a:pt x="10" y="147"/>
                  </a:lnTo>
                  <a:lnTo>
                    <a:pt x="10" y="147"/>
                  </a:lnTo>
                  <a:lnTo>
                    <a:pt x="10" y="147"/>
                  </a:lnTo>
                  <a:lnTo>
                    <a:pt x="10" y="147"/>
                  </a:lnTo>
                  <a:lnTo>
                    <a:pt x="10" y="147"/>
                  </a:lnTo>
                  <a:lnTo>
                    <a:pt x="10" y="144"/>
                  </a:lnTo>
                  <a:lnTo>
                    <a:pt x="10" y="144"/>
                  </a:lnTo>
                  <a:lnTo>
                    <a:pt x="10" y="144"/>
                  </a:lnTo>
                  <a:lnTo>
                    <a:pt x="10" y="144"/>
                  </a:lnTo>
                  <a:lnTo>
                    <a:pt x="10" y="142"/>
                  </a:lnTo>
                  <a:lnTo>
                    <a:pt x="10" y="142"/>
                  </a:lnTo>
                  <a:lnTo>
                    <a:pt x="10" y="142"/>
                  </a:lnTo>
                  <a:lnTo>
                    <a:pt x="10" y="142"/>
                  </a:lnTo>
                  <a:lnTo>
                    <a:pt x="12" y="142"/>
                  </a:lnTo>
                  <a:lnTo>
                    <a:pt x="12" y="142"/>
                  </a:lnTo>
                  <a:lnTo>
                    <a:pt x="12" y="142"/>
                  </a:lnTo>
                  <a:lnTo>
                    <a:pt x="12" y="142"/>
                  </a:lnTo>
                  <a:lnTo>
                    <a:pt x="12" y="142"/>
                  </a:lnTo>
                  <a:lnTo>
                    <a:pt x="12" y="142"/>
                  </a:lnTo>
                  <a:lnTo>
                    <a:pt x="14" y="142"/>
                  </a:lnTo>
                  <a:lnTo>
                    <a:pt x="14" y="142"/>
                  </a:lnTo>
                  <a:lnTo>
                    <a:pt x="14" y="142"/>
                  </a:lnTo>
                  <a:lnTo>
                    <a:pt x="14" y="142"/>
                  </a:lnTo>
                  <a:lnTo>
                    <a:pt x="14" y="140"/>
                  </a:lnTo>
                  <a:lnTo>
                    <a:pt x="14" y="140"/>
                  </a:lnTo>
                  <a:lnTo>
                    <a:pt x="14" y="140"/>
                  </a:lnTo>
                  <a:lnTo>
                    <a:pt x="14" y="140"/>
                  </a:lnTo>
                  <a:lnTo>
                    <a:pt x="14" y="140"/>
                  </a:lnTo>
                  <a:lnTo>
                    <a:pt x="14" y="140"/>
                  </a:lnTo>
                  <a:lnTo>
                    <a:pt x="14" y="137"/>
                  </a:lnTo>
                  <a:lnTo>
                    <a:pt x="14" y="137"/>
                  </a:lnTo>
                  <a:lnTo>
                    <a:pt x="14" y="137"/>
                  </a:lnTo>
                  <a:lnTo>
                    <a:pt x="14" y="137"/>
                  </a:lnTo>
                  <a:lnTo>
                    <a:pt x="14" y="137"/>
                  </a:lnTo>
                  <a:lnTo>
                    <a:pt x="14" y="137"/>
                  </a:lnTo>
                  <a:lnTo>
                    <a:pt x="14" y="135"/>
                  </a:lnTo>
                  <a:lnTo>
                    <a:pt x="14" y="135"/>
                  </a:lnTo>
                  <a:lnTo>
                    <a:pt x="14" y="135"/>
                  </a:lnTo>
                  <a:lnTo>
                    <a:pt x="14" y="135"/>
                  </a:lnTo>
                  <a:lnTo>
                    <a:pt x="14" y="133"/>
                  </a:lnTo>
                  <a:lnTo>
                    <a:pt x="14" y="133"/>
                  </a:lnTo>
                  <a:lnTo>
                    <a:pt x="12" y="133"/>
                  </a:lnTo>
                  <a:lnTo>
                    <a:pt x="12" y="133"/>
                  </a:lnTo>
                  <a:lnTo>
                    <a:pt x="12" y="130"/>
                  </a:lnTo>
                  <a:lnTo>
                    <a:pt x="12" y="130"/>
                  </a:lnTo>
                  <a:lnTo>
                    <a:pt x="12" y="130"/>
                  </a:lnTo>
                  <a:lnTo>
                    <a:pt x="12" y="130"/>
                  </a:lnTo>
                  <a:lnTo>
                    <a:pt x="14" y="128"/>
                  </a:lnTo>
                  <a:lnTo>
                    <a:pt x="14" y="128"/>
                  </a:lnTo>
                  <a:lnTo>
                    <a:pt x="14" y="128"/>
                  </a:lnTo>
                  <a:lnTo>
                    <a:pt x="14" y="128"/>
                  </a:lnTo>
                  <a:lnTo>
                    <a:pt x="12" y="128"/>
                  </a:lnTo>
                  <a:lnTo>
                    <a:pt x="12" y="128"/>
                  </a:lnTo>
                  <a:lnTo>
                    <a:pt x="12" y="126"/>
                  </a:lnTo>
                  <a:lnTo>
                    <a:pt x="12" y="126"/>
                  </a:lnTo>
                  <a:lnTo>
                    <a:pt x="12" y="126"/>
                  </a:lnTo>
                  <a:lnTo>
                    <a:pt x="12" y="126"/>
                  </a:lnTo>
                  <a:lnTo>
                    <a:pt x="12" y="126"/>
                  </a:lnTo>
                  <a:lnTo>
                    <a:pt x="12" y="126"/>
                  </a:lnTo>
                  <a:lnTo>
                    <a:pt x="12" y="126"/>
                  </a:lnTo>
                  <a:lnTo>
                    <a:pt x="12" y="126"/>
                  </a:lnTo>
                  <a:lnTo>
                    <a:pt x="12" y="126"/>
                  </a:lnTo>
                  <a:lnTo>
                    <a:pt x="12" y="126"/>
                  </a:lnTo>
                  <a:lnTo>
                    <a:pt x="12" y="123"/>
                  </a:lnTo>
                  <a:lnTo>
                    <a:pt x="12" y="123"/>
                  </a:lnTo>
                  <a:lnTo>
                    <a:pt x="12" y="123"/>
                  </a:lnTo>
                  <a:lnTo>
                    <a:pt x="12" y="123"/>
                  </a:lnTo>
                  <a:lnTo>
                    <a:pt x="12" y="123"/>
                  </a:lnTo>
                  <a:lnTo>
                    <a:pt x="12" y="123"/>
                  </a:lnTo>
                  <a:lnTo>
                    <a:pt x="12" y="121"/>
                  </a:lnTo>
                  <a:lnTo>
                    <a:pt x="12" y="121"/>
                  </a:lnTo>
                  <a:lnTo>
                    <a:pt x="14" y="121"/>
                  </a:lnTo>
                  <a:lnTo>
                    <a:pt x="14" y="121"/>
                  </a:lnTo>
                  <a:lnTo>
                    <a:pt x="14" y="118"/>
                  </a:lnTo>
                  <a:lnTo>
                    <a:pt x="14" y="118"/>
                  </a:lnTo>
                  <a:lnTo>
                    <a:pt x="14" y="116"/>
                  </a:lnTo>
                  <a:lnTo>
                    <a:pt x="14" y="116"/>
                  </a:lnTo>
                  <a:lnTo>
                    <a:pt x="12" y="114"/>
                  </a:lnTo>
                  <a:lnTo>
                    <a:pt x="12" y="114"/>
                  </a:lnTo>
                  <a:lnTo>
                    <a:pt x="12" y="114"/>
                  </a:lnTo>
                  <a:lnTo>
                    <a:pt x="12" y="114"/>
                  </a:lnTo>
                  <a:lnTo>
                    <a:pt x="12" y="111"/>
                  </a:lnTo>
                  <a:lnTo>
                    <a:pt x="12" y="111"/>
                  </a:lnTo>
                  <a:lnTo>
                    <a:pt x="10" y="111"/>
                  </a:lnTo>
                  <a:lnTo>
                    <a:pt x="10" y="111"/>
                  </a:lnTo>
                  <a:lnTo>
                    <a:pt x="10" y="111"/>
                  </a:lnTo>
                  <a:lnTo>
                    <a:pt x="10" y="111"/>
                  </a:lnTo>
                  <a:lnTo>
                    <a:pt x="10" y="111"/>
                  </a:lnTo>
                  <a:lnTo>
                    <a:pt x="10" y="111"/>
                  </a:lnTo>
                  <a:lnTo>
                    <a:pt x="10" y="111"/>
                  </a:lnTo>
                  <a:lnTo>
                    <a:pt x="10" y="111"/>
                  </a:lnTo>
                  <a:lnTo>
                    <a:pt x="10" y="109"/>
                  </a:lnTo>
                  <a:lnTo>
                    <a:pt x="10" y="109"/>
                  </a:lnTo>
                  <a:lnTo>
                    <a:pt x="10" y="109"/>
                  </a:lnTo>
                  <a:lnTo>
                    <a:pt x="10" y="109"/>
                  </a:lnTo>
                  <a:lnTo>
                    <a:pt x="10" y="107"/>
                  </a:lnTo>
                  <a:lnTo>
                    <a:pt x="10" y="107"/>
                  </a:lnTo>
                  <a:lnTo>
                    <a:pt x="10" y="107"/>
                  </a:lnTo>
                  <a:lnTo>
                    <a:pt x="10" y="107"/>
                  </a:lnTo>
                  <a:lnTo>
                    <a:pt x="12" y="107"/>
                  </a:lnTo>
                  <a:lnTo>
                    <a:pt x="12" y="107"/>
                  </a:lnTo>
                  <a:lnTo>
                    <a:pt x="12" y="107"/>
                  </a:lnTo>
                  <a:lnTo>
                    <a:pt x="12" y="107"/>
                  </a:lnTo>
                  <a:lnTo>
                    <a:pt x="12" y="104"/>
                  </a:lnTo>
                  <a:lnTo>
                    <a:pt x="12" y="104"/>
                  </a:lnTo>
                  <a:lnTo>
                    <a:pt x="12" y="104"/>
                  </a:lnTo>
                  <a:lnTo>
                    <a:pt x="12" y="104"/>
                  </a:lnTo>
                  <a:lnTo>
                    <a:pt x="10" y="104"/>
                  </a:lnTo>
                  <a:lnTo>
                    <a:pt x="10" y="104"/>
                  </a:lnTo>
                  <a:lnTo>
                    <a:pt x="10" y="104"/>
                  </a:lnTo>
                  <a:lnTo>
                    <a:pt x="10" y="104"/>
                  </a:lnTo>
                  <a:lnTo>
                    <a:pt x="10" y="104"/>
                  </a:lnTo>
                  <a:lnTo>
                    <a:pt x="10" y="104"/>
                  </a:lnTo>
                  <a:lnTo>
                    <a:pt x="10" y="102"/>
                  </a:lnTo>
                  <a:lnTo>
                    <a:pt x="10" y="102"/>
                  </a:lnTo>
                  <a:lnTo>
                    <a:pt x="10" y="102"/>
                  </a:lnTo>
                  <a:lnTo>
                    <a:pt x="10" y="102"/>
                  </a:lnTo>
                  <a:lnTo>
                    <a:pt x="10" y="102"/>
                  </a:lnTo>
                  <a:lnTo>
                    <a:pt x="10" y="102"/>
                  </a:lnTo>
                  <a:lnTo>
                    <a:pt x="10" y="102"/>
                  </a:lnTo>
                  <a:lnTo>
                    <a:pt x="10" y="102"/>
                  </a:lnTo>
                  <a:lnTo>
                    <a:pt x="10" y="100"/>
                  </a:lnTo>
                  <a:lnTo>
                    <a:pt x="10" y="100"/>
                  </a:lnTo>
                  <a:lnTo>
                    <a:pt x="10" y="100"/>
                  </a:lnTo>
                  <a:lnTo>
                    <a:pt x="10" y="100"/>
                  </a:lnTo>
                  <a:lnTo>
                    <a:pt x="7" y="100"/>
                  </a:lnTo>
                  <a:lnTo>
                    <a:pt x="7" y="100"/>
                  </a:lnTo>
                  <a:lnTo>
                    <a:pt x="7" y="100"/>
                  </a:lnTo>
                  <a:lnTo>
                    <a:pt x="7" y="100"/>
                  </a:lnTo>
                  <a:lnTo>
                    <a:pt x="7" y="100"/>
                  </a:lnTo>
                  <a:lnTo>
                    <a:pt x="7" y="100"/>
                  </a:lnTo>
                  <a:lnTo>
                    <a:pt x="7" y="97"/>
                  </a:lnTo>
                  <a:lnTo>
                    <a:pt x="7" y="97"/>
                  </a:lnTo>
                  <a:lnTo>
                    <a:pt x="7" y="97"/>
                  </a:lnTo>
                  <a:lnTo>
                    <a:pt x="7" y="97"/>
                  </a:lnTo>
                  <a:lnTo>
                    <a:pt x="7" y="97"/>
                  </a:lnTo>
                  <a:lnTo>
                    <a:pt x="7" y="97"/>
                  </a:lnTo>
                  <a:lnTo>
                    <a:pt x="7" y="97"/>
                  </a:lnTo>
                  <a:lnTo>
                    <a:pt x="7" y="97"/>
                  </a:lnTo>
                  <a:lnTo>
                    <a:pt x="7" y="95"/>
                  </a:lnTo>
                  <a:lnTo>
                    <a:pt x="7" y="95"/>
                  </a:lnTo>
                  <a:lnTo>
                    <a:pt x="7" y="95"/>
                  </a:lnTo>
                  <a:lnTo>
                    <a:pt x="7" y="95"/>
                  </a:lnTo>
                  <a:lnTo>
                    <a:pt x="7" y="95"/>
                  </a:lnTo>
                  <a:lnTo>
                    <a:pt x="7" y="95"/>
                  </a:lnTo>
                  <a:lnTo>
                    <a:pt x="7" y="95"/>
                  </a:lnTo>
                  <a:lnTo>
                    <a:pt x="7" y="95"/>
                  </a:lnTo>
                  <a:lnTo>
                    <a:pt x="7" y="92"/>
                  </a:lnTo>
                  <a:lnTo>
                    <a:pt x="7" y="92"/>
                  </a:lnTo>
                  <a:lnTo>
                    <a:pt x="5" y="92"/>
                  </a:lnTo>
                  <a:lnTo>
                    <a:pt x="5" y="92"/>
                  </a:lnTo>
                  <a:lnTo>
                    <a:pt x="5" y="92"/>
                  </a:lnTo>
                  <a:lnTo>
                    <a:pt x="5" y="92"/>
                  </a:lnTo>
                  <a:lnTo>
                    <a:pt x="5" y="90"/>
                  </a:lnTo>
                  <a:lnTo>
                    <a:pt x="5" y="90"/>
                  </a:lnTo>
                  <a:lnTo>
                    <a:pt x="5" y="90"/>
                  </a:lnTo>
                  <a:lnTo>
                    <a:pt x="5" y="90"/>
                  </a:lnTo>
                  <a:lnTo>
                    <a:pt x="3" y="92"/>
                  </a:lnTo>
                  <a:lnTo>
                    <a:pt x="3" y="92"/>
                  </a:lnTo>
                  <a:lnTo>
                    <a:pt x="3" y="92"/>
                  </a:lnTo>
                  <a:lnTo>
                    <a:pt x="3" y="92"/>
                  </a:lnTo>
                  <a:lnTo>
                    <a:pt x="3" y="95"/>
                  </a:lnTo>
                  <a:lnTo>
                    <a:pt x="3" y="95"/>
                  </a:lnTo>
                  <a:lnTo>
                    <a:pt x="0" y="95"/>
                  </a:lnTo>
                  <a:lnTo>
                    <a:pt x="0" y="95"/>
                  </a:lnTo>
                  <a:lnTo>
                    <a:pt x="0" y="95"/>
                  </a:lnTo>
                  <a:lnTo>
                    <a:pt x="0" y="95"/>
                  </a:lnTo>
                  <a:lnTo>
                    <a:pt x="0" y="92"/>
                  </a:lnTo>
                  <a:lnTo>
                    <a:pt x="0" y="92"/>
                  </a:lnTo>
                  <a:lnTo>
                    <a:pt x="0" y="92"/>
                  </a:lnTo>
                  <a:lnTo>
                    <a:pt x="0" y="92"/>
                  </a:lnTo>
                  <a:lnTo>
                    <a:pt x="0" y="92"/>
                  </a:lnTo>
                  <a:lnTo>
                    <a:pt x="0" y="92"/>
                  </a:lnTo>
                  <a:lnTo>
                    <a:pt x="0" y="90"/>
                  </a:lnTo>
                  <a:lnTo>
                    <a:pt x="0" y="90"/>
                  </a:lnTo>
                  <a:lnTo>
                    <a:pt x="0" y="90"/>
                  </a:lnTo>
                  <a:lnTo>
                    <a:pt x="0" y="90"/>
                  </a:lnTo>
                  <a:lnTo>
                    <a:pt x="0" y="90"/>
                  </a:lnTo>
                  <a:lnTo>
                    <a:pt x="0" y="90"/>
                  </a:lnTo>
                  <a:lnTo>
                    <a:pt x="3" y="88"/>
                  </a:lnTo>
                  <a:lnTo>
                    <a:pt x="3" y="88"/>
                  </a:lnTo>
                  <a:lnTo>
                    <a:pt x="3" y="88"/>
                  </a:lnTo>
                  <a:lnTo>
                    <a:pt x="3" y="88"/>
                  </a:lnTo>
                  <a:lnTo>
                    <a:pt x="5" y="85"/>
                  </a:lnTo>
                  <a:lnTo>
                    <a:pt x="5" y="85"/>
                  </a:lnTo>
                  <a:lnTo>
                    <a:pt x="5" y="85"/>
                  </a:lnTo>
                  <a:lnTo>
                    <a:pt x="5" y="85"/>
                  </a:lnTo>
                  <a:lnTo>
                    <a:pt x="7" y="83"/>
                  </a:lnTo>
                  <a:lnTo>
                    <a:pt x="7" y="83"/>
                  </a:lnTo>
                  <a:lnTo>
                    <a:pt x="7" y="83"/>
                  </a:lnTo>
                  <a:lnTo>
                    <a:pt x="7" y="83"/>
                  </a:lnTo>
                  <a:lnTo>
                    <a:pt x="10" y="83"/>
                  </a:lnTo>
                  <a:lnTo>
                    <a:pt x="10" y="83"/>
                  </a:lnTo>
                  <a:lnTo>
                    <a:pt x="10" y="83"/>
                  </a:lnTo>
                  <a:lnTo>
                    <a:pt x="10" y="83"/>
                  </a:lnTo>
                  <a:lnTo>
                    <a:pt x="12" y="83"/>
                  </a:lnTo>
                  <a:lnTo>
                    <a:pt x="12" y="83"/>
                  </a:lnTo>
                  <a:lnTo>
                    <a:pt x="12" y="81"/>
                  </a:lnTo>
                  <a:lnTo>
                    <a:pt x="12" y="81"/>
                  </a:lnTo>
                  <a:lnTo>
                    <a:pt x="14" y="81"/>
                  </a:lnTo>
                  <a:lnTo>
                    <a:pt x="14" y="81"/>
                  </a:lnTo>
                  <a:lnTo>
                    <a:pt x="17" y="83"/>
                  </a:lnTo>
                  <a:lnTo>
                    <a:pt x="17" y="83"/>
                  </a:lnTo>
                  <a:lnTo>
                    <a:pt x="21" y="81"/>
                  </a:lnTo>
                  <a:lnTo>
                    <a:pt x="21" y="81"/>
                  </a:lnTo>
                  <a:lnTo>
                    <a:pt x="21" y="81"/>
                  </a:lnTo>
                  <a:lnTo>
                    <a:pt x="21" y="81"/>
                  </a:lnTo>
                  <a:lnTo>
                    <a:pt x="21" y="81"/>
                  </a:lnTo>
                  <a:lnTo>
                    <a:pt x="21" y="81"/>
                  </a:lnTo>
                  <a:lnTo>
                    <a:pt x="21" y="81"/>
                  </a:lnTo>
                  <a:lnTo>
                    <a:pt x="21" y="81"/>
                  </a:lnTo>
                  <a:lnTo>
                    <a:pt x="21" y="81"/>
                  </a:lnTo>
                  <a:lnTo>
                    <a:pt x="21" y="81"/>
                  </a:lnTo>
                  <a:lnTo>
                    <a:pt x="21" y="78"/>
                  </a:lnTo>
                  <a:lnTo>
                    <a:pt x="21" y="78"/>
                  </a:lnTo>
                  <a:lnTo>
                    <a:pt x="21" y="78"/>
                  </a:lnTo>
                  <a:lnTo>
                    <a:pt x="21" y="78"/>
                  </a:lnTo>
                  <a:lnTo>
                    <a:pt x="19" y="78"/>
                  </a:lnTo>
                  <a:lnTo>
                    <a:pt x="19" y="78"/>
                  </a:lnTo>
                  <a:lnTo>
                    <a:pt x="19" y="78"/>
                  </a:lnTo>
                  <a:lnTo>
                    <a:pt x="19" y="78"/>
                  </a:lnTo>
                  <a:lnTo>
                    <a:pt x="19" y="78"/>
                  </a:lnTo>
                  <a:lnTo>
                    <a:pt x="19" y="78"/>
                  </a:lnTo>
                  <a:lnTo>
                    <a:pt x="19" y="78"/>
                  </a:lnTo>
                  <a:lnTo>
                    <a:pt x="19" y="78"/>
                  </a:lnTo>
                  <a:lnTo>
                    <a:pt x="17" y="76"/>
                  </a:lnTo>
                  <a:lnTo>
                    <a:pt x="17" y="76"/>
                  </a:lnTo>
                  <a:lnTo>
                    <a:pt x="19" y="76"/>
                  </a:lnTo>
                  <a:lnTo>
                    <a:pt x="19" y="76"/>
                  </a:lnTo>
                  <a:lnTo>
                    <a:pt x="19" y="76"/>
                  </a:lnTo>
                  <a:lnTo>
                    <a:pt x="19" y="76"/>
                  </a:lnTo>
                  <a:lnTo>
                    <a:pt x="19" y="76"/>
                  </a:lnTo>
                  <a:lnTo>
                    <a:pt x="19" y="76"/>
                  </a:lnTo>
                  <a:lnTo>
                    <a:pt x="21" y="74"/>
                  </a:lnTo>
                  <a:lnTo>
                    <a:pt x="21" y="74"/>
                  </a:lnTo>
                  <a:lnTo>
                    <a:pt x="21" y="74"/>
                  </a:lnTo>
                  <a:lnTo>
                    <a:pt x="21" y="74"/>
                  </a:lnTo>
                  <a:lnTo>
                    <a:pt x="21" y="74"/>
                  </a:lnTo>
                  <a:lnTo>
                    <a:pt x="21" y="74"/>
                  </a:lnTo>
                  <a:lnTo>
                    <a:pt x="24" y="71"/>
                  </a:lnTo>
                  <a:lnTo>
                    <a:pt x="24" y="71"/>
                  </a:lnTo>
                  <a:lnTo>
                    <a:pt x="24" y="71"/>
                  </a:lnTo>
                  <a:lnTo>
                    <a:pt x="24" y="71"/>
                  </a:lnTo>
                  <a:lnTo>
                    <a:pt x="24" y="71"/>
                  </a:lnTo>
                  <a:lnTo>
                    <a:pt x="24" y="71"/>
                  </a:lnTo>
                  <a:lnTo>
                    <a:pt x="24" y="69"/>
                  </a:lnTo>
                  <a:lnTo>
                    <a:pt x="24" y="69"/>
                  </a:lnTo>
                  <a:lnTo>
                    <a:pt x="24" y="69"/>
                  </a:lnTo>
                  <a:lnTo>
                    <a:pt x="24" y="69"/>
                  </a:lnTo>
                  <a:lnTo>
                    <a:pt x="24" y="69"/>
                  </a:lnTo>
                  <a:lnTo>
                    <a:pt x="24" y="69"/>
                  </a:lnTo>
                  <a:lnTo>
                    <a:pt x="24" y="69"/>
                  </a:lnTo>
                  <a:lnTo>
                    <a:pt x="24" y="69"/>
                  </a:lnTo>
                  <a:lnTo>
                    <a:pt x="26" y="69"/>
                  </a:lnTo>
                  <a:lnTo>
                    <a:pt x="26" y="69"/>
                  </a:lnTo>
                  <a:lnTo>
                    <a:pt x="26" y="69"/>
                  </a:lnTo>
                  <a:lnTo>
                    <a:pt x="26" y="69"/>
                  </a:lnTo>
                  <a:lnTo>
                    <a:pt x="26" y="66"/>
                  </a:lnTo>
                  <a:lnTo>
                    <a:pt x="26" y="66"/>
                  </a:lnTo>
                  <a:lnTo>
                    <a:pt x="26" y="66"/>
                  </a:lnTo>
                  <a:lnTo>
                    <a:pt x="26" y="66"/>
                  </a:lnTo>
                  <a:lnTo>
                    <a:pt x="26" y="64"/>
                  </a:lnTo>
                  <a:lnTo>
                    <a:pt x="26" y="64"/>
                  </a:lnTo>
                  <a:lnTo>
                    <a:pt x="26" y="64"/>
                  </a:lnTo>
                  <a:lnTo>
                    <a:pt x="26" y="64"/>
                  </a:lnTo>
                  <a:lnTo>
                    <a:pt x="26" y="64"/>
                  </a:lnTo>
                  <a:lnTo>
                    <a:pt x="26" y="64"/>
                  </a:lnTo>
                  <a:lnTo>
                    <a:pt x="26" y="62"/>
                  </a:lnTo>
                  <a:lnTo>
                    <a:pt x="26" y="62"/>
                  </a:lnTo>
                  <a:lnTo>
                    <a:pt x="26" y="62"/>
                  </a:lnTo>
                  <a:lnTo>
                    <a:pt x="26" y="62"/>
                  </a:lnTo>
                  <a:lnTo>
                    <a:pt x="28" y="62"/>
                  </a:lnTo>
                  <a:lnTo>
                    <a:pt x="28" y="62"/>
                  </a:lnTo>
                  <a:lnTo>
                    <a:pt x="31" y="62"/>
                  </a:lnTo>
                  <a:lnTo>
                    <a:pt x="31" y="62"/>
                  </a:lnTo>
                  <a:lnTo>
                    <a:pt x="33" y="62"/>
                  </a:lnTo>
                  <a:lnTo>
                    <a:pt x="33" y="62"/>
                  </a:lnTo>
                  <a:lnTo>
                    <a:pt x="36" y="62"/>
                  </a:lnTo>
                  <a:lnTo>
                    <a:pt x="36" y="62"/>
                  </a:lnTo>
                  <a:lnTo>
                    <a:pt x="38" y="62"/>
                  </a:lnTo>
                  <a:lnTo>
                    <a:pt x="38" y="62"/>
                  </a:lnTo>
                  <a:lnTo>
                    <a:pt x="40" y="62"/>
                  </a:lnTo>
                  <a:lnTo>
                    <a:pt x="40" y="62"/>
                  </a:lnTo>
                  <a:lnTo>
                    <a:pt x="40" y="62"/>
                  </a:lnTo>
                  <a:lnTo>
                    <a:pt x="40" y="62"/>
                  </a:lnTo>
                  <a:lnTo>
                    <a:pt x="43" y="62"/>
                  </a:lnTo>
                  <a:lnTo>
                    <a:pt x="43" y="62"/>
                  </a:lnTo>
                  <a:lnTo>
                    <a:pt x="45" y="62"/>
                  </a:lnTo>
                  <a:lnTo>
                    <a:pt x="45" y="62"/>
                  </a:lnTo>
                  <a:lnTo>
                    <a:pt x="45" y="62"/>
                  </a:lnTo>
                  <a:lnTo>
                    <a:pt x="45" y="62"/>
                  </a:lnTo>
                  <a:lnTo>
                    <a:pt x="47" y="59"/>
                  </a:lnTo>
                  <a:lnTo>
                    <a:pt x="47" y="59"/>
                  </a:lnTo>
                  <a:lnTo>
                    <a:pt x="47" y="59"/>
                  </a:lnTo>
                  <a:lnTo>
                    <a:pt x="47" y="59"/>
                  </a:lnTo>
                  <a:lnTo>
                    <a:pt x="50" y="59"/>
                  </a:lnTo>
                  <a:lnTo>
                    <a:pt x="50" y="59"/>
                  </a:lnTo>
                  <a:lnTo>
                    <a:pt x="52" y="59"/>
                  </a:lnTo>
                  <a:lnTo>
                    <a:pt x="52" y="59"/>
                  </a:lnTo>
                  <a:lnTo>
                    <a:pt x="52" y="59"/>
                  </a:lnTo>
                  <a:lnTo>
                    <a:pt x="52" y="59"/>
                  </a:lnTo>
                  <a:lnTo>
                    <a:pt x="52" y="57"/>
                  </a:lnTo>
                  <a:lnTo>
                    <a:pt x="52" y="57"/>
                  </a:lnTo>
                  <a:lnTo>
                    <a:pt x="54" y="57"/>
                  </a:lnTo>
                  <a:lnTo>
                    <a:pt x="54" y="57"/>
                  </a:lnTo>
                  <a:lnTo>
                    <a:pt x="54" y="57"/>
                  </a:lnTo>
                  <a:lnTo>
                    <a:pt x="54" y="57"/>
                  </a:lnTo>
                  <a:lnTo>
                    <a:pt x="54" y="55"/>
                  </a:lnTo>
                  <a:lnTo>
                    <a:pt x="54" y="55"/>
                  </a:lnTo>
                  <a:lnTo>
                    <a:pt x="54" y="55"/>
                  </a:lnTo>
                  <a:lnTo>
                    <a:pt x="54" y="55"/>
                  </a:lnTo>
                  <a:lnTo>
                    <a:pt x="54" y="52"/>
                  </a:lnTo>
                  <a:lnTo>
                    <a:pt x="54" y="52"/>
                  </a:lnTo>
                  <a:lnTo>
                    <a:pt x="54" y="52"/>
                  </a:lnTo>
                  <a:lnTo>
                    <a:pt x="54" y="52"/>
                  </a:lnTo>
                  <a:lnTo>
                    <a:pt x="54" y="52"/>
                  </a:lnTo>
                  <a:lnTo>
                    <a:pt x="54" y="52"/>
                  </a:lnTo>
                  <a:lnTo>
                    <a:pt x="52" y="52"/>
                  </a:lnTo>
                  <a:lnTo>
                    <a:pt x="52" y="52"/>
                  </a:lnTo>
                  <a:lnTo>
                    <a:pt x="52" y="50"/>
                  </a:lnTo>
                  <a:lnTo>
                    <a:pt x="52" y="50"/>
                  </a:lnTo>
                  <a:lnTo>
                    <a:pt x="52" y="50"/>
                  </a:lnTo>
                  <a:lnTo>
                    <a:pt x="52" y="50"/>
                  </a:lnTo>
                  <a:lnTo>
                    <a:pt x="52" y="50"/>
                  </a:lnTo>
                  <a:lnTo>
                    <a:pt x="52" y="50"/>
                  </a:lnTo>
                  <a:lnTo>
                    <a:pt x="52" y="48"/>
                  </a:lnTo>
                  <a:lnTo>
                    <a:pt x="52" y="48"/>
                  </a:lnTo>
                  <a:lnTo>
                    <a:pt x="52" y="48"/>
                  </a:lnTo>
                  <a:lnTo>
                    <a:pt x="52" y="48"/>
                  </a:lnTo>
                  <a:lnTo>
                    <a:pt x="50" y="48"/>
                  </a:lnTo>
                  <a:lnTo>
                    <a:pt x="50" y="48"/>
                  </a:lnTo>
                  <a:lnTo>
                    <a:pt x="50" y="45"/>
                  </a:lnTo>
                  <a:lnTo>
                    <a:pt x="50" y="45"/>
                  </a:lnTo>
                  <a:lnTo>
                    <a:pt x="47" y="45"/>
                  </a:lnTo>
                  <a:lnTo>
                    <a:pt x="47" y="45"/>
                  </a:lnTo>
                  <a:lnTo>
                    <a:pt x="47" y="45"/>
                  </a:lnTo>
                  <a:lnTo>
                    <a:pt x="47" y="45"/>
                  </a:lnTo>
                  <a:lnTo>
                    <a:pt x="45" y="45"/>
                  </a:lnTo>
                  <a:lnTo>
                    <a:pt x="45" y="45"/>
                  </a:lnTo>
                  <a:lnTo>
                    <a:pt x="43" y="45"/>
                  </a:lnTo>
                  <a:lnTo>
                    <a:pt x="43" y="45"/>
                  </a:lnTo>
                  <a:lnTo>
                    <a:pt x="43" y="45"/>
                  </a:lnTo>
                  <a:lnTo>
                    <a:pt x="43" y="45"/>
                  </a:lnTo>
                  <a:lnTo>
                    <a:pt x="43" y="45"/>
                  </a:lnTo>
                  <a:lnTo>
                    <a:pt x="43" y="45"/>
                  </a:lnTo>
                  <a:lnTo>
                    <a:pt x="43" y="45"/>
                  </a:lnTo>
                  <a:lnTo>
                    <a:pt x="43" y="45"/>
                  </a:lnTo>
                  <a:lnTo>
                    <a:pt x="43" y="43"/>
                  </a:lnTo>
                  <a:lnTo>
                    <a:pt x="43" y="43"/>
                  </a:lnTo>
                  <a:lnTo>
                    <a:pt x="40" y="40"/>
                  </a:lnTo>
                  <a:lnTo>
                    <a:pt x="40" y="40"/>
                  </a:lnTo>
                  <a:lnTo>
                    <a:pt x="40" y="40"/>
                  </a:lnTo>
                  <a:lnTo>
                    <a:pt x="40" y="40"/>
                  </a:lnTo>
                  <a:lnTo>
                    <a:pt x="40" y="38"/>
                  </a:lnTo>
                  <a:lnTo>
                    <a:pt x="40" y="38"/>
                  </a:lnTo>
                  <a:lnTo>
                    <a:pt x="40" y="38"/>
                  </a:lnTo>
                  <a:lnTo>
                    <a:pt x="40" y="38"/>
                  </a:lnTo>
                  <a:lnTo>
                    <a:pt x="38" y="36"/>
                  </a:lnTo>
                  <a:lnTo>
                    <a:pt x="38" y="36"/>
                  </a:lnTo>
                  <a:lnTo>
                    <a:pt x="38" y="36"/>
                  </a:lnTo>
                  <a:lnTo>
                    <a:pt x="38" y="36"/>
                  </a:lnTo>
                  <a:lnTo>
                    <a:pt x="36" y="33"/>
                  </a:lnTo>
                  <a:lnTo>
                    <a:pt x="36" y="33"/>
                  </a:lnTo>
                  <a:lnTo>
                    <a:pt x="33" y="33"/>
                  </a:lnTo>
                  <a:lnTo>
                    <a:pt x="33" y="33"/>
                  </a:lnTo>
                  <a:lnTo>
                    <a:pt x="33" y="31"/>
                  </a:lnTo>
                  <a:lnTo>
                    <a:pt x="33" y="31"/>
                  </a:lnTo>
                  <a:lnTo>
                    <a:pt x="33" y="31"/>
                  </a:lnTo>
                  <a:lnTo>
                    <a:pt x="33" y="31"/>
                  </a:lnTo>
                  <a:lnTo>
                    <a:pt x="33" y="31"/>
                  </a:lnTo>
                  <a:lnTo>
                    <a:pt x="33" y="31"/>
                  </a:lnTo>
                  <a:lnTo>
                    <a:pt x="33" y="29"/>
                  </a:lnTo>
                  <a:lnTo>
                    <a:pt x="33" y="29"/>
                  </a:lnTo>
                  <a:lnTo>
                    <a:pt x="33" y="29"/>
                  </a:lnTo>
                  <a:lnTo>
                    <a:pt x="33" y="29"/>
                  </a:lnTo>
                  <a:lnTo>
                    <a:pt x="33" y="29"/>
                  </a:lnTo>
                  <a:lnTo>
                    <a:pt x="33" y="29"/>
                  </a:lnTo>
                  <a:lnTo>
                    <a:pt x="31" y="26"/>
                  </a:lnTo>
                  <a:lnTo>
                    <a:pt x="31" y="26"/>
                  </a:lnTo>
                  <a:lnTo>
                    <a:pt x="31" y="26"/>
                  </a:lnTo>
                  <a:lnTo>
                    <a:pt x="31" y="26"/>
                  </a:lnTo>
                  <a:lnTo>
                    <a:pt x="31" y="26"/>
                  </a:lnTo>
                  <a:lnTo>
                    <a:pt x="31" y="26"/>
                  </a:lnTo>
                  <a:lnTo>
                    <a:pt x="33" y="26"/>
                  </a:lnTo>
                  <a:lnTo>
                    <a:pt x="33" y="26"/>
                  </a:lnTo>
                  <a:lnTo>
                    <a:pt x="33" y="24"/>
                  </a:lnTo>
                  <a:lnTo>
                    <a:pt x="33" y="24"/>
                  </a:lnTo>
                  <a:lnTo>
                    <a:pt x="33" y="24"/>
                  </a:lnTo>
                  <a:lnTo>
                    <a:pt x="33" y="24"/>
                  </a:lnTo>
                  <a:lnTo>
                    <a:pt x="36" y="24"/>
                  </a:lnTo>
                  <a:lnTo>
                    <a:pt x="36" y="24"/>
                  </a:lnTo>
                  <a:lnTo>
                    <a:pt x="36" y="22"/>
                  </a:lnTo>
                  <a:lnTo>
                    <a:pt x="36" y="22"/>
                  </a:lnTo>
                  <a:lnTo>
                    <a:pt x="36" y="22"/>
                  </a:lnTo>
                  <a:lnTo>
                    <a:pt x="36" y="22"/>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0" name="Freeform 846"/>
            <p:cNvSpPr>
              <a:spLocks/>
            </p:cNvSpPr>
            <p:nvPr/>
          </p:nvSpPr>
          <p:spPr bwMode="auto">
            <a:xfrm>
              <a:off x="1021" y="1889"/>
              <a:ext cx="390" cy="303"/>
            </a:xfrm>
            <a:custGeom>
              <a:avLst/>
              <a:gdLst/>
              <a:ahLst/>
              <a:cxnLst>
                <a:cxn ang="0">
                  <a:pos x="203" y="2"/>
                </a:cxn>
                <a:cxn ang="0">
                  <a:pos x="208" y="7"/>
                </a:cxn>
                <a:cxn ang="0">
                  <a:pos x="213" y="14"/>
                </a:cxn>
                <a:cxn ang="0">
                  <a:pos x="215" y="16"/>
                </a:cxn>
                <a:cxn ang="0">
                  <a:pos x="222" y="19"/>
                </a:cxn>
                <a:cxn ang="0">
                  <a:pos x="222" y="23"/>
                </a:cxn>
                <a:cxn ang="0">
                  <a:pos x="224" y="26"/>
                </a:cxn>
                <a:cxn ang="0">
                  <a:pos x="222" y="30"/>
                </a:cxn>
                <a:cxn ang="0">
                  <a:pos x="215" y="33"/>
                </a:cxn>
                <a:cxn ang="0">
                  <a:pos x="206" y="33"/>
                </a:cxn>
                <a:cxn ang="0">
                  <a:pos x="196" y="33"/>
                </a:cxn>
                <a:cxn ang="0">
                  <a:pos x="196" y="37"/>
                </a:cxn>
                <a:cxn ang="0">
                  <a:pos x="194" y="40"/>
                </a:cxn>
                <a:cxn ang="0">
                  <a:pos x="191" y="45"/>
                </a:cxn>
                <a:cxn ang="0">
                  <a:pos x="189" y="47"/>
                </a:cxn>
                <a:cxn ang="0">
                  <a:pos x="189" y="49"/>
                </a:cxn>
                <a:cxn ang="0">
                  <a:pos x="191" y="52"/>
                </a:cxn>
                <a:cxn ang="0">
                  <a:pos x="182" y="52"/>
                </a:cxn>
                <a:cxn ang="0">
                  <a:pos x="177" y="54"/>
                </a:cxn>
                <a:cxn ang="0">
                  <a:pos x="170" y="61"/>
                </a:cxn>
                <a:cxn ang="0">
                  <a:pos x="170" y="63"/>
                </a:cxn>
                <a:cxn ang="0">
                  <a:pos x="173" y="63"/>
                </a:cxn>
                <a:cxn ang="0">
                  <a:pos x="177" y="63"/>
                </a:cxn>
                <a:cxn ang="0">
                  <a:pos x="177" y="68"/>
                </a:cxn>
                <a:cxn ang="0">
                  <a:pos x="177" y="71"/>
                </a:cxn>
                <a:cxn ang="0">
                  <a:pos x="180" y="73"/>
                </a:cxn>
                <a:cxn ang="0">
                  <a:pos x="180" y="75"/>
                </a:cxn>
                <a:cxn ang="0">
                  <a:pos x="180" y="78"/>
                </a:cxn>
                <a:cxn ang="0">
                  <a:pos x="180" y="82"/>
                </a:cxn>
                <a:cxn ang="0">
                  <a:pos x="182" y="85"/>
                </a:cxn>
                <a:cxn ang="0">
                  <a:pos x="182" y="94"/>
                </a:cxn>
                <a:cxn ang="0">
                  <a:pos x="182" y="97"/>
                </a:cxn>
                <a:cxn ang="0">
                  <a:pos x="184" y="99"/>
                </a:cxn>
                <a:cxn ang="0">
                  <a:pos x="184" y="106"/>
                </a:cxn>
                <a:cxn ang="0">
                  <a:pos x="184" y="111"/>
                </a:cxn>
                <a:cxn ang="0">
                  <a:pos x="182" y="113"/>
                </a:cxn>
                <a:cxn ang="0">
                  <a:pos x="180" y="115"/>
                </a:cxn>
                <a:cxn ang="0">
                  <a:pos x="182" y="120"/>
                </a:cxn>
                <a:cxn ang="0">
                  <a:pos x="180" y="120"/>
                </a:cxn>
                <a:cxn ang="0">
                  <a:pos x="177" y="125"/>
                </a:cxn>
                <a:cxn ang="0">
                  <a:pos x="180" y="127"/>
                </a:cxn>
                <a:cxn ang="0">
                  <a:pos x="182" y="132"/>
                </a:cxn>
                <a:cxn ang="0">
                  <a:pos x="177" y="132"/>
                </a:cxn>
                <a:cxn ang="0">
                  <a:pos x="175" y="137"/>
                </a:cxn>
                <a:cxn ang="0">
                  <a:pos x="180" y="139"/>
                </a:cxn>
                <a:cxn ang="0">
                  <a:pos x="182" y="141"/>
                </a:cxn>
                <a:cxn ang="0">
                  <a:pos x="177" y="144"/>
                </a:cxn>
                <a:cxn ang="0">
                  <a:pos x="177" y="148"/>
                </a:cxn>
                <a:cxn ang="0">
                  <a:pos x="175" y="153"/>
                </a:cxn>
                <a:cxn ang="0">
                  <a:pos x="177" y="156"/>
                </a:cxn>
                <a:cxn ang="0">
                  <a:pos x="182" y="156"/>
                </a:cxn>
                <a:cxn ang="0">
                  <a:pos x="182" y="160"/>
                </a:cxn>
                <a:cxn ang="0">
                  <a:pos x="187" y="163"/>
                </a:cxn>
                <a:cxn ang="0">
                  <a:pos x="189" y="165"/>
                </a:cxn>
                <a:cxn ang="0">
                  <a:pos x="184" y="170"/>
                </a:cxn>
                <a:cxn ang="0">
                  <a:pos x="118" y="174"/>
                </a:cxn>
                <a:cxn ang="0">
                  <a:pos x="57" y="174"/>
                </a:cxn>
                <a:cxn ang="0">
                  <a:pos x="12" y="174"/>
                </a:cxn>
                <a:cxn ang="0">
                  <a:pos x="24" y="144"/>
                </a:cxn>
                <a:cxn ang="0">
                  <a:pos x="31" y="120"/>
                </a:cxn>
                <a:cxn ang="0">
                  <a:pos x="66" y="113"/>
                </a:cxn>
                <a:cxn ang="0">
                  <a:pos x="66" y="85"/>
                </a:cxn>
              </a:cxnLst>
              <a:rect l="0" t="0" r="r" b="b"/>
              <a:pathLst>
                <a:path w="224" h="174">
                  <a:moveTo>
                    <a:pt x="64" y="0"/>
                  </a:moveTo>
                  <a:lnTo>
                    <a:pt x="139" y="0"/>
                  </a:lnTo>
                  <a:lnTo>
                    <a:pt x="139" y="0"/>
                  </a:lnTo>
                  <a:lnTo>
                    <a:pt x="203" y="0"/>
                  </a:lnTo>
                  <a:lnTo>
                    <a:pt x="203" y="0"/>
                  </a:lnTo>
                  <a:lnTo>
                    <a:pt x="203" y="0"/>
                  </a:lnTo>
                  <a:lnTo>
                    <a:pt x="203" y="0"/>
                  </a:lnTo>
                  <a:lnTo>
                    <a:pt x="203" y="2"/>
                  </a:lnTo>
                  <a:lnTo>
                    <a:pt x="203" y="2"/>
                  </a:lnTo>
                  <a:lnTo>
                    <a:pt x="203" y="2"/>
                  </a:lnTo>
                  <a:lnTo>
                    <a:pt x="203" y="2"/>
                  </a:lnTo>
                  <a:lnTo>
                    <a:pt x="203" y="2"/>
                  </a:lnTo>
                  <a:lnTo>
                    <a:pt x="203" y="2"/>
                  </a:lnTo>
                  <a:lnTo>
                    <a:pt x="203" y="4"/>
                  </a:lnTo>
                  <a:lnTo>
                    <a:pt x="203" y="4"/>
                  </a:lnTo>
                  <a:lnTo>
                    <a:pt x="206" y="4"/>
                  </a:lnTo>
                  <a:lnTo>
                    <a:pt x="206" y="4"/>
                  </a:lnTo>
                  <a:lnTo>
                    <a:pt x="208" y="7"/>
                  </a:lnTo>
                  <a:lnTo>
                    <a:pt x="208" y="7"/>
                  </a:lnTo>
                  <a:lnTo>
                    <a:pt x="208" y="7"/>
                  </a:lnTo>
                  <a:lnTo>
                    <a:pt x="208" y="7"/>
                  </a:lnTo>
                  <a:lnTo>
                    <a:pt x="210" y="9"/>
                  </a:lnTo>
                  <a:lnTo>
                    <a:pt x="210" y="9"/>
                  </a:lnTo>
                  <a:lnTo>
                    <a:pt x="210" y="9"/>
                  </a:lnTo>
                  <a:lnTo>
                    <a:pt x="210" y="9"/>
                  </a:lnTo>
                  <a:lnTo>
                    <a:pt x="210" y="11"/>
                  </a:lnTo>
                  <a:lnTo>
                    <a:pt x="210" y="11"/>
                  </a:lnTo>
                  <a:lnTo>
                    <a:pt x="210" y="11"/>
                  </a:lnTo>
                  <a:lnTo>
                    <a:pt x="210" y="11"/>
                  </a:lnTo>
                  <a:lnTo>
                    <a:pt x="213" y="14"/>
                  </a:lnTo>
                  <a:lnTo>
                    <a:pt x="213" y="14"/>
                  </a:lnTo>
                  <a:lnTo>
                    <a:pt x="213" y="16"/>
                  </a:lnTo>
                  <a:lnTo>
                    <a:pt x="213" y="16"/>
                  </a:lnTo>
                  <a:lnTo>
                    <a:pt x="213" y="16"/>
                  </a:lnTo>
                  <a:lnTo>
                    <a:pt x="213" y="16"/>
                  </a:lnTo>
                  <a:lnTo>
                    <a:pt x="213" y="16"/>
                  </a:lnTo>
                  <a:lnTo>
                    <a:pt x="213" y="16"/>
                  </a:lnTo>
                  <a:lnTo>
                    <a:pt x="213" y="16"/>
                  </a:lnTo>
                  <a:lnTo>
                    <a:pt x="213" y="16"/>
                  </a:lnTo>
                  <a:lnTo>
                    <a:pt x="215" y="16"/>
                  </a:lnTo>
                  <a:lnTo>
                    <a:pt x="215" y="16"/>
                  </a:lnTo>
                  <a:lnTo>
                    <a:pt x="217" y="16"/>
                  </a:lnTo>
                  <a:lnTo>
                    <a:pt x="217" y="16"/>
                  </a:lnTo>
                  <a:lnTo>
                    <a:pt x="217" y="16"/>
                  </a:lnTo>
                  <a:lnTo>
                    <a:pt x="217" y="16"/>
                  </a:lnTo>
                  <a:lnTo>
                    <a:pt x="220" y="16"/>
                  </a:lnTo>
                  <a:lnTo>
                    <a:pt x="220" y="16"/>
                  </a:lnTo>
                  <a:lnTo>
                    <a:pt x="220" y="19"/>
                  </a:lnTo>
                  <a:lnTo>
                    <a:pt x="220" y="19"/>
                  </a:lnTo>
                  <a:lnTo>
                    <a:pt x="222" y="19"/>
                  </a:lnTo>
                  <a:lnTo>
                    <a:pt x="222" y="19"/>
                  </a:lnTo>
                  <a:lnTo>
                    <a:pt x="222" y="19"/>
                  </a:lnTo>
                  <a:lnTo>
                    <a:pt x="222" y="19"/>
                  </a:lnTo>
                  <a:lnTo>
                    <a:pt x="222" y="21"/>
                  </a:lnTo>
                  <a:lnTo>
                    <a:pt x="222" y="21"/>
                  </a:lnTo>
                  <a:lnTo>
                    <a:pt x="222" y="21"/>
                  </a:lnTo>
                  <a:lnTo>
                    <a:pt x="222" y="21"/>
                  </a:lnTo>
                  <a:lnTo>
                    <a:pt x="222" y="21"/>
                  </a:lnTo>
                  <a:lnTo>
                    <a:pt x="222" y="21"/>
                  </a:lnTo>
                  <a:lnTo>
                    <a:pt x="222" y="23"/>
                  </a:lnTo>
                  <a:lnTo>
                    <a:pt x="222" y="23"/>
                  </a:lnTo>
                  <a:lnTo>
                    <a:pt x="224" y="23"/>
                  </a:lnTo>
                  <a:lnTo>
                    <a:pt x="224" y="23"/>
                  </a:lnTo>
                  <a:lnTo>
                    <a:pt x="224" y="23"/>
                  </a:lnTo>
                  <a:lnTo>
                    <a:pt x="224" y="23"/>
                  </a:lnTo>
                  <a:lnTo>
                    <a:pt x="224" y="23"/>
                  </a:lnTo>
                  <a:lnTo>
                    <a:pt x="224" y="23"/>
                  </a:lnTo>
                  <a:lnTo>
                    <a:pt x="224" y="26"/>
                  </a:lnTo>
                  <a:lnTo>
                    <a:pt x="224" y="26"/>
                  </a:lnTo>
                  <a:lnTo>
                    <a:pt x="224" y="26"/>
                  </a:lnTo>
                  <a:lnTo>
                    <a:pt x="224" y="26"/>
                  </a:lnTo>
                  <a:lnTo>
                    <a:pt x="224" y="28"/>
                  </a:lnTo>
                  <a:lnTo>
                    <a:pt x="224" y="28"/>
                  </a:lnTo>
                  <a:lnTo>
                    <a:pt x="224" y="28"/>
                  </a:lnTo>
                  <a:lnTo>
                    <a:pt x="224" y="28"/>
                  </a:lnTo>
                  <a:lnTo>
                    <a:pt x="222" y="28"/>
                  </a:lnTo>
                  <a:lnTo>
                    <a:pt x="222" y="28"/>
                  </a:lnTo>
                  <a:lnTo>
                    <a:pt x="222" y="30"/>
                  </a:lnTo>
                  <a:lnTo>
                    <a:pt x="222" y="30"/>
                  </a:lnTo>
                  <a:lnTo>
                    <a:pt x="222" y="30"/>
                  </a:lnTo>
                  <a:lnTo>
                    <a:pt x="222" y="30"/>
                  </a:lnTo>
                  <a:lnTo>
                    <a:pt x="220" y="30"/>
                  </a:lnTo>
                  <a:lnTo>
                    <a:pt x="220" y="30"/>
                  </a:lnTo>
                  <a:lnTo>
                    <a:pt x="217" y="30"/>
                  </a:lnTo>
                  <a:lnTo>
                    <a:pt x="217" y="30"/>
                  </a:lnTo>
                  <a:lnTo>
                    <a:pt x="217" y="30"/>
                  </a:lnTo>
                  <a:lnTo>
                    <a:pt x="217" y="30"/>
                  </a:lnTo>
                  <a:lnTo>
                    <a:pt x="215" y="33"/>
                  </a:lnTo>
                  <a:lnTo>
                    <a:pt x="215" y="33"/>
                  </a:lnTo>
                  <a:lnTo>
                    <a:pt x="215" y="33"/>
                  </a:lnTo>
                  <a:lnTo>
                    <a:pt x="215" y="33"/>
                  </a:lnTo>
                  <a:lnTo>
                    <a:pt x="213" y="33"/>
                  </a:lnTo>
                  <a:lnTo>
                    <a:pt x="213" y="33"/>
                  </a:lnTo>
                  <a:lnTo>
                    <a:pt x="210" y="33"/>
                  </a:lnTo>
                  <a:lnTo>
                    <a:pt x="210" y="33"/>
                  </a:lnTo>
                  <a:lnTo>
                    <a:pt x="210" y="33"/>
                  </a:lnTo>
                  <a:lnTo>
                    <a:pt x="210" y="33"/>
                  </a:lnTo>
                  <a:lnTo>
                    <a:pt x="208" y="33"/>
                  </a:lnTo>
                  <a:lnTo>
                    <a:pt x="208" y="33"/>
                  </a:lnTo>
                  <a:lnTo>
                    <a:pt x="206" y="33"/>
                  </a:lnTo>
                  <a:lnTo>
                    <a:pt x="206" y="33"/>
                  </a:lnTo>
                  <a:lnTo>
                    <a:pt x="203" y="33"/>
                  </a:lnTo>
                  <a:lnTo>
                    <a:pt x="203" y="33"/>
                  </a:lnTo>
                  <a:lnTo>
                    <a:pt x="201" y="33"/>
                  </a:lnTo>
                  <a:lnTo>
                    <a:pt x="201" y="33"/>
                  </a:lnTo>
                  <a:lnTo>
                    <a:pt x="198" y="33"/>
                  </a:lnTo>
                  <a:lnTo>
                    <a:pt x="198" y="33"/>
                  </a:lnTo>
                  <a:lnTo>
                    <a:pt x="196" y="33"/>
                  </a:lnTo>
                  <a:lnTo>
                    <a:pt x="196" y="33"/>
                  </a:lnTo>
                  <a:lnTo>
                    <a:pt x="196" y="33"/>
                  </a:lnTo>
                  <a:lnTo>
                    <a:pt x="196" y="33"/>
                  </a:lnTo>
                  <a:lnTo>
                    <a:pt x="196" y="35"/>
                  </a:lnTo>
                  <a:lnTo>
                    <a:pt x="196" y="35"/>
                  </a:lnTo>
                  <a:lnTo>
                    <a:pt x="196" y="35"/>
                  </a:lnTo>
                  <a:lnTo>
                    <a:pt x="196" y="35"/>
                  </a:lnTo>
                  <a:lnTo>
                    <a:pt x="196" y="35"/>
                  </a:lnTo>
                  <a:lnTo>
                    <a:pt x="196" y="35"/>
                  </a:lnTo>
                  <a:lnTo>
                    <a:pt x="196" y="37"/>
                  </a:lnTo>
                  <a:lnTo>
                    <a:pt x="196" y="37"/>
                  </a:lnTo>
                  <a:lnTo>
                    <a:pt x="196" y="37"/>
                  </a:lnTo>
                  <a:lnTo>
                    <a:pt x="196" y="37"/>
                  </a:lnTo>
                  <a:lnTo>
                    <a:pt x="196" y="40"/>
                  </a:lnTo>
                  <a:lnTo>
                    <a:pt x="196" y="40"/>
                  </a:lnTo>
                  <a:lnTo>
                    <a:pt x="196" y="40"/>
                  </a:lnTo>
                  <a:lnTo>
                    <a:pt x="196" y="40"/>
                  </a:lnTo>
                  <a:lnTo>
                    <a:pt x="194" y="40"/>
                  </a:lnTo>
                  <a:lnTo>
                    <a:pt x="194" y="40"/>
                  </a:lnTo>
                  <a:lnTo>
                    <a:pt x="194" y="40"/>
                  </a:lnTo>
                  <a:lnTo>
                    <a:pt x="194" y="40"/>
                  </a:lnTo>
                  <a:lnTo>
                    <a:pt x="194" y="40"/>
                  </a:lnTo>
                  <a:lnTo>
                    <a:pt x="194" y="40"/>
                  </a:lnTo>
                  <a:lnTo>
                    <a:pt x="194" y="40"/>
                  </a:lnTo>
                  <a:lnTo>
                    <a:pt x="194" y="40"/>
                  </a:lnTo>
                  <a:lnTo>
                    <a:pt x="194" y="42"/>
                  </a:lnTo>
                  <a:lnTo>
                    <a:pt x="194" y="42"/>
                  </a:lnTo>
                  <a:lnTo>
                    <a:pt x="194" y="42"/>
                  </a:lnTo>
                  <a:lnTo>
                    <a:pt x="194" y="42"/>
                  </a:lnTo>
                  <a:lnTo>
                    <a:pt x="194" y="42"/>
                  </a:lnTo>
                  <a:lnTo>
                    <a:pt x="194" y="42"/>
                  </a:lnTo>
                  <a:lnTo>
                    <a:pt x="191" y="45"/>
                  </a:lnTo>
                  <a:lnTo>
                    <a:pt x="191" y="45"/>
                  </a:lnTo>
                  <a:lnTo>
                    <a:pt x="191" y="45"/>
                  </a:lnTo>
                  <a:lnTo>
                    <a:pt x="191" y="45"/>
                  </a:lnTo>
                  <a:lnTo>
                    <a:pt x="191" y="45"/>
                  </a:lnTo>
                  <a:lnTo>
                    <a:pt x="191" y="45"/>
                  </a:lnTo>
                  <a:lnTo>
                    <a:pt x="189" y="47"/>
                  </a:lnTo>
                  <a:lnTo>
                    <a:pt x="189" y="47"/>
                  </a:lnTo>
                  <a:lnTo>
                    <a:pt x="189" y="47"/>
                  </a:lnTo>
                  <a:lnTo>
                    <a:pt x="189" y="47"/>
                  </a:lnTo>
                  <a:lnTo>
                    <a:pt x="189" y="47"/>
                  </a:lnTo>
                  <a:lnTo>
                    <a:pt x="189" y="47"/>
                  </a:lnTo>
                  <a:lnTo>
                    <a:pt x="187" y="47"/>
                  </a:lnTo>
                  <a:lnTo>
                    <a:pt x="187" y="47"/>
                  </a:lnTo>
                  <a:lnTo>
                    <a:pt x="189" y="49"/>
                  </a:lnTo>
                  <a:lnTo>
                    <a:pt x="189" y="49"/>
                  </a:lnTo>
                  <a:lnTo>
                    <a:pt x="189" y="49"/>
                  </a:lnTo>
                  <a:lnTo>
                    <a:pt x="189" y="49"/>
                  </a:lnTo>
                  <a:lnTo>
                    <a:pt x="189" y="49"/>
                  </a:lnTo>
                  <a:lnTo>
                    <a:pt x="189" y="49"/>
                  </a:lnTo>
                  <a:lnTo>
                    <a:pt x="189" y="49"/>
                  </a:lnTo>
                  <a:lnTo>
                    <a:pt x="189" y="49"/>
                  </a:lnTo>
                  <a:lnTo>
                    <a:pt x="191" y="49"/>
                  </a:lnTo>
                  <a:lnTo>
                    <a:pt x="191" y="49"/>
                  </a:lnTo>
                  <a:lnTo>
                    <a:pt x="191" y="49"/>
                  </a:lnTo>
                  <a:lnTo>
                    <a:pt x="191" y="49"/>
                  </a:lnTo>
                  <a:lnTo>
                    <a:pt x="191" y="52"/>
                  </a:lnTo>
                  <a:lnTo>
                    <a:pt x="191" y="52"/>
                  </a:lnTo>
                  <a:lnTo>
                    <a:pt x="191" y="52"/>
                  </a:lnTo>
                  <a:lnTo>
                    <a:pt x="191" y="52"/>
                  </a:lnTo>
                  <a:lnTo>
                    <a:pt x="191" y="52"/>
                  </a:lnTo>
                  <a:lnTo>
                    <a:pt x="191" y="52"/>
                  </a:lnTo>
                  <a:lnTo>
                    <a:pt x="191" y="52"/>
                  </a:lnTo>
                  <a:lnTo>
                    <a:pt x="191" y="52"/>
                  </a:lnTo>
                  <a:lnTo>
                    <a:pt x="191" y="52"/>
                  </a:lnTo>
                  <a:lnTo>
                    <a:pt x="191" y="52"/>
                  </a:lnTo>
                  <a:lnTo>
                    <a:pt x="187" y="54"/>
                  </a:lnTo>
                  <a:lnTo>
                    <a:pt x="187" y="54"/>
                  </a:lnTo>
                  <a:lnTo>
                    <a:pt x="184" y="52"/>
                  </a:lnTo>
                  <a:lnTo>
                    <a:pt x="184" y="52"/>
                  </a:lnTo>
                  <a:lnTo>
                    <a:pt x="182" y="52"/>
                  </a:lnTo>
                  <a:lnTo>
                    <a:pt x="182" y="52"/>
                  </a:lnTo>
                  <a:lnTo>
                    <a:pt x="182" y="54"/>
                  </a:lnTo>
                  <a:lnTo>
                    <a:pt x="182" y="54"/>
                  </a:lnTo>
                  <a:lnTo>
                    <a:pt x="180" y="54"/>
                  </a:lnTo>
                  <a:lnTo>
                    <a:pt x="180" y="54"/>
                  </a:lnTo>
                  <a:lnTo>
                    <a:pt x="180" y="54"/>
                  </a:lnTo>
                  <a:lnTo>
                    <a:pt x="180" y="54"/>
                  </a:lnTo>
                  <a:lnTo>
                    <a:pt x="177" y="54"/>
                  </a:lnTo>
                  <a:lnTo>
                    <a:pt x="177" y="54"/>
                  </a:lnTo>
                  <a:lnTo>
                    <a:pt x="177" y="54"/>
                  </a:lnTo>
                  <a:lnTo>
                    <a:pt x="177" y="54"/>
                  </a:lnTo>
                  <a:lnTo>
                    <a:pt x="175" y="56"/>
                  </a:lnTo>
                  <a:lnTo>
                    <a:pt x="175" y="56"/>
                  </a:lnTo>
                  <a:lnTo>
                    <a:pt x="175" y="56"/>
                  </a:lnTo>
                  <a:lnTo>
                    <a:pt x="175" y="56"/>
                  </a:lnTo>
                  <a:lnTo>
                    <a:pt x="173" y="59"/>
                  </a:lnTo>
                  <a:lnTo>
                    <a:pt x="173" y="59"/>
                  </a:lnTo>
                  <a:lnTo>
                    <a:pt x="173" y="59"/>
                  </a:lnTo>
                  <a:lnTo>
                    <a:pt x="173" y="59"/>
                  </a:lnTo>
                  <a:lnTo>
                    <a:pt x="170" y="61"/>
                  </a:lnTo>
                  <a:lnTo>
                    <a:pt x="170" y="61"/>
                  </a:lnTo>
                  <a:lnTo>
                    <a:pt x="170" y="61"/>
                  </a:lnTo>
                  <a:lnTo>
                    <a:pt x="170" y="61"/>
                  </a:lnTo>
                  <a:lnTo>
                    <a:pt x="170" y="61"/>
                  </a:lnTo>
                  <a:lnTo>
                    <a:pt x="170" y="61"/>
                  </a:lnTo>
                  <a:lnTo>
                    <a:pt x="170" y="63"/>
                  </a:lnTo>
                  <a:lnTo>
                    <a:pt x="170" y="63"/>
                  </a:lnTo>
                  <a:lnTo>
                    <a:pt x="170" y="63"/>
                  </a:lnTo>
                  <a:lnTo>
                    <a:pt x="170" y="63"/>
                  </a:lnTo>
                  <a:lnTo>
                    <a:pt x="170" y="63"/>
                  </a:lnTo>
                  <a:lnTo>
                    <a:pt x="170" y="63"/>
                  </a:lnTo>
                  <a:lnTo>
                    <a:pt x="170" y="66"/>
                  </a:lnTo>
                  <a:lnTo>
                    <a:pt x="170" y="66"/>
                  </a:lnTo>
                  <a:lnTo>
                    <a:pt x="170" y="66"/>
                  </a:lnTo>
                  <a:lnTo>
                    <a:pt x="170" y="66"/>
                  </a:lnTo>
                  <a:lnTo>
                    <a:pt x="173" y="66"/>
                  </a:lnTo>
                  <a:lnTo>
                    <a:pt x="173" y="66"/>
                  </a:lnTo>
                  <a:lnTo>
                    <a:pt x="173" y="63"/>
                  </a:lnTo>
                  <a:lnTo>
                    <a:pt x="173" y="63"/>
                  </a:lnTo>
                  <a:lnTo>
                    <a:pt x="173" y="63"/>
                  </a:lnTo>
                  <a:lnTo>
                    <a:pt x="173" y="63"/>
                  </a:lnTo>
                  <a:lnTo>
                    <a:pt x="175" y="61"/>
                  </a:lnTo>
                  <a:lnTo>
                    <a:pt x="175" y="61"/>
                  </a:lnTo>
                  <a:lnTo>
                    <a:pt x="175" y="61"/>
                  </a:lnTo>
                  <a:lnTo>
                    <a:pt x="175" y="61"/>
                  </a:lnTo>
                  <a:lnTo>
                    <a:pt x="175" y="63"/>
                  </a:lnTo>
                  <a:lnTo>
                    <a:pt x="175" y="63"/>
                  </a:lnTo>
                  <a:lnTo>
                    <a:pt x="175" y="63"/>
                  </a:lnTo>
                  <a:lnTo>
                    <a:pt x="175" y="63"/>
                  </a:lnTo>
                  <a:lnTo>
                    <a:pt x="177" y="63"/>
                  </a:lnTo>
                  <a:lnTo>
                    <a:pt x="177" y="63"/>
                  </a:lnTo>
                  <a:lnTo>
                    <a:pt x="177" y="66"/>
                  </a:lnTo>
                  <a:lnTo>
                    <a:pt x="177" y="66"/>
                  </a:lnTo>
                  <a:lnTo>
                    <a:pt x="177" y="66"/>
                  </a:lnTo>
                  <a:lnTo>
                    <a:pt x="177" y="66"/>
                  </a:lnTo>
                  <a:lnTo>
                    <a:pt x="177" y="66"/>
                  </a:lnTo>
                  <a:lnTo>
                    <a:pt x="177" y="66"/>
                  </a:lnTo>
                  <a:lnTo>
                    <a:pt x="177" y="66"/>
                  </a:lnTo>
                  <a:lnTo>
                    <a:pt x="177" y="66"/>
                  </a:lnTo>
                  <a:lnTo>
                    <a:pt x="177" y="68"/>
                  </a:lnTo>
                  <a:lnTo>
                    <a:pt x="177" y="68"/>
                  </a:lnTo>
                  <a:lnTo>
                    <a:pt x="177" y="68"/>
                  </a:lnTo>
                  <a:lnTo>
                    <a:pt x="177" y="68"/>
                  </a:lnTo>
                  <a:lnTo>
                    <a:pt x="177" y="68"/>
                  </a:lnTo>
                  <a:lnTo>
                    <a:pt x="177" y="68"/>
                  </a:lnTo>
                  <a:lnTo>
                    <a:pt x="177" y="68"/>
                  </a:lnTo>
                  <a:lnTo>
                    <a:pt x="177" y="68"/>
                  </a:lnTo>
                  <a:lnTo>
                    <a:pt x="177" y="71"/>
                  </a:lnTo>
                  <a:lnTo>
                    <a:pt x="177" y="71"/>
                  </a:lnTo>
                  <a:lnTo>
                    <a:pt x="177" y="71"/>
                  </a:lnTo>
                  <a:lnTo>
                    <a:pt x="177" y="71"/>
                  </a:lnTo>
                  <a:lnTo>
                    <a:pt x="177" y="71"/>
                  </a:lnTo>
                  <a:lnTo>
                    <a:pt x="177" y="71"/>
                  </a:lnTo>
                  <a:lnTo>
                    <a:pt x="180" y="71"/>
                  </a:lnTo>
                  <a:lnTo>
                    <a:pt x="180" y="71"/>
                  </a:lnTo>
                  <a:lnTo>
                    <a:pt x="180" y="71"/>
                  </a:lnTo>
                  <a:lnTo>
                    <a:pt x="180" y="71"/>
                  </a:lnTo>
                  <a:lnTo>
                    <a:pt x="180" y="73"/>
                  </a:lnTo>
                  <a:lnTo>
                    <a:pt x="180" y="73"/>
                  </a:lnTo>
                  <a:lnTo>
                    <a:pt x="180" y="73"/>
                  </a:lnTo>
                  <a:lnTo>
                    <a:pt x="180" y="73"/>
                  </a:lnTo>
                  <a:lnTo>
                    <a:pt x="180" y="73"/>
                  </a:lnTo>
                  <a:lnTo>
                    <a:pt x="180" y="73"/>
                  </a:lnTo>
                  <a:lnTo>
                    <a:pt x="180" y="73"/>
                  </a:lnTo>
                  <a:lnTo>
                    <a:pt x="180" y="73"/>
                  </a:lnTo>
                  <a:lnTo>
                    <a:pt x="180" y="75"/>
                  </a:lnTo>
                  <a:lnTo>
                    <a:pt x="180" y="75"/>
                  </a:lnTo>
                  <a:lnTo>
                    <a:pt x="180" y="75"/>
                  </a:lnTo>
                  <a:lnTo>
                    <a:pt x="180" y="75"/>
                  </a:lnTo>
                  <a:lnTo>
                    <a:pt x="180" y="75"/>
                  </a:lnTo>
                  <a:lnTo>
                    <a:pt x="180" y="75"/>
                  </a:lnTo>
                  <a:lnTo>
                    <a:pt x="182" y="75"/>
                  </a:lnTo>
                  <a:lnTo>
                    <a:pt x="182" y="75"/>
                  </a:lnTo>
                  <a:lnTo>
                    <a:pt x="182" y="75"/>
                  </a:lnTo>
                  <a:lnTo>
                    <a:pt x="182" y="75"/>
                  </a:lnTo>
                  <a:lnTo>
                    <a:pt x="182" y="78"/>
                  </a:lnTo>
                  <a:lnTo>
                    <a:pt x="182" y="78"/>
                  </a:lnTo>
                  <a:lnTo>
                    <a:pt x="182" y="78"/>
                  </a:lnTo>
                  <a:lnTo>
                    <a:pt x="182" y="78"/>
                  </a:lnTo>
                  <a:lnTo>
                    <a:pt x="180" y="78"/>
                  </a:lnTo>
                  <a:lnTo>
                    <a:pt x="180" y="78"/>
                  </a:lnTo>
                  <a:lnTo>
                    <a:pt x="180" y="78"/>
                  </a:lnTo>
                  <a:lnTo>
                    <a:pt x="180" y="78"/>
                  </a:lnTo>
                  <a:lnTo>
                    <a:pt x="180" y="80"/>
                  </a:lnTo>
                  <a:lnTo>
                    <a:pt x="180" y="80"/>
                  </a:lnTo>
                  <a:lnTo>
                    <a:pt x="180" y="80"/>
                  </a:lnTo>
                  <a:lnTo>
                    <a:pt x="180" y="80"/>
                  </a:lnTo>
                  <a:lnTo>
                    <a:pt x="180" y="82"/>
                  </a:lnTo>
                  <a:lnTo>
                    <a:pt x="180" y="82"/>
                  </a:lnTo>
                  <a:lnTo>
                    <a:pt x="180" y="82"/>
                  </a:lnTo>
                  <a:lnTo>
                    <a:pt x="180" y="82"/>
                  </a:lnTo>
                  <a:lnTo>
                    <a:pt x="180" y="82"/>
                  </a:lnTo>
                  <a:lnTo>
                    <a:pt x="180" y="82"/>
                  </a:lnTo>
                  <a:lnTo>
                    <a:pt x="180" y="82"/>
                  </a:lnTo>
                  <a:lnTo>
                    <a:pt x="180" y="82"/>
                  </a:lnTo>
                  <a:lnTo>
                    <a:pt x="182" y="82"/>
                  </a:lnTo>
                  <a:lnTo>
                    <a:pt x="182" y="82"/>
                  </a:lnTo>
                  <a:lnTo>
                    <a:pt x="182" y="85"/>
                  </a:lnTo>
                  <a:lnTo>
                    <a:pt x="182" y="85"/>
                  </a:lnTo>
                  <a:lnTo>
                    <a:pt x="182" y="85"/>
                  </a:lnTo>
                  <a:lnTo>
                    <a:pt x="182" y="85"/>
                  </a:lnTo>
                  <a:lnTo>
                    <a:pt x="184" y="87"/>
                  </a:lnTo>
                  <a:lnTo>
                    <a:pt x="184" y="87"/>
                  </a:lnTo>
                  <a:lnTo>
                    <a:pt x="184" y="89"/>
                  </a:lnTo>
                  <a:lnTo>
                    <a:pt x="184" y="89"/>
                  </a:lnTo>
                  <a:lnTo>
                    <a:pt x="184" y="92"/>
                  </a:lnTo>
                  <a:lnTo>
                    <a:pt x="184" y="92"/>
                  </a:lnTo>
                  <a:lnTo>
                    <a:pt x="182" y="92"/>
                  </a:lnTo>
                  <a:lnTo>
                    <a:pt x="182" y="92"/>
                  </a:lnTo>
                  <a:lnTo>
                    <a:pt x="182" y="94"/>
                  </a:lnTo>
                  <a:lnTo>
                    <a:pt x="182" y="94"/>
                  </a:lnTo>
                  <a:lnTo>
                    <a:pt x="182" y="94"/>
                  </a:lnTo>
                  <a:lnTo>
                    <a:pt x="182" y="94"/>
                  </a:lnTo>
                  <a:lnTo>
                    <a:pt x="182" y="94"/>
                  </a:lnTo>
                  <a:lnTo>
                    <a:pt x="182" y="94"/>
                  </a:lnTo>
                  <a:lnTo>
                    <a:pt x="182" y="97"/>
                  </a:lnTo>
                  <a:lnTo>
                    <a:pt x="182" y="97"/>
                  </a:lnTo>
                  <a:lnTo>
                    <a:pt x="182" y="97"/>
                  </a:lnTo>
                  <a:lnTo>
                    <a:pt x="182" y="97"/>
                  </a:lnTo>
                  <a:lnTo>
                    <a:pt x="182" y="97"/>
                  </a:lnTo>
                  <a:lnTo>
                    <a:pt x="182" y="97"/>
                  </a:lnTo>
                  <a:lnTo>
                    <a:pt x="182" y="97"/>
                  </a:lnTo>
                  <a:lnTo>
                    <a:pt x="182" y="97"/>
                  </a:lnTo>
                  <a:lnTo>
                    <a:pt x="182" y="97"/>
                  </a:lnTo>
                  <a:lnTo>
                    <a:pt x="182" y="97"/>
                  </a:lnTo>
                  <a:lnTo>
                    <a:pt x="182" y="99"/>
                  </a:lnTo>
                  <a:lnTo>
                    <a:pt x="182" y="99"/>
                  </a:lnTo>
                  <a:lnTo>
                    <a:pt x="184" y="99"/>
                  </a:lnTo>
                  <a:lnTo>
                    <a:pt x="184" y="99"/>
                  </a:lnTo>
                  <a:lnTo>
                    <a:pt x="184" y="99"/>
                  </a:lnTo>
                  <a:lnTo>
                    <a:pt x="184" y="99"/>
                  </a:lnTo>
                  <a:lnTo>
                    <a:pt x="182" y="101"/>
                  </a:lnTo>
                  <a:lnTo>
                    <a:pt x="182" y="101"/>
                  </a:lnTo>
                  <a:lnTo>
                    <a:pt x="182" y="101"/>
                  </a:lnTo>
                  <a:lnTo>
                    <a:pt x="182" y="101"/>
                  </a:lnTo>
                  <a:lnTo>
                    <a:pt x="182" y="104"/>
                  </a:lnTo>
                  <a:lnTo>
                    <a:pt x="182" y="104"/>
                  </a:lnTo>
                  <a:lnTo>
                    <a:pt x="184" y="104"/>
                  </a:lnTo>
                  <a:lnTo>
                    <a:pt x="184" y="104"/>
                  </a:lnTo>
                  <a:lnTo>
                    <a:pt x="184" y="106"/>
                  </a:lnTo>
                  <a:lnTo>
                    <a:pt x="184" y="106"/>
                  </a:lnTo>
                  <a:lnTo>
                    <a:pt x="184" y="106"/>
                  </a:lnTo>
                  <a:lnTo>
                    <a:pt x="184" y="106"/>
                  </a:lnTo>
                  <a:lnTo>
                    <a:pt x="184" y="108"/>
                  </a:lnTo>
                  <a:lnTo>
                    <a:pt x="184" y="108"/>
                  </a:lnTo>
                  <a:lnTo>
                    <a:pt x="184" y="108"/>
                  </a:lnTo>
                  <a:lnTo>
                    <a:pt x="184" y="108"/>
                  </a:lnTo>
                  <a:lnTo>
                    <a:pt x="184" y="108"/>
                  </a:lnTo>
                  <a:lnTo>
                    <a:pt x="184" y="108"/>
                  </a:lnTo>
                  <a:lnTo>
                    <a:pt x="184" y="111"/>
                  </a:lnTo>
                  <a:lnTo>
                    <a:pt x="184" y="111"/>
                  </a:lnTo>
                  <a:lnTo>
                    <a:pt x="184" y="111"/>
                  </a:lnTo>
                  <a:lnTo>
                    <a:pt x="184" y="111"/>
                  </a:lnTo>
                  <a:lnTo>
                    <a:pt x="184" y="111"/>
                  </a:lnTo>
                  <a:lnTo>
                    <a:pt x="184" y="111"/>
                  </a:lnTo>
                  <a:lnTo>
                    <a:pt x="184" y="113"/>
                  </a:lnTo>
                  <a:lnTo>
                    <a:pt x="184" y="113"/>
                  </a:lnTo>
                  <a:lnTo>
                    <a:pt x="184" y="113"/>
                  </a:lnTo>
                  <a:lnTo>
                    <a:pt x="184" y="113"/>
                  </a:lnTo>
                  <a:lnTo>
                    <a:pt x="182" y="113"/>
                  </a:lnTo>
                  <a:lnTo>
                    <a:pt x="182" y="113"/>
                  </a:lnTo>
                  <a:lnTo>
                    <a:pt x="182" y="113"/>
                  </a:lnTo>
                  <a:lnTo>
                    <a:pt x="182" y="113"/>
                  </a:lnTo>
                  <a:lnTo>
                    <a:pt x="182" y="113"/>
                  </a:lnTo>
                  <a:lnTo>
                    <a:pt x="182" y="113"/>
                  </a:lnTo>
                  <a:lnTo>
                    <a:pt x="180" y="113"/>
                  </a:lnTo>
                  <a:lnTo>
                    <a:pt x="180" y="113"/>
                  </a:lnTo>
                  <a:lnTo>
                    <a:pt x="180" y="113"/>
                  </a:lnTo>
                  <a:lnTo>
                    <a:pt x="180" y="113"/>
                  </a:lnTo>
                  <a:lnTo>
                    <a:pt x="180" y="115"/>
                  </a:lnTo>
                  <a:lnTo>
                    <a:pt x="180" y="115"/>
                  </a:lnTo>
                  <a:lnTo>
                    <a:pt x="180" y="115"/>
                  </a:lnTo>
                  <a:lnTo>
                    <a:pt x="180" y="115"/>
                  </a:lnTo>
                  <a:lnTo>
                    <a:pt x="180" y="118"/>
                  </a:lnTo>
                  <a:lnTo>
                    <a:pt x="180" y="118"/>
                  </a:lnTo>
                  <a:lnTo>
                    <a:pt x="180" y="118"/>
                  </a:lnTo>
                  <a:lnTo>
                    <a:pt x="180" y="118"/>
                  </a:lnTo>
                  <a:lnTo>
                    <a:pt x="180" y="118"/>
                  </a:lnTo>
                  <a:lnTo>
                    <a:pt x="180" y="118"/>
                  </a:lnTo>
                  <a:lnTo>
                    <a:pt x="182" y="120"/>
                  </a:lnTo>
                  <a:lnTo>
                    <a:pt x="182" y="120"/>
                  </a:lnTo>
                  <a:lnTo>
                    <a:pt x="182" y="120"/>
                  </a:lnTo>
                  <a:lnTo>
                    <a:pt x="182" y="120"/>
                  </a:lnTo>
                  <a:lnTo>
                    <a:pt x="182" y="120"/>
                  </a:lnTo>
                  <a:lnTo>
                    <a:pt x="182" y="120"/>
                  </a:lnTo>
                  <a:lnTo>
                    <a:pt x="180" y="120"/>
                  </a:lnTo>
                  <a:lnTo>
                    <a:pt x="180" y="120"/>
                  </a:lnTo>
                  <a:lnTo>
                    <a:pt x="180" y="120"/>
                  </a:lnTo>
                  <a:lnTo>
                    <a:pt x="180" y="120"/>
                  </a:lnTo>
                  <a:lnTo>
                    <a:pt x="180" y="120"/>
                  </a:lnTo>
                  <a:lnTo>
                    <a:pt x="180" y="120"/>
                  </a:lnTo>
                  <a:lnTo>
                    <a:pt x="180" y="123"/>
                  </a:lnTo>
                  <a:lnTo>
                    <a:pt x="180" y="123"/>
                  </a:lnTo>
                  <a:lnTo>
                    <a:pt x="177" y="123"/>
                  </a:lnTo>
                  <a:lnTo>
                    <a:pt x="177" y="123"/>
                  </a:lnTo>
                  <a:lnTo>
                    <a:pt x="177" y="123"/>
                  </a:lnTo>
                  <a:lnTo>
                    <a:pt x="177" y="123"/>
                  </a:lnTo>
                  <a:lnTo>
                    <a:pt x="177" y="123"/>
                  </a:lnTo>
                  <a:lnTo>
                    <a:pt x="177" y="123"/>
                  </a:lnTo>
                  <a:lnTo>
                    <a:pt x="177" y="125"/>
                  </a:lnTo>
                  <a:lnTo>
                    <a:pt x="177" y="125"/>
                  </a:lnTo>
                  <a:lnTo>
                    <a:pt x="177" y="125"/>
                  </a:lnTo>
                  <a:lnTo>
                    <a:pt x="177" y="125"/>
                  </a:lnTo>
                  <a:lnTo>
                    <a:pt x="177" y="125"/>
                  </a:lnTo>
                  <a:lnTo>
                    <a:pt x="177" y="125"/>
                  </a:lnTo>
                  <a:lnTo>
                    <a:pt x="180" y="125"/>
                  </a:lnTo>
                  <a:lnTo>
                    <a:pt x="180" y="125"/>
                  </a:lnTo>
                  <a:lnTo>
                    <a:pt x="180" y="125"/>
                  </a:lnTo>
                  <a:lnTo>
                    <a:pt x="180" y="125"/>
                  </a:lnTo>
                  <a:lnTo>
                    <a:pt x="180" y="127"/>
                  </a:lnTo>
                  <a:lnTo>
                    <a:pt x="180" y="127"/>
                  </a:lnTo>
                  <a:lnTo>
                    <a:pt x="180" y="127"/>
                  </a:lnTo>
                  <a:lnTo>
                    <a:pt x="180" y="127"/>
                  </a:lnTo>
                  <a:lnTo>
                    <a:pt x="180" y="127"/>
                  </a:lnTo>
                  <a:lnTo>
                    <a:pt x="180" y="127"/>
                  </a:lnTo>
                  <a:lnTo>
                    <a:pt x="180" y="130"/>
                  </a:lnTo>
                  <a:lnTo>
                    <a:pt x="180" y="130"/>
                  </a:lnTo>
                  <a:lnTo>
                    <a:pt x="182" y="132"/>
                  </a:lnTo>
                  <a:lnTo>
                    <a:pt x="182" y="132"/>
                  </a:lnTo>
                  <a:lnTo>
                    <a:pt x="182" y="132"/>
                  </a:lnTo>
                  <a:lnTo>
                    <a:pt x="182" y="132"/>
                  </a:lnTo>
                  <a:lnTo>
                    <a:pt x="182" y="132"/>
                  </a:lnTo>
                  <a:lnTo>
                    <a:pt x="182" y="132"/>
                  </a:lnTo>
                  <a:lnTo>
                    <a:pt x="180" y="132"/>
                  </a:lnTo>
                  <a:lnTo>
                    <a:pt x="180" y="132"/>
                  </a:lnTo>
                  <a:lnTo>
                    <a:pt x="180" y="132"/>
                  </a:lnTo>
                  <a:lnTo>
                    <a:pt x="180" y="132"/>
                  </a:lnTo>
                  <a:lnTo>
                    <a:pt x="177" y="132"/>
                  </a:lnTo>
                  <a:lnTo>
                    <a:pt x="177" y="132"/>
                  </a:lnTo>
                  <a:lnTo>
                    <a:pt x="177" y="132"/>
                  </a:lnTo>
                  <a:lnTo>
                    <a:pt x="177" y="132"/>
                  </a:lnTo>
                  <a:lnTo>
                    <a:pt x="175" y="132"/>
                  </a:lnTo>
                  <a:lnTo>
                    <a:pt x="175" y="132"/>
                  </a:lnTo>
                  <a:lnTo>
                    <a:pt x="175" y="134"/>
                  </a:lnTo>
                  <a:lnTo>
                    <a:pt x="175" y="134"/>
                  </a:lnTo>
                  <a:lnTo>
                    <a:pt x="175" y="134"/>
                  </a:lnTo>
                  <a:lnTo>
                    <a:pt x="175" y="134"/>
                  </a:lnTo>
                  <a:lnTo>
                    <a:pt x="175" y="137"/>
                  </a:lnTo>
                  <a:lnTo>
                    <a:pt x="175" y="137"/>
                  </a:lnTo>
                  <a:lnTo>
                    <a:pt x="175" y="137"/>
                  </a:lnTo>
                  <a:lnTo>
                    <a:pt x="175" y="137"/>
                  </a:lnTo>
                  <a:lnTo>
                    <a:pt x="175" y="137"/>
                  </a:lnTo>
                  <a:lnTo>
                    <a:pt x="175" y="137"/>
                  </a:lnTo>
                  <a:lnTo>
                    <a:pt x="177" y="139"/>
                  </a:lnTo>
                  <a:lnTo>
                    <a:pt x="177" y="139"/>
                  </a:lnTo>
                  <a:lnTo>
                    <a:pt x="180" y="139"/>
                  </a:lnTo>
                  <a:lnTo>
                    <a:pt x="180" y="139"/>
                  </a:lnTo>
                  <a:lnTo>
                    <a:pt x="180" y="139"/>
                  </a:lnTo>
                  <a:lnTo>
                    <a:pt x="180" y="139"/>
                  </a:lnTo>
                  <a:lnTo>
                    <a:pt x="180" y="139"/>
                  </a:lnTo>
                  <a:lnTo>
                    <a:pt x="180" y="139"/>
                  </a:lnTo>
                  <a:lnTo>
                    <a:pt x="180" y="139"/>
                  </a:lnTo>
                  <a:lnTo>
                    <a:pt x="180" y="139"/>
                  </a:lnTo>
                  <a:lnTo>
                    <a:pt x="182" y="139"/>
                  </a:lnTo>
                  <a:lnTo>
                    <a:pt x="182" y="139"/>
                  </a:lnTo>
                  <a:lnTo>
                    <a:pt x="182" y="141"/>
                  </a:lnTo>
                  <a:lnTo>
                    <a:pt x="182" y="141"/>
                  </a:lnTo>
                  <a:lnTo>
                    <a:pt x="182" y="141"/>
                  </a:lnTo>
                  <a:lnTo>
                    <a:pt x="182" y="141"/>
                  </a:lnTo>
                  <a:lnTo>
                    <a:pt x="182" y="141"/>
                  </a:lnTo>
                  <a:lnTo>
                    <a:pt x="182" y="141"/>
                  </a:lnTo>
                  <a:lnTo>
                    <a:pt x="180" y="141"/>
                  </a:lnTo>
                  <a:lnTo>
                    <a:pt x="180" y="141"/>
                  </a:lnTo>
                  <a:lnTo>
                    <a:pt x="180" y="144"/>
                  </a:lnTo>
                  <a:lnTo>
                    <a:pt x="180" y="144"/>
                  </a:lnTo>
                  <a:lnTo>
                    <a:pt x="180" y="144"/>
                  </a:lnTo>
                  <a:lnTo>
                    <a:pt x="180" y="144"/>
                  </a:lnTo>
                  <a:lnTo>
                    <a:pt x="180" y="144"/>
                  </a:lnTo>
                  <a:lnTo>
                    <a:pt x="180" y="144"/>
                  </a:lnTo>
                  <a:lnTo>
                    <a:pt x="177" y="144"/>
                  </a:lnTo>
                  <a:lnTo>
                    <a:pt x="177" y="144"/>
                  </a:lnTo>
                  <a:lnTo>
                    <a:pt x="177" y="144"/>
                  </a:lnTo>
                  <a:lnTo>
                    <a:pt x="177" y="144"/>
                  </a:lnTo>
                  <a:lnTo>
                    <a:pt x="177" y="144"/>
                  </a:lnTo>
                  <a:lnTo>
                    <a:pt x="177" y="144"/>
                  </a:lnTo>
                  <a:lnTo>
                    <a:pt x="177" y="146"/>
                  </a:lnTo>
                  <a:lnTo>
                    <a:pt x="177" y="146"/>
                  </a:lnTo>
                  <a:lnTo>
                    <a:pt x="177" y="146"/>
                  </a:lnTo>
                  <a:lnTo>
                    <a:pt x="177" y="146"/>
                  </a:lnTo>
                  <a:lnTo>
                    <a:pt x="177" y="148"/>
                  </a:lnTo>
                  <a:lnTo>
                    <a:pt x="177" y="148"/>
                  </a:lnTo>
                  <a:lnTo>
                    <a:pt x="177" y="148"/>
                  </a:lnTo>
                  <a:lnTo>
                    <a:pt x="177" y="148"/>
                  </a:lnTo>
                  <a:lnTo>
                    <a:pt x="177" y="148"/>
                  </a:lnTo>
                  <a:lnTo>
                    <a:pt x="177" y="148"/>
                  </a:lnTo>
                  <a:lnTo>
                    <a:pt x="175" y="151"/>
                  </a:lnTo>
                  <a:lnTo>
                    <a:pt x="175" y="151"/>
                  </a:lnTo>
                  <a:lnTo>
                    <a:pt x="175" y="151"/>
                  </a:lnTo>
                  <a:lnTo>
                    <a:pt x="175" y="151"/>
                  </a:lnTo>
                  <a:lnTo>
                    <a:pt x="175" y="153"/>
                  </a:lnTo>
                  <a:lnTo>
                    <a:pt x="175" y="153"/>
                  </a:lnTo>
                  <a:lnTo>
                    <a:pt x="175" y="153"/>
                  </a:lnTo>
                  <a:lnTo>
                    <a:pt x="175" y="153"/>
                  </a:lnTo>
                  <a:lnTo>
                    <a:pt x="175" y="153"/>
                  </a:lnTo>
                  <a:lnTo>
                    <a:pt x="175" y="153"/>
                  </a:lnTo>
                  <a:lnTo>
                    <a:pt x="175" y="156"/>
                  </a:lnTo>
                  <a:lnTo>
                    <a:pt x="175" y="156"/>
                  </a:lnTo>
                  <a:lnTo>
                    <a:pt x="175" y="156"/>
                  </a:lnTo>
                  <a:lnTo>
                    <a:pt x="175" y="156"/>
                  </a:lnTo>
                  <a:lnTo>
                    <a:pt x="177" y="156"/>
                  </a:lnTo>
                  <a:lnTo>
                    <a:pt x="177" y="156"/>
                  </a:lnTo>
                  <a:lnTo>
                    <a:pt x="177" y="156"/>
                  </a:lnTo>
                  <a:lnTo>
                    <a:pt x="177" y="156"/>
                  </a:lnTo>
                  <a:lnTo>
                    <a:pt x="180" y="153"/>
                  </a:lnTo>
                  <a:lnTo>
                    <a:pt x="180" y="153"/>
                  </a:lnTo>
                  <a:lnTo>
                    <a:pt x="180" y="153"/>
                  </a:lnTo>
                  <a:lnTo>
                    <a:pt x="180" y="153"/>
                  </a:lnTo>
                  <a:lnTo>
                    <a:pt x="180" y="156"/>
                  </a:lnTo>
                  <a:lnTo>
                    <a:pt x="180" y="156"/>
                  </a:lnTo>
                  <a:lnTo>
                    <a:pt x="182" y="156"/>
                  </a:lnTo>
                  <a:lnTo>
                    <a:pt x="182" y="156"/>
                  </a:lnTo>
                  <a:lnTo>
                    <a:pt x="182" y="156"/>
                  </a:lnTo>
                  <a:lnTo>
                    <a:pt x="182" y="156"/>
                  </a:lnTo>
                  <a:lnTo>
                    <a:pt x="182" y="158"/>
                  </a:lnTo>
                  <a:lnTo>
                    <a:pt x="182" y="158"/>
                  </a:lnTo>
                  <a:lnTo>
                    <a:pt x="182" y="158"/>
                  </a:lnTo>
                  <a:lnTo>
                    <a:pt x="182" y="158"/>
                  </a:lnTo>
                  <a:lnTo>
                    <a:pt x="182" y="160"/>
                  </a:lnTo>
                  <a:lnTo>
                    <a:pt x="182" y="160"/>
                  </a:lnTo>
                  <a:lnTo>
                    <a:pt x="182" y="160"/>
                  </a:lnTo>
                  <a:lnTo>
                    <a:pt x="182" y="160"/>
                  </a:lnTo>
                  <a:lnTo>
                    <a:pt x="182" y="160"/>
                  </a:lnTo>
                  <a:lnTo>
                    <a:pt x="182" y="160"/>
                  </a:lnTo>
                  <a:lnTo>
                    <a:pt x="182" y="163"/>
                  </a:lnTo>
                  <a:lnTo>
                    <a:pt x="182" y="163"/>
                  </a:lnTo>
                  <a:lnTo>
                    <a:pt x="184" y="163"/>
                  </a:lnTo>
                  <a:lnTo>
                    <a:pt x="184" y="163"/>
                  </a:lnTo>
                  <a:lnTo>
                    <a:pt x="187" y="163"/>
                  </a:lnTo>
                  <a:lnTo>
                    <a:pt x="187" y="163"/>
                  </a:lnTo>
                  <a:lnTo>
                    <a:pt x="187" y="163"/>
                  </a:lnTo>
                  <a:lnTo>
                    <a:pt x="187" y="163"/>
                  </a:lnTo>
                  <a:lnTo>
                    <a:pt x="189" y="163"/>
                  </a:lnTo>
                  <a:lnTo>
                    <a:pt x="189" y="163"/>
                  </a:lnTo>
                  <a:lnTo>
                    <a:pt x="189" y="163"/>
                  </a:lnTo>
                  <a:lnTo>
                    <a:pt x="189" y="163"/>
                  </a:lnTo>
                  <a:lnTo>
                    <a:pt x="189" y="165"/>
                  </a:lnTo>
                  <a:lnTo>
                    <a:pt x="189" y="165"/>
                  </a:lnTo>
                  <a:lnTo>
                    <a:pt x="189" y="165"/>
                  </a:lnTo>
                  <a:lnTo>
                    <a:pt x="189" y="165"/>
                  </a:lnTo>
                  <a:lnTo>
                    <a:pt x="189" y="165"/>
                  </a:lnTo>
                  <a:lnTo>
                    <a:pt x="189" y="165"/>
                  </a:lnTo>
                  <a:lnTo>
                    <a:pt x="189" y="165"/>
                  </a:lnTo>
                  <a:lnTo>
                    <a:pt x="189" y="165"/>
                  </a:lnTo>
                  <a:lnTo>
                    <a:pt x="187" y="167"/>
                  </a:lnTo>
                  <a:lnTo>
                    <a:pt x="187" y="167"/>
                  </a:lnTo>
                  <a:lnTo>
                    <a:pt x="184" y="167"/>
                  </a:lnTo>
                  <a:lnTo>
                    <a:pt x="184" y="167"/>
                  </a:lnTo>
                  <a:lnTo>
                    <a:pt x="184" y="167"/>
                  </a:lnTo>
                  <a:lnTo>
                    <a:pt x="184" y="167"/>
                  </a:lnTo>
                  <a:lnTo>
                    <a:pt x="184" y="170"/>
                  </a:lnTo>
                  <a:lnTo>
                    <a:pt x="184" y="170"/>
                  </a:lnTo>
                  <a:lnTo>
                    <a:pt x="187" y="172"/>
                  </a:lnTo>
                  <a:lnTo>
                    <a:pt x="187" y="172"/>
                  </a:lnTo>
                  <a:lnTo>
                    <a:pt x="135" y="172"/>
                  </a:lnTo>
                  <a:lnTo>
                    <a:pt x="135" y="172"/>
                  </a:lnTo>
                  <a:lnTo>
                    <a:pt x="135" y="174"/>
                  </a:lnTo>
                  <a:lnTo>
                    <a:pt x="135" y="174"/>
                  </a:lnTo>
                  <a:lnTo>
                    <a:pt x="123" y="174"/>
                  </a:lnTo>
                  <a:lnTo>
                    <a:pt x="123" y="174"/>
                  </a:lnTo>
                  <a:lnTo>
                    <a:pt x="118" y="174"/>
                  </a:lnTo>
                  <a:lnTo>
                    <a:pt x="118" y="174"/>
                  </a:lnTo>
                  <a:lnTo>
                    <a:pt x="92" y="174"/>
                  </a:lnTo>
                  <a:lnTo>
                    <a:pt x="92" y="174"/>
                  </a:lnTo>
                  <a:lnTo>
                    <a:pt x="87" y="174"/>
                  </a:lnTo>
                  <a:lnTo>
                    <a:pt x="87" y="174"/>
                  </a:lnTo>
                  <a:lnTo>
                    <a:pt x="69" y="174"/>
                  </a:lnTo>
                  <a:lnTo>
                    <a:pt x="69" y="174"/>
                  </a:lnTo>
                  <a:lnTo>
                    <a:pt x="61" y="174"/>
                  </a:lnTo>
                  <a:lnTo>
                    <a:pt x="61" y="174"/>
                  </a:lnTo>
                  <a:lnTo>
                    <a:pt x="57" y="174"/>
                  </a:lnTo>
                  <a:lnTo>
                    <a:pt x="57" y="174"/>
                  </a:lnTo>
                  <a:lnTo>
                    <a:pt x="50" y="174"/>
                  </a:lnTo>
                  <a:lnTo>
                    <a:pt x="50" y="174"/>
                  </a:lnTo>
                  <a:lnTo>
                    <a:pt x="31" y="174"/>
                  </a:lnTo>
                  <a:lnTo>
                    <a:pt x="31" y="174"/>
                  </a:lnTo>
                  <a:lnTo>
                    <a:pt x="31" y="174"/>
                  </a:lnTo>
                  <a:lnTo>
                    <a:pt x="31" y="174"/>
                  </a:lnTo>
                  <a:lnTo>
                    <a:pt x="28" y="174"/>
                  </a:lnTo>
                  <a:lnTo>
                    <a:pt x="28" y="174"/>
                  </a:lnTo>
                  <a:lnTo>
                    <a:pt x="12" y="174"/>
                  </a:lnTo>
                  <a:lnTo>
                    <a:pt x="12" y="174"/>
                  </a:lnTo>
                  <a:lnTo>
                    <a:pt x="12" y="160"/>
                  </a:lnTo>
                  <a:lnTo>
                    <a:pt x="12" y="160"/>
                  </a:lnTo>
                  <a:lnTo>
                    <a:pt x="0" y="160"/>
                  </a:lnTo>
                  <a:lnTo>
                    <a:pt x="0" y="160"/>
                  </a:lnTo>
                  <a:lnTo>
                    <a:pt x="0" y="148"/>
                  </a:lnTo>
                  <a:lnTo>
                    <a:pt x="0" y="148"/>
                  </a:lnTo>
                  <a:lnTo>
                    <a:pt x="24" y="148"/>
                  </a:lnTo>
                  <a:lnTo>
                    <a:pt x="24" y="148"/>
                  </a:lnTo>
                  <a:lnTo>
                    <a:pt x="24" y="144"/>
                  </a:lnTo>
                  <a:lnTo>
                    <a:pt x="24" y="144"/>
                  </a:lnTo>
                  <a:lnTo>
                    <a:pt x="31" y="144"/>
                  </a:lnTo>
                  <a:lnTo>
                    <a:pt x="31" y="144"/>
                  </a:lnTo>
                  <a:lnTo>
                    <a:pt x="31" y="132"/>
                  </a:lnTo>
                  <a:lnTo>
                    <a:pt x="31" y="132"/>
                  </a:lnTo>
                  <a:lnTo>
                    <a:pt x="31" y="132"/>
                  </a:lnTo>
                  <a:lnTo>
                    <a:pt x="31" y="132"/>
                  </a:lnTo>
                  <a:lnTo>
                    <a:pt x="28" y="125"/>
                  </a:lnTo>
                  <a:lnTo>
                    <a:pt x="28" y="125"/>
                  </a:lnTo>
                  <a:lnTo>
                    <a:pt x="31" y="120"/>
                  </a:lnTo>
                  <a:lnTo>
                    <a:pt x="31" y="120"/>
                  </a:lnTo>
                  <a:lnTo>
                    <a:pt x="31" y="113"/>
                  </a:lnTo>
                  <a:lnTo>
                    <a:pt x="31" y="113"/>
                  </a:lnTo>
                  <a:lnTo>
                    <a:pt x="43" y="113"/>
                  </a:lnTo>
                  <a:lnTo>
                    <a:pt x="43" y="113"/>
                  </a:lnTo>
                  <a:lnTo>
                    <a:pt x="47" y="113"/>
                  </a:lnTo>
                  <a:lnTo>
                    <a:pt x="47" y="113"/>
                  </a:lnTo>
                  <a:lnTo>
                    <a:pt x="54" y="113"/>
                  </a:lnTo>
                  <a:lnTo>
                    <a:pt x="54" y="113"/>
                  </a:lnTo>
                  <a:lnTo>
                    <a:pt x="66" y="113"/>
                  </a:lnTo>
                  <a:lnTo>
                    <a:pt x="66" y="113"/>
                  </a:lnTo>
                  <a:lnTo>
                    <a:pt x="66" y="104"/>
                  </a:lnTo>
                  <a:lnTo>
                    <a:pt x="66" y="104"/>
                  </a:lnTo>
                  <a:lnTo>
                    <a:pt x="66" y="97"/>
                  </a:lnTo>
                  <a:lnTo>
                    <a:pt x="66" y="97"/>
                  </a:lnTo>
                  <a:lnTo>
                    <a:pt x="66" y="92"/>
                  </a:lnTo>
                  <a:lnTo>
                    <a:pt x="66" y="92"/>
                  </a:lnTo>
                  <a:lnTo>
                    <a:pt x="66" y="87"/>
                  </a:lnTo>
                  <a:lnTo>
                    <a:pt x="66" y="87"/>
                  </a:lnTo>
                  <a:lnTo>
                    <a:pt x="66" y="85"/>
                  </a:lnTo>
                  <a:lnTo>
                    <a:pt x="66" y="85"/>
                  </a:lnTo>
                  <a:lnTo>
                    <a:pt x="66" y="26"/>
                  </a:lnTo>
                  <a:lnTo>
                    <a:pt x="66" y="26"/>
                  </a:lnTo>
                  <a:lnTo>
                    <a:pt x="64" y="28"/>
                  </a:lnTo>
                  <a:lnTo>
                    <a:pt x="64" y="28"/>
                  </a:lnTo>
                  <a:lnTo>
                    <a:pt x="64" y="0"/>
                  </a:lnTo>
                  <a:lnTo>
                    <a:pt x="64" y="0"/>
                  </a:lnTo>
                  <a:lnTo>
                    <a:pt x="64" y="0"/>
                  </a:lnTo>
                  <a:lnTo>
                    <a:pt x="64"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1" name="Freeform 847"/>
            <p:cNvSpPr>
              <a:spLocks/>
            </p:cNvSpPr>
            <p:nvPr/>
          </p:nvSpPr>
          <p:spPr bwMode="auto">
            <a:xfrm>
              <a:off x="2452" y="1995"/>
              <a:ext cx="766" cy="604"/>
            </a:xfrm>
            <a:custGeom>
              <a:avLst/>
              <a:gdLst/>
              <a:ahLst/>
              <a:cxnLst>
                <a:cxn ang="0">
                  <a:pos x="7" y="69"/>
                </a:cxn>
                <a:cxn ang="0">
                  <a:pos x="38" y="71"/>
                </a:cxn>
                <a:cxn ang="0">
                  <a:pos x="38" y="36"/>
                </a:cxn>
                <a:cxn ang="0">
                  <a:pos x="73" y="36"/>
                </a:cxn>
                <a:cxn ang="0">
                  <a:pos x="85" y="36"/>
                </a:cxn>
                <a:cxn ang="0">
                  <a:pos x="85" y="2"/>
                </a:cxn>
                <a:cxn ang="0">
                  <a:pos x="220" y="0"/>
                </a:cxn>
                <a:cxn ang="0">
                  <a:pos x="220" y="7"/>
                </a:cxn>
                <a:cxn ang="0">
                  <a:pos x="220" y="12"/>
                </a:cxn>
                <a:cxn ang="0">
                  <a:pos x="220" y="52"/>
                </a:cxn>
                <a:cxn ang="0">
                  <a:pos x="329" y="50"/>
                </a:cxn>
                <a:cxn ang="0">
                  <a:pos x="331" y="69"/>
                </a:cxn>
                <a:cxn ang="0">
                  <a:pos x="366" y="69"/>
                </a:cxn>
                <a:cxn ang="0">
                  <a:pos x="366" y="102"/>
                </a:cxn>
                <a:cxn ang="0">
                  <a:pos x="404" y="102"/>
                </a:cxn>
                <a:cxn ang="0">
                  <a:pos x="440" y="102"/>
                </a:cxn>
                <a:cxn ang="0">
                  <a:pos x="440" y="132"/>
                </a:cxn>
                <a:cxn ang="0">
                  <a:pos x="440" y="137"/>
                </a:cxn>
                <a:cxn ang="0">
                  <a:pos x="440" y="137"/>
                </a:cxn>
                <a:cxn ang="0">
                  <a:pos x="440" y="147"/>
                </a:cxn>
                <a:cxn ang="0">
                  <a:pos x="440" y="151"/>
                </a:cxn>
                <a:cxn ang="0">
                  <a:pos x="440" y="177"/>
                </a:cxn>
                <a:cxn ang="0">
                  <a:pos x="440" y="239"/>
                </a:cxn>
                <a:cxn ang="0">
                  <a:pos x="440" y="241"/>
                </a:cxn>
                <a:cxn ang="0">
                  <a:pos x="435" y="241"/>
                </a:cxn>
                <a:cxn ang="0">
                  <a:pos x="404" y="241"/>
                </a:cxn>
                <a:cxn ang="0">
                  <a:pos x="404" y="276"/>
                </a:cxn>
                <a:cxn ang="0">
                  <a:pos x="404" y="288"/>
                </a:cxn>
                <a:cxn ang="0">
                  <a:pos x="404" y="310"/>
                </a:cxn>
                <a:cxn ang="0">
                  <a:pos x="404" y="345"/>
                </a:cxn>
                <a:cxn ang="0">
                  <a:pos x="378" y="345"/>
                </a:cxn>
                <a:cxn ang="0">
                  <a:pos x="373" y="345"/>
                </a:cxn>
                <a:cxn ang="0">
                  <a:pos x="326" y="347"/>
                </a:cxn>
                <a:cxn ang="0">
                  <a:pos x="258" y="345"/>
                </a:cxn>
                <a:cxn ang="0">
                  <a:pos x="258" y="333"/>
                </a:cxn>
                <a:cxn ang="0">
                  <a:pos x="258" y="312"/>
                </a:cxn>
                <a:cxn ang="0">
                  <a:pos x="220" y="312"/>
                </a:cxn>
                <a:cxn ang="0">
                  <a:pos x="220" y="288"/>
                </a:cxn>
                <a:cxn ang="0">
                  <a:pos x="220" y="281"/>
                </a:cxn>
                <a:cxn ang="0">
                  <a:pos x="220" y="276"/>
                </a:cxn>
                <a:cxn ang="0">
                  <a:pos x="151" y="276"/>
                </a:cxn>
                <a:cxn ang="0">
                  <a:pos x="147" y="276"/>
                </a:cxn>
                <a:cxn ang="0">
                  <a:pos x="128" y="276"/>
                </a:cxn>
                <a:cxn ang="0">
                  <a:pos x="121" y="276"/>
                </a:cxn>
                <a:cxn ang="0">
                  <a:pos x="109" y="276"/>
                </a:cxn>
                <a:cxn ang="0">
                  <a:pos x="109" y="243"/>
                </a:cxn>
                <a:cxn ang="0">
                  <a:pos x="73" y="241"/>
                </a:cxn>
                <a:cxn ang="0">
                  <a:pos x="38" y="241"/>
                </a:cxn>
                <a:cxn ang="0">
                  <a:pos x="38" y="182"/>
                </a:cxn>
                <a:cxn ang="0">
                  <a:pos x="38" y="170"/>
                </a:cxn>
                <a:cxn ang="0">
                  <a:pos x="3" y="170"/>
                </a:cxn>
                <a:cxn ang="0">
                  <a:pos x="3" y="158"/>
                </a:cxn>
                <a:cxn ang="0">
                  <a:pos x="3" y="137"/>
                </a:cxn>
                <a:cxn ang="0">
                  <a:pos x="0" y="137"/>
                </a:cxn>
                <a:cxn ang="0">
                  <a:pos x="0" y="80"/>
                </a:cxn>
                <a:cxn ang="0">
                  <a:pos x="0" y="71"/>
                </a:cxn>
                <a:cxn ang="0">
                  <a:pos x="0" y="71"/>
                </a:cxn>
              </a:cxnLst>
              <a:rect l="0" t="0" r="r" b="b"/>
              <a:pathLst>
                <a:path w="440" h="347">
                  <a:moveTo>
                    <a:pt x="0" y="71"/>
                  </a:moveTo>
                  <a:lnTo>
                    <a:pt x="7" y="69"/>
                  </a:lnTo>
                  <a:lnTo>
                    <a:pt x="7" y="69"/>
                  </a:lnTo>
                  <a:lnTo>
                    <a:pt x="38" y="71"/>
                  </a:lnTo>
                  <a:lnTo>
                    <a:pt x="38" y="71"/>
                  </a:lnTo>
                  <a:lnTo>
                    <a:pt x="38" y="36"/>
                  </a:lnTo>
                  <a:lnTo>
                    <a:pt x="38" y="36"/>
                  </a:lnTo>
                  <a:lnTo>
                    <a:pt x="73" y="36"/>
                  </a:lnTo>
                  <a:lnTo>
                    <a:pt x="73" y="36"/>
                  </a:lnTo>
                  <a:lnTo>
                    <a:pt x="85" y="36"/>
                  </a:lnTo>
                  <a:lnTo>
                    <a:pt x="85" y="36"/>
                  </a:lnTo>
                  <a:lnTo>
                    <a:pt x="85" y="2"/>
                  </a:lnTo>
                  <a:lnTo>
                    <a:pt x="85" y="2"/>
                  </a:lnTo>
                  <a:lnTo>
                    <a:pt x="220" y="0"/>
                  </a:lnTo>
                  <a:lnTo>
                    <a:pt x="220" y="0"/>
                  </a:lnTo>
                  <a:lnTo>
                    <a:pt x="220" y="7"/>
                  </a:lnTo>
                  <a:lnTo>
                    <a:pt x="220" y="7"/>
                  </a:lnTo>
                  <a:lnTo>
                    <a:pt x="220" y="12"/>
                  </a:lnTo>
                  <a:lnTo>
                    <a:pt x="220" y="12"/>
                  </a:lnTo>
                  <a:lnTo>
                    <a:pt x="220" y="52"/>
                  </a:lnTo>
                  <a:lnTo>
                    <a:pt x="220" y="52"/>
                  </a:lnTo>
                  <a:lnTo>
                    <a:pt x="329" y="50"/>
                  </a:lnTo>
                  <a:lnTo>
                    <a:pt x="329" y="50"/>
                  </a:lnTo>
                  <a:lnTo>
                    <a:pt x="331" y="69"/>
                  </a:lnTo>
                  <a:lnTo>
                    <a:pt x="331" y="69"/>
                  </a:lnTo>
                  <a:lnTo>
                    <a:pt x="366" y="69"/>
                  </a:lnTo>
                  <a:lnTo>
                    <a:pt x="366" y="69"/>
                  </a:lnTo>
                  <a:lnTo>
                    <a:pt x="366" y="102"/>
                  </a:lnTo>
                  <a:lnTo>
                    <a:pt x="366" y="102"/>
                  </a:lnTo>
                  <a:lnTo>
                    <a:pt x="404" y="102"/>
                  </a:lnTo>
                  <a:lnTo>
                    <a:pt x="404" y="102"/>
                  </a:lnTo>
                  <a:lnTo>
                    <a:pt x="440" y="102"/>
                  </a:lnTo>
                  <a:lnTo>
                    <a:pt x="440" y="102"/>
                  </a:lnTo>
                  <a:lnTo>
                    <a:pt x="440" y="132"/>
                  </a:lnTo>
                  <a:lnTo>
                    <a:pt x="440" y="132"/>
                  </a:lnTo>
                  <a:lnTo>
                    <a:pt x="440" y="137"/>
                  </a:lnTo>
                  <a:lnTo>
                    <a:pt x="440" y="137"/>
                  </a:lnTo>
                  <a:lnTo>
                    <a:pt x="440" y="137"/>
                  </a:lnTo>
                  <a:lnTo>
                    <a:pt x="440" y="137"/>
                  </a:lnTo>
                  <a:lnTo>
                    <a:pt x="440" y="147"/>
                  </a:lnTo>
                  <a:lnTo>
                    <a:pt x="440" y="147"/>
                  </a:lnTo>
                  <a:lnTo>
                    <a:pt x="440" y="151"/>
                  </a:lnTo>
                  <a:lnTo>
                    <a:pt x="440" y="151"/>
                  </a:lnTo>
                  <a:lnTo>
                    <a:pt x="440" y="177"/>
                  </a:lnTo>
                  <a:lnTo>
                    <a:pt x="440" y="177"/>
                  </a:lnTo>
                  <a:lnTo>
                    <a:pt x="440" y="239"/>
                  </a:lnTo>
                  <a:lnTo>
                    <a:pt x="440" y="239"/>
                  </a:lnTo>
                  <a:lnTo>
                    <a:pt x="440" y="241"/>
                  </a:lnTo>
                  <a:lnTo>
                    <a:pt x="440" y="241"/>
                  </a:lnTo>
                  <a:lnTo>
                    <a:pt x="435" y="241"/>
                  </a:lnTo>
                  <a:lnTo>
                    <a:pt x="435" y="241"/>
                  </a:lnTo>
                  <a:lnTo>
                    <a:pt x="404" y="241"/>
                  </a:lnTo>
                  <a:lnTo>
                    <a:pt x="404" y="241"/>
                  </a:lnTo>
                  <a:lnTo>
                    <a:pt x="404" y="276"/>
                  </a:lnTo>
                  <a:lnTo>
                    <a:pt x="404" y="276"/>
                  </a:lnTo>
                  <a:lnTo>
                    <a:pt x="404" y="288"/>
                  </a:lnTo>
                  <a:lnTo>
                    <a:pt x="404" y="288"/>
                  </a:lnTo>
                  <a:lnTo>
                    <a:pt x="404" y="310"/>
                  </a:lnTo>
                  <a:lnTo>
                    <a:pt x="404" y="310"/>
                  </a:lnTo>
                  <a:lnTo>
                    <a:pt x="404" y="345"/>
                  </a:lnTo>
                  <a:lnTo>
                    <a:pt x="404" y="345"/>
                  </a:lnTo>
                  <a:lnTo>
                    <a:pt x="378" y="345"/>
                  </a:lnTo>
                  <a:lnTo>
                    <a:pt x="378" y="345"/>
                  </a:lnTo>
                  <a:lnTo>
                    <a:pt x="373" y="345"/>
                  </a:lnTo>
                  <a:lnTo>
                    <a:pt x="373" y="345"/>
                  </a:lnTo>
                  <a:lnTo>
                    <a:pt x="326" y="347"/>
                  </a:lnTo>
                  <a:lnTo>
                    <a:pt x="326" y="347"/>
                  </a:lnTo>
                  <a:lnTo>
                    <a:pt x="258" y="345"/>
                  </a:lnTo>
                  <a:lnTo>
                    <a:pt x="258" y="345"/>
                  </a:lnTo>
                  <a:lnTo>
                    <a:pt x="258" y="333"/>
                  </a:lnTo>
                  <a:lnTo>
                    <a:pt x="258" y="333"/>
                  </a:lnTo>
                  <a:lnTo>
                    <a:pt x="258" y="312"/>
                  </a:lnTo>
                  <a:lnTo>
                    <a:pt x="258" y="312"/>
                  </a:lnTo>
                  <a:lnTo>
                    <a:pt x="220" y="312"/>
                  </a:lnTo>
                  <a:lnTo>
                    <a:pt x="220" y="312"/>
                  </a:lnTo>
                  <a:lnTo>
                    <a:pt x="220" y="288"/>
                  </a:lnTo>
                  <a:lnTo>
                    <a:pt x="220" y="288"/>
                  </a:lnTo>
                  <a:lnTo>
                    <a:pt x="220" y="281"/>
                  </a:lnTo>
                  <a:lnTo>
                    <a:pt x="220" y="281"/>
                  </a:lnTo>
                  <a:lnTo>
                    <a:pt x="220" y="276"/>
                  </a:lnTo>
                  <a:lnTo>
                    <a:pt x="220" y="276"/>
                  </a:lnTo>
                  <a:lnTo>
                    <a:pt x="151" y="276"/>
                  </a:lnTo>
                  <a:lnTo>
                    <a:pt x="151" y="276"/>
                  </a:lnTo>
                  <a:lnTo>
                    <a:pt x="147" y="276"/>
                  </a:lnTo>
                  <a:lnTo>
                    <a:pt x="147" y="276"/>
                  </a:lnTo>
                  <a:lnTo>
                    <a:pt x="128" y="276"/>
                  </a:lnTo>
                  <a:lnTo>
                    <a:pt x="128" y="276"/>
                  </a:lnTo>
                  <a:lnTo>
                    <a:pt x="121" y="276"/>
                  </a:lnTo>
                  <a:lnTo>
                    <a:pt x="121" y="276"/>
                  </a:lnTo>
                  <a:lnTo>
                    <a:pt x="109" y="276"/>
                  </a:lnTo>
                  <a:lnTo>
                    <a:pt x="109" y="276"/>
                  </a:lnTo>
                  <a:lnTo>
                    <a:pt x="109" y="243"/>
                  </a:lnTo>
                  <a:lnTo>
                    <a:pt x="109" y="243"/>
                  </a:lnTo>
                  <a:lnTo>
                    <a:pt x="73" y="241"/>
                  </a:lnTo>
                  <a:lnTo>
                    <a:pt x="73" y="241"/>
                  </a:lnTo>
                  <a:lnTo>
                    <a:pt x="38" y="241"/>
                  </a:lnTo>
                  <a:lnTo>
                    <a:pt x="38" y="241"/>
                  </a:lnTo>
                  <a:lnTo>
                    <a:pt x="38" y="182"/>
                  </a:lnTo>
                  <a:lnTo>
                    <a:pt x="38" y="182"/>
                  </a:lnTo>
                  <a:lnTo>
                    <a:pt x="38" y="170"/>
                  </a:lnTo>
                  <a:lnTo>
                    <a:pt x="38" y="170"/>
                  </a:lnTo>
                  <a:lnTo>
                    <a:pt x="3" y="170"/>
                  </a:lnTo>
                  <a:lnTo>
                    <a:pt x="3" y="170"/>
                  </a:lnTo>
                  <a:lnTo>
                    <a:pt x="3" y="158"/>
                  </a:lnTo>
                  <a:lnTo>
                    <a:pt x="3" y="158"/>
                  </a:lnTo>
                  <a:lnTo>
                    <a:pt x="3" y="137"/>
                  </a:lnTo>
                  <a:lnTo>
                    <a:pt x="3" y="137"/>
                  </a:lnTo>
                  <a:lnTo>
                    <a:pt x="0" y="137"/>
                  </a:lnTo>
                  <a:lnTo>
                    <a:pt x="0" y="137"/>
                  </a:lnTo>
                  <a:lnTo>
                    <a:pt x="0" y="80"/>
                  </a:lnTo>
                  <a:lnTo>
                    <a:pt x="0" y="80"/>
                  </a:lnTo>
                  <a:lnTo>
                    <a:pt x="0" y="71"/>
                  </a:lnTo>
                  <a:lnTo>
                    <a:pt x="0" y="71"/>
                  </a:lnTo>
                  <a:lnTo>
                    <a:pt x="0" y="71"/>
                  </a:lnTo>
                  <a:lnTo>
                    <a:pt x="0" y="71"/>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2" name="Freeform 848"/>
            <p:cNvSpPr>
              <a:spLocks/>
            </p:cNvSpPr>
            <p:nvPr/>
          </p:nvSpPr>
          <p:spPr bwMode="auto">
            <a:xfrm>
              <a:off x="3970" y="2077"/>
              <a:ext cx="707" cy="1696"/>
            </a:xfrm>
            <a:custGeom>
              <a:avLst/>
              <a:gdLst/>
              <a:ahLst/>
              <a:cxnLst>
                <a:cxn ang="0">
                  <a:pos x="314" y="66"/>
                </a:cxn>
                <a:cxn ang="0">
                  <a:pos x="326" y="74"/>
                </a:cxn>
                <a:cxn ang="0">
                  <a:pos x="333" y="76"/>
                </a:cxn>
                <a:cxn ang="0">
                  <a:pos x="338" y="66"/>
                </a:cxn>
                <a:cxn ang="0">
                  <a:pos x="345" y="69"/>
                </a:cxn>
                <a:cxn ang="0">
                  <a:pos x="349" y="78"/>
                </a:cxn>
                <a:cxn ang="0">
                  <a:pos x="359" y="85"/>
                </a:cxn>
                <a:cxn ang="0">
                  <a:pos x="364" y="81"/>
                </a:cxn>
                <a:cxn ang="0">
                  <a:pos x="368" y="78"/>
                </a:cxn>
                <a:cxn ang="0">
                  <a:pos x="383" y="83"/>
                </a:cxn>
                <a:cxn ang="0">
                  <a:pos x="383" y="88"/>
                </a:cxn>
                <a:cxn ang="0">
                  <a:pos x="383" y="97"/>
                </a:cxn>
                <a:cxn ang="0">
                  <a:pos x="392" y="102"/>
                </a:cxn>
                <a:cxn ang="0">
                  <a:pos x="406" y="111"/>
                </a:cxn>
                <a:cxn ang="0">
                  <a:pos x="404" y="118"/>
                </a:cxn>
                <a:cxn ang="0">
                  <a:pos x="401" y="123"/>
                </a:cxn>
                <a:cxn ang="0">
                  <a:pos x="401" y="130"/>
                </a:cxn>
                <a:cxn ang="0">
                  <a:pos x="397" y="137"/>
                </a:cxn>
                <a:cxn ang="0">
                  <a:pos x="390" y="142"/>
                </a:cxn>
                <a:cxn ang="0">
                  <a:pos x="383" y="149"/>
                </a:cxn>
                <a:cxn ang="0">
                  <a:pos x="383" y="156"/>
                </a:cxn>
                <a:cxn ang="0">
                  <a:pos x="394" y="163"/>
                </a:cxn>
                <a:cxn ang="0">
                  <a:pos x="394" y="173"/>
                </a:cxn>
                <a:cxn ang="0">
                  <a:pos x="392" y="178"/>
                </a:cxn>
                <a:cxn ang="0">
                  <a:pos x="392" y="185"/>
                </a:cxn>
                <a:cxn ang="0">
                  <a:pos x="387" y="189"/>
                </a:cxn>
                <a:cxn ang="0">
                  <a:pos x="383" y="194"/>
                </a:cxn>
                <a:cxn ang="0">
                  <a:pos x="387" y="196"/>
                </a:cxn>
                <a:cxn ang="0">
                  <a:pos x="385" y="199"/>
                </a:cxn>
                <a:cxn ang="0">
                  <a:pos x="385" y="206"/>
                </a:cxn>
                <a:cxn ang="0">
                  <a:pos x="387" y="211"/>
                </a:cxn>
                <a:cxn ang="0">
                  <a:pos x="383" y="218"/>
                </a:cxn>
                <a:cxn ang="0">
                  <a:pos x="380" y="229"/>
                </a:cxn>
                <a:cxn ang="0">
                  <a:pos x="368" y="234"/>
                </a:cxn>
                <a:cxn ang="0">
                  <a:pos x="373" y="241"/>
                </a:cxn>
                <a:cxn ang="0">
                  <a:pos x="366" y="246"/>
                </a:cxn>
                <a:cxn ang="0">
                  <a:pos x="366" y="255"/>
                </a:cxn>
                <a:cxn ang="0">
                  <a:pos x="366" y="633"/>
                </a:cxn>
                <a:cxn ang="0">
                  <a:pos x="12" y="974"/>
                </a:cxn>
                <a:cxn ang="0">
                  <a:pos x="14" y="879"/>
                </a:cxn>
                <a:cxn ang="0">
                  <a:pos x="7" y="794"/>
                </a:cxn>
                <a:cxn ang="0">
                  <a:pos x="2" y="610"/>
                </a:cxn>
                <a:cxn ang="0">
                  <a:pos x="2" y="508"/>
                </a:cxn>
                <a:cxn ang="0">
                  <a:pos x="2" y="437"/>
                </a:cxn>
                <a:cxn ang="0">
                  <a:pos x="0" y="409"/>
                </a:cxn>
                <a:cxn ang="0">
                  <a:pos x="0" y="298"/>
                </a:cxn>
                <a:cxn ang="0">
                  <a:pos x="2" y="220"/>
                </a:cxn>
                <a:cxn ang="0">
                  <a:pos x="2" y="163"/>
                </a:cxn>
                <a:cxn ang="0">
                  <a:pos x="2" y="123"/>
                </a:cxn>
                <a:cxn ang="0">
                  <a:pos x="0" y="76"/>
                </a:cxn>
                <a:cxn ang="0">
                  <a:pos x="19" y="71"/>
                </a:cxn>
                <a:cxn ang="0">
                  <a:pos x="38" y="52"/>
                </a:cxn>
                <a:cxn ang="0">
                  <a:pos x="45" y="36"/>
                </a:cxn>
                <a:cxn ang="0">
                  <a:pos x="61" y="22"/>
                </a:cxn>
                <a:cxn ang="0">
                  <a:pos x="80" y="7"/>
                </a:cxn>
                <a:cxn ang="0">
                  <a:pos x="203" y="12"/>
                </a:cxn>
                <a:cxn ang="0">
                  <a:pos x="227" y="24"/>
                </a:cxn>
              </a:cxnLst>
              <a:rect l="0" t="0" r="r" b="b"/>
              <a:pathLst>
                <a:path w="406" h="974">
                  <a:moveTo>
                    <a:pt x="309" y="57"/>
                  </a:moveTo>
                  <a:lnTo>
                    <a:pt x="309" y="59"/>
                  </a:lnTo>
                  <a:lnTo>
                    <a:pt x="309" y="59"/>
                  </a:lnTo>
                  <a:lnTo>
                    <a:pt x="309" y="62"/>
                  </a:lnTo>
                  <a:lnTo>
                    <a:pt x="309" y="62"/>
                  </a:lnTo>
                  <a:lnTo>
                    <a:pt x="309" y="62"/>
                  </a:lnTo>
                  <a:lnTo>
                    <a:pt x="309" y="62"/>
                  </a:lnTo>
                  <a:lnTo>
                    <a:pt x="312" y="64"/>
                  </a:lnTo>
                  <a:lnTo>
                    <a:pt x="312" y="64"/>
                  </a:lnTo>
                  <a:lnTo>
                    <a:pt x="314" y="66"/>
                  </a:lnTo>
                  <a:lnTo>
                    <a:pt x="314" y="66"/>
                  </a:lnTo>
                  <a:lnTo>
                    <a:pt x="314" y="69"/>
                  </a:lnTo>
                  <a:lnTo>
                    <a:pt x="314" y="69"/>
                  </a:lnTo>
                  <a:lnTo>
                    <a:pt x="316" y="71"/>
                  </a:lnTo>
                  <a:lnTo>
                    <a:pt x="316" y="71"/>
                  </a:lnTo>
                  <a:lnTo>
                    <a:pt x="319" y="74"/>
                  </a:lnTo>
                  <a:lnTo>
                    <a:pt x="319" y="74"/>
                  </a:lnTo>
                  <a:lnTo>
                    <a:pt x="323" y="74"/>
                  </a:lnTo>
                  <a:lnTo>
                    <a:pt x="323" y="74"/>
                  </a:lnTo>
                  <a:lnTo>
                    <a:pt x="326" y="74"/>
                  </a:lnTo>
                  <a:lnTo>
                    <a:pt x="326" y="74"/>
                  </a:lnTo>
                  <a:lnTo>
                    <a:pt x="326" y="76"/>
                  </a:lnTo>
                  <a:lnTo>
                    <a:pt x="326" y="76"/>
                  </a:lnTo>
                  <a:lnTo>
                    <a:pt x="328" y="76"/>
                  </a:lnTo>
                  <a:lnTo>
                    <a:pt x="328" y="76"/>
                  </a:lnTo>
                  <a:lnTo>
                    <a:pt x="331" y="76"/>
                  </a:lnTo>
                  <a:lnTo>
                    <a:pt x="331" y="76"/>
                  </a:lnTo>
                  <a:lnTo>
                    <a:pt x="331" y="76"/>
                  </a:lnTo>
                  <a:lnTo>
                    <a:pt x="331" y="76"/>
                  </a:lnTo>
                  <a:lnTo>
                    <a:pt x="333" y="76"/>
                  </a:lnTo>
                  <a:lnTo>
                    <a:pt x="333" y="76"/>
                  </a:lnTo>
                  <a:lnTo>
                    <a:pt x="333" y="74"/>
                  </a:lnTo>
                  <a:lnTo>
                    <a:pt x="333" y="74"/>
                  </a:lnTo>
                  <a:lnTo>
                    <a:pt x="335" y="71"/>
                  </a:lnTo>
                  <a:lnTo>
                    <a:pt x="335" y="71"/>
                  </a:lnTo>
                  <a:lnTo>
                    <a:pt x="335" y="71"/>
                  </a:lnTo>
                  <a:lnTo>
                    <a:pt x="335" y="71"/>
                  </a:lnTo>
                  <a:lnTo>
                    <a:pt x="335" y="69"/>
                  </a:lnTo>
                  <a:lnTo>
                    <a:pt x="335" y="69"/>
                  </a:lnTo>
                  <a:lnTo>
                    <a:pt x="338" y="66"/>
                  </a:lnTo>
                  <a:lnTo>
                    <a:pt x="338" y="66"/>
                  </a:lnTo>
                  <a:lnTo>
                    <a:pt x="338" y="66"/>
                  </a:lnTo>
                  <a:lnTo>
                    <a:pt x="338" y="66"/>
                  </a:lnTo>
                  <a:lnTo>
                    <a:pt x="340" y="66"/>
                  </a:lnTo>
                  <a:lnTo>
                    <a:pt x="340" y="66"/>
                  </a:lnTo>
                  <a:lnTo>
                    <a:pt x="340" y="66"/>
                  </a:lnTo>
                  <a:lnTo>
                    <a:pt x="340" y="66"/>
                  </a:lnTo>
                  <a:lnTo>
                    <a:pt x="342" y="66"/>
                  </a:lnTo>
                  <a:lnTo>
                    <a:pt x="342" y="66"/>
                  </a:lnTo>
                  <a:lnTo>
                    <a:pt x="345" y="69"/>
                  </a:lnTo>
                  <a:lnTo>
                    <a:pt x="345" y="69"/>
                  </a:lnTo>
                  <a:lnTo>
                    <a:pt x="347" y="71"/>
                  </a:lnTo>
                  <a:lnTo>
                    <a:pt x="347" y="71"/>
                  </a:lnTo>
                  <a:lnTo>
                    <a:pt x="347" y="71"/>
                  </a:lnTo>
                  <a:lnTo>
                    <a:pt x="347" y="71"/>
                  </a:lnTo>
                  <a:lnTo>
                    <a:pt x="349" y="76"/>
                  </a:lnTo>
                  <a:lnTo>
                    <a:pt x="349" y="76"/>
                  </a:lnTo>
                  <a:lnTo>
                    <a:pt x="349" y="78"/>
                  </a:lnTo>
                  <a:lnTo>
                    <a:pt x="349" y="78"/>
                  </a:lnTo>
                  <a:lnTo>
                    <a:pt x="349" y="78"/>
                  </a:lnTo>
                  <a:lnTo>
                    <a:pt x="349" y="78"/>
                  </a:lnTo>
                  <a:lnTo>
                    <a:pt x="352" y="81"/>
                  </a:lnTo>
                  <a:lnTo>
                    <a:pt x="352" y="81"/>
                  </a:lnTo>
                  <a:lnTo>
                    <a:pt x="357" y="83"/>
                  </a:lnTo>
                  <a:lnTo>
                    <a:pt x="357" y="83"/>
                  </a:lnTo>
                  <a:lnTo>
                    <a:pt x="357" y="85"/>
                  </a:lnTo>
                  <a:lnTo>
                    <a:pt x="357" y="85"/>
                  </a:lnTo>
                  <a:lnTo>
                    <a:pt x="359" y="85"/>
                  </a:lnTo>
                  <a:lnTo>
                    <a:pt x="359" y="85"/>
                  </a:lnTo>
                  <a:lnTo>
                    <a:pt x="359" y="85"/>
                  </a:lnTo>
                  <a:lnTo>
                    <a:pt x="359" y="85"/>
                  </a:lnTo>
                  <a:lnTo>
                    <a:pt x="361" y="85"/>
                  </a:lnTo>
                  <a:lnTo>
                    <a:pt x="361" y="85"/>
                  </a:lnTo>
                  <a:lnTo>
                    <a:pt x="361" y="83"/>
                  </a:lnTo>
                  <a:lnTo>
                    <a:pt x="361" y="83"/>
                  </a:lnTo>
                  <a:lnTo>
                    <a:pt x="361" y="83"/>
                  </a:lnTo>
                  <a:lnTo>
                    <a:pt x="361" y="83"/>
                  </a:lnTo>
                  <a:lnTo>
                    <a:pt x="361" y="81"/>
                  </a:lnTo>
                  <a:lnTo>
                    <a:pt x="361" y="81"/>
                  </a:lnTo>
                  <a:lnTo>
                    <a:pt x="364" y="81"/>
                  </a:lnTo>
                  <a:lnTo>
                    <a:pt x="364" y="81"/>
                  </a:lnTo>
                  <a:lnTo>
                    <a:pt x="364" y="81"/>
                  </a:lnTo>
                  <a:lnTo>
                    <a:pt x="364" y="81"/>
                  </a:lnTo>
                  <a:lnTo>
                    <a:pt x="364" y="78"/>
                  </a:lnTo>
                  <a:lnTo>
                    <a:pt x="364" y="78"/>
                  </a:lnTo>
                  <a:lnTo>
                    <a:pt x="366" y="78"/>
                  </a:lnTo>
                  <a:lnTo>
                    <a:pt x="366" y="78"/>
                  </a:lnTo>
                  <a:lnTo>
                    <a:pt x="368" y="78"/>
                  </a:lnTo>
                  <a:lnTo>
                    <a:pt x="368" y="78"/>
                  </a:lnTo>
                  <a:lnTo>
                    <a:pt x="368" y="78"/>
                  </a:lnTo>
                  <a:lnTo>
                    <a:pt x="368" y="78"/>
                  </a:lnTo>
                  <a:lnTo>
                    <a:pt x="373" y="81"/>
                  </a:lnTo>
                  <a:lnTo>
                    <a:pt x="373" y="81"/>
                  </a:lnTo>
                  <a:lnTo>
                    <a:pt x="378" y="81"/>
                  </a:lnTo>
                  <a:lnTo>
                    <a:pt x="378" y="81"/>
                  </a:lnTo>
                  <a:lnTo>
                    <a:pt x="378" y="81"/>
                  </a:lnTo>
                  <a:lnTo>
                    <a:pt x="378" y="81"/>
                  </a:lnTo>
                  <a:lnTo>
                    <a:pt x="380" y="81"/>
                  </a:lnTo>
                  <a:lnTo>
                    <a:pt x="380" y="81"/>
                  </a:lnTo>
                  <a:lnTo>
                    <a:pt x="383" y="83"/>
                  </a:lnTo>
                  <a:lnTo>
                    <a:pt x="383" y="83"/>
                  </a:lnTo>
                  <a:lnTo>
                    <a:pt x="383" y="83"/>
                  </a:lnTo>
                  <a:lnTo>
                    <a:pt x="383" y="83"/>
                  </a:lnTo>
                  <a:lnTo>
                    <a:pt x="383" y="85"/>
                  </a:lnTo>
                  <a:lnTo>
                    <a:pt x="383" y="85"/>
                  </a:lnTo>
                  <a:lnTo>
                    <a:pt x="383" y="88"/>
                  </a:lnTo>
                  <a:lnTo>
                    <a:pt x="383" y="88"/>
                  </a:lnTo>
                  <a:lnTo>
                    <a:pt x="383" y="88"/>
                  </a:lnTo>
                  <a:lnTo>
                    <a:pt x="383" y="88"/>
                  </a:lnTo>
                  <a:lnTo>
                    <a:pt x="383" y="88"/>
                  </a:lnTo>
                  <a:lnTo>
                    <a:pt x="383" y="88"/>
                  </a:lnTo>
                  <a:lnTo>
                    <a:pt x="383" y="92"/>
                  </a:lnTo>
                  <a:lnTo>
                    <a:pt x="383" y="92"/>
                  </a:lnTo>
                  <a:lnTo>
                    <a:pt x="383" y="92"/>
                  </a:lnTo>
                  <a:lnTo>
                    <a:pt x="383" y="92"/>
                  </a:lnTo>
                  <a:lnTo>
                    <a:pt x="383" y="95"/>
                  </a:lnTo>
                  <a:lnTo>
                    <a:pt x="383" y="95"/>
                  </a:lnTo>
                  <a:lnTo>
                    <a:pt x="383" y="95"/>
                  </a:lnTo>
                  <a:lnTo>
                    <a:pt x="383" y="95"/>
                  </a:lnTo>
                  <a:lnTo>
                    <a:pt x="383" y="97"/>
                  </a:lnTo>
                  <a:lnTo>
                    <a:pt x="383" y="97"/>
                  </a:lnTo>
                  <a:lnTo>
                    <a:pt x="385" y="100"/>
                  </a:lnTo>
                  <a:lnTo>
                    <a:pt x="385" y="100"/>
                  </a:lnTo>
                  <a:lnTo>
                    <a:pt x="385" y="100"/>
                  </a:lnTo>
                  <a:lnTo>
                    <a:pt x="385" y="100"/>
                  </a:lnTo>
                  <a:lnTo>
                    <a:pt x="387" y="102"/>
                  </a:lnTo>
                  <a:lnTo>
                    <a:pt x="387" y="102"/>
                  </a:lnTo>
                  <a:lnTo>
                    <a:pt x="390" y="100"/>
                  </a:lnTo>
                  <a:lnTo>
                    <a:pt x="390" y="100"/>
                  </a:lnTo>
                  <a:lnTo>
                    <a:pt x="392" y="102"/>
                  </a:lnTo>
                  <a:lnTo>
                    <a:pt x="392" y="102"/>
                  </a:lnTo>
                  <a:lnTo>
                    <a:pt x="394" y="102"/>
                  </a:lnTo>
                  <a:lnTo>
                    <a:pt x="394" y="102"/>
                  </a:lnTo>
                  <a:lnTo>
                    <a:pt x="399" y="104"/>
                  </a:lnTo>
                  <a:lnTo>
                    <a:pt x="399" y="104"/>
                  </a:lnTo>
                  <a:lnTo>
                    <a:pt x="404" y="107"/>
                  </a:lnTo>
                  <a:lnTo>
                    <a:pt x="404" y="107"/>
                  </a:lnTo>
                  <a:lnTo>
                    <a:pt x="406" y="109"/>
                  </a:lnTo>
                  <a:lnTo>
                    <a:pt x="406" y="109"/>
                  </a:lnTo>
                  <a:lnTo>
                    <a:pt x="406" y="111"/>
                  </a:lnTo>
                  <a:lnTo>
                    <a:pt x="406" y="111"/>
                  </a:lnTo>
                  <a:lnTo>
                    <a:pt x="406" y="111"/>
                  </a:lnTo>
                  <a:lnTo>
                    <a:pt x="406" y="111"/>
                  </a:lnTo>
                  <a:lnTo>
                    <a:pt x="406" y="114"/>
                  </a:lnTo>
                  <a:lnTo>
                    <a:pt x="406" y="114"/>
                  </a:lnTo>
                  <a:lnTo>
                    <a:pt x="406" y="116"/>
                  </a:lnTo>
                  <a:lnTo>
                    <a:pt x="406" y="116"/>
                  </a:lnTo>
                  <a:lnTo>
                    <a:pt x="406" y="116"/>
                  </a:lnTo>
                  <a:lnTo>
                    <a:pt x="406" y="116"/>
                  </a:lnTo>
                  <a:lnTo>
                    <a:pt x="404" y="118"/>
                  </a:lnTo>
                  <a:lnTo>
                    <a:pt x="404" y="118"/>
                  </a:lnTo>
                  <a:lnTo>
                    <a:pt x="404" y="121"/>
                  </a:lnTo>
                  <a:lnTo>
                    <a:pt x="404" y="121"/>
                  </a:lnTo>
                  <a:lnTo>
                    <a:pt x="404" y="121"/>
                  </a:lnTo>
                  <a:lnTo>
                    <a:pt x="404" y="121"/>
                  </a:lnTo>
                  <a:lnTo>
                    <a:pt x="401" y="123"/>
                  </a:lnTo>
                  <a:lnTo>
                    <a:pt x="401" y="123"/>
                  </a:lnTo>
                  <a:lnTo>
                    <a:pt x="401" y="123"/>
                  </a:lnTo>
                  <a:lnTo>
                    <a:pt x="401" y="123"/>
                  </a:lnTo>
                  <a:lnTo>
                    <a:pt x="401" y="123"/>
                  </a:lnTo>
                  <a:lnTo>
                    <a:pt x="401" y="123"/>
                  </a:lnTo>
                  <a:lnTo>
                    <a:pt x="401" y="126"/>
                  </a:lnTo>
                  <a:lnTo>
                    <a:pt x="401" y="126"/>
                  </a:lnTo>
                  <a:lnTo>
                    <a:pt x="401" y="126"/>
                  </a:lnTo>
                  <a:lnTo>
                    <a:pt x="401" y="126"/>
                  </a:lnTo>
                  <a:lnTo>
                    <a:pt x="401" y="128"/>
                  </a:lnTo>
                  <a:lnTo>
                    <a:pt x="401" y="128"/>
                  </a:lnTo>
                  <a:lnTo>
                    <a:pt x="401" y="128"/>
                  </a:lnTo>
                  <a:lnTo>
                    <a:pt x="401" y="128"/>
                  </a:lnTo>
                  <a:lnTo>
                    <a:pt x="401" y="130"/>
                  </a:lnTo>
                  <a:lnTo>
                    <a:pt x="401" y="130"/>
                  </a:lnTo>
                  <a:lnTo>
                    <a:pt x="401" y="133"/>
                  </a:lnTo>
                  <a:lnTo>
                    <a:pt x="401" y="133"/>
                  </a:lnTo>
                  <a:lnTo>
                    <a:pt x="399" y="133"/>
                  </a:lnTo>
                  <a:lnTo>
                    <a:pt x="399" y="133"/>
                  </a:lnTo>
                  <a:lnTo>
                    <a:pt x="399" y="135"/>
                  </a:lnTo>
                  <a:lnTo>
                    <a:pt x="399" y="135"/>
                  </a:lnTo>
                  <a:lnTo>
                    <a:pt x="399" y="135"/>
                  </a:lnTo>
                  <a:lnTo>
                    <a:pt x="399" y="135"/>
                  </a:lnTo>
                  <a:lnTo>
                    <a:pt x="397" y="137"/>
                  </a:lnTo>
                  <a:lnTo>
                    <a:pt x="397" y="137"/>
                  </a:lnTo>
                  <a:lnTo>
                    <a:pt x="397" y="137"/>
                  </a:lnTo>
                  <a:lnTo>
                    <a:pt x="397" y="137"/>
                  </a:lnTo>
                  <a:lnTo>
                    <a:pt x="394" y="140"/>
                  </a:lnTo>
                  <a:lnTo>
                    <a:pt x="394" y="140"/>
                  </a:lnTo>
                  <a:lnTo>
                    <a:pt x="394" y="140"/>
                  </a:lnTo>
                  <a:lnTo>
                    <a:pt x="394" y="140"/>
                  </a:lnTo>
                  <a:lnTo>
                    <a:pt x="392" y="140"/>
                  </a:lnTo>
                  <a:lnTo>
                    <a:pt x="392" y="140"/>
                  </a:lnTo>
                  <a:lnTo>
                    <a:pt x="390" y="142"/>
                  </a:lnTo>
                  <a:lnTo>
                    <a:pt x="390" y="142"/>
                  </a:lnTo>
                  <a:lnTo>
                    <a:pt x="387" y="142"/>
                  </a:lnTo>
                  <a:lnTo>
                    <a:pt x="387" y="142"/>
                  </a:lnTo>
                  <a:lnTo>
                    <a:pt x="385" y="144"/>
                  </a:lnTo>
                  <a:lnTo>
                    <a:pt x="385" y="144"/>
                  </a:lnTo>
                  <a:lnTo>
                    <a:pt x="383" y="144"/>
                  </a:lnTo>
                  <a:lnTo>
                    <a:pt x="383" y="144"/>
                  </a:lnTo>
                  <a:lnTo>
                    <a:pt x="383" y="147"/>
                  </a:lnTo>
                  <a:lnTo>
                    <a:pt x="383" y="147"/>
                  </a:lnTo>
                  <a:lnTo>
                    <a:pt x="383" y="149"/>
                  </a:lnTo>
                  <a:lnTo>
                    <a:pt x="383" y="149"/>
                  </a:lnTo>
                  <a:lnTo>
                    <a:pt x="383" y="149"/>
                  </a:lnTo>
                  <a:lnTo>
                    <a:pt x="383" y="149"/>
                  </a:lnTo>
                  <a:lnTo>
                    <a:pt x="383" y="149"/>
                  </a:lnTo>
                  <a:lnTo>
                    <a:pt x="383" y="149"/>
                  </a:lnTo>
                  <a:lnTo>
                    <a:pt x="383" y="152"/>
                  </a:lnTo>
                  <a:lnTo>
                    <a:pt x="383" y="152"/>
                  </a:lnTo>
                  <a:lnTo>
                    <a:pt x="383" y="152"/>
                  </a:lnTo>
                  <a:lnTo>
                    <a:pt x="383" y="152"/>
                  </a:lnTo>
                  <a:lnTo>
                    <a:pt x="383" y="156"/>
                  </a:lnTo>
                  <a:lnTo>
                    <a:pt x="383" y="156"/>
                  </a:lnTo>
                  <a:lnTo>
                    <a:pt x="385" y="159"/>
                  </a:lnTo>
                  <a:lnTo>
                    <a:pt x="385" y="159"/>
                  </a:lnTo>
                  <a:lnTo>
                    <a:pt x="385" y="159"/>
                  </a:lnTo>
                  <a:lnTo>
                    <a:pt x="385" y="159"/>
                  </a:lnTo>
                  <a:lnTo>
                    <a:pt x="390" y="161"/>
                  </a:lnTo>
                  <a:lnTo>
                    <a:pt x="390" y="161"/>
                  </a:lnTo>
                  <a:lnTo>
                    <a:pt x="390" y="163"/>
                  </a:lnTo>
                  <a:lnTo>
                    <a:pt x="390" y="163"/>
                  </a:lnTo>
                  <a:lnTo>
                    <a:pt x="394" y="163"/>
                  </a:lnTo>
                  <a:lnTo>
                    <a:pt x="394" y="163"/>
                  </a:lnTo>
                  <a:lnTo>
                    <a:pt x="394" y="166"/>
                  </a:lnTo>
                  <a:lnTo>
                    <a:pt x="394" y="166"/>
                  </a:lnTo>
                  <a:lnTo>
                    <a:pt x="394" y="168"/>
                  </a:lnTo>
                  <a:lnTo>
                    <a:pt x="394" y="168"/>
                  </a:lnTo>
                  <a:lnTo>
                    <a:pt x="394" y="168"/>
                  </a:lnTo>
                  <a:lnTo>
                    <a:pt x="394" y="168"/>
                  </a:lnTo>
                  <a:lnTo>
                    <a:pt x="394" y="173"/>
                  </a:lnTo>
                  <a:lnTo>
                    <a:pt x="394" y="173"/>
                  </a:lnTo>
                  <a:lnTo>
                    <a:pt x="394" y="173"/>
                  </a:lnTo>
                  <a:lnTo>
                    <a:pt x="394" y="173"/>
                  </a:lnTo>
                  <a:lnTo>
                    <a:pt x="394" y="175"/>
                  </a:lnTo>
                  <a:lnTo>
                    <a:pt x="394" y="175"/>
                  </a:lnTo>
                  <a:lnTo>
                    <a:pt x="392" y="175"/>
                  </a:lnTo>
                  <a:lnTo>
                    <a:pt x="392" y="175"/>
                  </a:lnTo>
                  <a:lnTo>
                    <a:pt x="392" y="175"/>
                  </a:lnTo>
                  <a:lnTo>
                    <a:pt x="392" y="175"/>
                  </a:lnTo>
                  <a:lnTo>
                    <a:pt x="392" y="175"/>
                  </a:lnTo>
                  <a:lnTo>
                    <a:pt x="392" y="175"/>
                  </a:lnTo>
                  <a:lnTo>
                    <a:pt x="392" y="178"/>
                  </a:lnTo>
                  <a:lnTo>
                    <a:pt x="392" y="178"/>
                  </a:lnTo>
                  <a:lnTo>
                    <a:pt x="394" y="180"/>
                  </a:lnTo>
                  <a:lnTo>
                    <a:pt x="394" y="180"/>
                  </a:lnTo>
                  <a:lnTo>
                    <a:pt x="394" y="182"/>
                  </a:lnTo>
                  <a:lnTo>
                    <a:pt x="394" y="182"/>
                  </a:lnTo>
                  <a:lnTo>
                    <a:pt x="394" y="182"/>
                  </a:lnTo>
                  <a:lnTo>
                    <a:pt x="394" y="182"/>
                  </a:lnTo>
                  <a:lnTo>
                    <a:pt x="394" y="182"/>
                  </a:lnTo>
                  <a:lnTo>
                    <a:pt x="394" y="182"/>
                  </a:lnTo>
                  <a:lnTo>
                    <a:pt x="392" y="185"/>
                  </a:lnTo>
                  <a:lnTo>
                    <a:pt x="392" y="185"/>
                  </a:lnTo>
                  <a:lnTo>
                    <a:pt x="392" y="185"/>
                  </a:lnTo>
                  <a:lnTo>
                    <a:pt x="392" y="185"/>
                  </a:lnTo>
                  <a:lnTo>
                    <a:pt x="392" y="185"/>
                  </a:lnTo>
                  <a:lnTo>
                    <a:pt x="392" y="185"/>
                  </a:lnTo>
                  <a:lnTo>
                    <a:pt x="390" y="185"/>
                  </a:lnTo>
                  <a:lnTo>
                    <a:pt x="390" y="185"/>
                  </a:lnTo>
                  <a:lnTo>
                    <a:pt x="387" y="187"/>
                  </a:lnTo>
                  <a:lnTo>
                    <a:pt x="387" y="187"/>
                  </a:lnTo>
                  <a:lnTo>
                    <a:pt x="387" y="189"/>
                  </a:lnTo>
                  <a:lnTo>
                    <a:pt x="387" y="189"/>
                  </a:lnTo>
                  <a:lnTo>
                    <a:pt x="385" y="189"/>
                  </a:lnTo>
                  <a:lnTo>
                    <a:pt x="385" y="189"/>
                  </a:lnTo>
                  <a:lnTo>
                    <a:pt x="383" y="192"/>
                  </a:lnTo>
                  <a:lnTo>
                    <a:pt x="383" y="192"/>
                  </a:lnTo>
                  <a:lnTo>
                    <a:pt x="383" y="192"/>
                  </a:lnTo>
                  <a:lnTo>
                    <a:pt x="383" y="192"/>
                  </a:lnTo>
                  <a:lnTo>
                    <a:pt x="383" y="192"/>
                  </a:lnTo>
                  <a:lnTo>
                    <a:pt x="383" y="192"/>
                  </a:lnTo>
                  <a:lnTo>
                    <a:pt x="383" y="194"/>
                  </a:lnTo>
                  <a:lnTo>
                    <a:pt x="383" y="194"/>
                  </a:lnTo>
                  <a:lnTo>
                    <a:pt x="383" y="194"/>
                  </a:lnTo>
                  <a:lnTo>
                    <a:pt x="383" y="194"/>
                  </a:lnTo>
                  <a:lnTo>
                    <a:pt x="385" y="194"/>
                  </a:lnTo>
                  <a:lnTo>
                    <a:pt x="385" y="194"/>
                  </a:lnTo>
                  <a:lnTo>
                    <a:pt x="385" y="194"/>
                  </a:lnTo>
                  <a:lnTo>
                    <a:pt x="385" y="194"/>
                  </a:lnTo>
                  <a:lnTo>
                    <a:pt x="385" y="194"/>
                  </a:lnTo>
                  <a:lnTo>
                    <a:pt x="385" y="194"/>
                  </a:lnTo>
                  <a:lnTo>
                    <a:pt x="387" y="196"/>
                  </a:lnTo>
                  <a:lnTo>
                    <a:pt x="387" y="196"/>
                  </a:lnTo>
                  <a:lnTo>
                    <a:pt x="387" y="196"/>
                  </a:lnTo>
                  <a:lnTo>
                    <a:pt x="387" y="196"/>
                  </a:lnTo>
                  <a:lnTo>
                    <a:pt x="387" y="196"/>
                  </a:lnTo>
                  <a:lnTo>
                    <a:pt x="387" y="196"/>
                  </a:lnTo>
                  <a:lnTo>
                    <a:pt x="387" y="196"/>
                  </a:lnTo>
                  <a:lnTo>
                    <a:pt x="387" y="196"/>
                  </a:lnTo>
                  <a:lnTo>
                    <a:pt x="385" y="199"/>
                  </a:lnTo>
                  <a:lnTo>
                    <a:pt x="385" y="199"/>
                  </a:lnTo>
                  <a:lnTo>
                    <a:pt x="385" y="199"/>
                  </a:lnTo>
                  <a:lnTo>
                    <a:pt x="385" y="199"/>
                  </a:lnTo>
                  <a:lnTo>
                    <a:pt x="385" y="201"/>
                  </a:lnTo>
                  <a:lnTo>
                    <a:pt x="385" y="201"/>
                  </a:lnTo>
                  <a:lnTo>
                    <a:pt x="385" y="204"/>
                  </a:lnTo>
                  <a:lnTo>
                    <a:pt x="385" y="204"/>
                  </a:lnTo>
                  <a:lnTo>
                    <a:pt x="385" y="204"/>
                  </a:lnTo>
                  <a:lnTo>
                    <a:pt x="385" y="204"/>
                  </a:lnTo>
                  <a:lnTo>
                    <a:pt x="385" y="204"/>
                  </a:lnTo>
                  <a:lnTo>
                    <a:pt x="385" y="204"/>
                  </a:lnTo>
                  <a:lnTo>
                    <a:pt x="385" y="206"/>
                  </a:lnTo>
                  <a:lnTo>
                    <a:pt x="385" y="206"/>
                  </a:lnTo>
                  <a:lnTo>
                    <a:pt x="387" y="206"/>
                  </a:lnTo>
                  <a:lnTo>
                    <a:pt x="387" y="206"/>
                  </a:lnTo>
                  <a:lnTo>
                    <a:pt x="387" y="206"/>
                  </a:lnTo>
                  <a:lnTo>
                    <a:pt x="387" y="206"/>
                  </a:lnTo>
                  <a:lnTo>
                    <a:pt x="387" y="208"/>
                  </a:lnTo>
                  <a:lnTo>
                    <a:pt x="387" y="208"/>
                  </a:lnTo>
                  <a:lnTo>
                    <a:pt x="387" y="208"/>
                  </a:lnTo>
                  <a:lnTo>
                    <a:pt x="387" y="208"/>
                  </a:lnTo>
                  <a:lnTo>
                    <a:pt x="387" y="211"/>
                  </a:lnTo>
                  <a:lnTo>
                    <a:pt x="387" y="211"/>
                  </a:lnTo>
                  <a:lnTo>
                    <a:pt x="387" y="211"/>
                  </a:lnTo>
                  <a:lnTo>
                    <a:pt x="387" y="211"/>
                  </a:lnTo>
                  <a:lnTo>
                    <a:pt x="387" y="213"/>
                  </a:lnTo>
                  <a:lnTo>
                    <a:pt x="387" y="213"/>
                  </a:lnTo>
                  <a:lnTo>
                    <a:pt x="385" y="213"/>
                  </a:lnTo>
                  <a:lnTo>
                    <a:pt x="385" y="213"/>
                  </a:lnTo>
                  <a:lnTo>
                    <a:pt x="385" y="215"/>
                  </a:lnTo>
                  <a:lnTo>
                    <a:pt x="385" y="215"/>
                  </a:lnTo>
                  <a:lnTo>
                    <a:pt x="383" y="218"/>
                  </a:lnTo>
                  <a:lnTo>
                    <a:pt x="383" y="218"/>
                  </a:lnTo>
                  <a:lnTo>
                    <a:pt x="383" y="218"/>
                  </a:lnTo>
                  <a:lnTo>
                    <a:pt x="383" y="218"/>
                  </a:lnTo>
                  <a:lnTo>
                    <a:pt x="383" y="220"/>
                  </a:lnTo>
                  <a:lnTo>
                    <a:pt x="383" y="220"/>
                  </a:lnTo>
                  <a:lnTo>
                    <a:pt x="380" y="225"/>
                  </a:lnTo>
                  <a:lnTo>
                    <a:pt x="380" y="225"/>
                  </a:lnTo>
                  <a:lnTo>
                    <a:pt x="380" y="227"/>
                  </a:lnTo>
                  <a:lnTo>
                    <a:pt x="380" y="227"/>
                  </a:lnTo>
                  <a:lnTo>
                    <a:pt x="380" y="229"/>
                  </a:lnTo>
                  <a:lnTo>
                    <a:pt x="380" y="229"/>
                  </a:lnTo>
                  <a:lnTo>
                    <a:pt x="380" y="232"/>
                  </a:lnTo>
                  <a:lnTo>
                    <a:pt x="380" y="232"/>
                  </a:lnTo>
                  <a:lnTo>
                    <a:pt x="378" y="232"/>
                  </a:lnTo>
                  <a:lnTo>
                    <a:pt x="378" y="232"/>
                  </a:lnTo>
                  <a:lnTo>
                    <a:pt x="375" y="232"/>
                  </a:lnTo>
                  <a:lnTo>
                    <a:pt x="375" y="232"/>
                  </a:lnTo>
                  <a:lnTo>
                    <a:pt x="371" y="232"/>
                  </a:lnTo>
                  <a:lnTo>
                    <a:pt x="371" y="232"/>
                  </a:lnTo>
                  <a:lnTo>
                    <a:pt x="368" y="234"/>
                  </a:lnTo>
                  <a:lnTo>
                    <a:pt x="368" y="234"/>
                  </a:lnTo>
                  <a:lnTo>
                    <a:pt x="368" y="237"/>
                  </a:lnTo>
                  <a:lnTo>
                    <a:pt x="368" y="237"/>
                  </a:lnTo>
                  <a:lnTo>
                    <a:pt x="371" y="237"/>
                  </a:lnTo>
                  <a:lnTo>
                    <a:pt x="371" y="237"/>
                  </a:lnTo>
                  <a:lnTo>
                    <a:pt x="371" y="237"/>
                  </a:lnTo>
                  <a:lnTo>
                    <a:pt x="371" y="237"/>
                  </a:lnTo>
                  <a:lnTo>
                    <a:pt x="371" y="239"/>
                  </a:lnTo>
                  <a:lnTo>
                    <a:pt x="371" y="239"/>
                  </a:lnTo>
                  <a:lnTo>
                    <a:pt x="373" y="241"/>
                  </a:lnTo>
                  <a:lnTo>
                    <a:pt x="373" y="241"/>
                  </a:lnTo>
                  <a:lnTo>
                    <a:pt x="371" y="241"/>
                  </a:lnTo>
                  <a:lnTo>
                    <a:pt x="371" y="241"/>
                  </a:lnTo>
                  <a:lnTo>
                    <a:pt x="368" y="241"/>
                  </a:lnTo>
                  <a:lnTo>
                    <a:pt x="368" y="241"/>
                  </a:lnTo>
                  <a:lnTo>
                    <a:pt x="368" y="241"/>
                  </a:lnTo>
                  <a:lnTo>
                    <a:pt x="368" y="241"/>
                  </a:lnTo>
                  <a:lnTo>
                    <a:pt x="366" y="244"/>
                  </a:lnTo>
                  <a:lnTo>
                    <a:pt x="366" y="244"/>
                  </a:lnTo>
                  <a:lnTo>
                    <a:pt x="366" y="246"/>
                  </a:lnTo>
                  <a:lnTo>
                    <a:pt x="366" y="246"/>
                  </a:lnTo>
                  <a:lnTo>
                    <a:pt x="366" y="246"/>
                  </a:lnTo>
                  <a:lnTo>
                    <a:pt x="366" y="246"/>
                  </a:lnTo>
                  <a:lnTo>
                    <a:pt x="368" y="248"/>
                  </a:lnTo>
                  <a:lnTo>
                    <a:pt x="368" y="248"/>
                  </a:lnTo>
                  <a:lnTo>
                    <a:pt x="366" y="253"/>
                  </a:lnTo>
                  <a:lnTo>
                    <a:pt x="366" y="253"/>
                  </a:lnTo>
                  <a:lnTo>
                    <a:pt x="366" y="253"/>
                  </a:lnTo>
                  <a:lnTo>
                    <a:pt x="366" y="253"/>
                  </a:lnTo>
                  <a:lnTo>
                    <a:pt x="366" y="255"/>
                  </a:lnTo>
                  <a:lnTo>
                    <a:pt x="366" y="255"/>
                  </a:lnTo>
                  <a:lnTo>
                    <a:pt x="366" y="522"/>
                  </a:lnTo>
                  <a:lnTo>
                    <a:pt x="366" y="522"/>
                  </a:lnTo>
                  <a:lnTo>
                    <a:pt x="366" y="530"/>
                  </a:lnTo>
                  <a:lnTo>
                    <a:pt x="366" y="530"/>
                  </a:lnTo>
                  <a:lnTo>
                    <a:pt x="366" y="563"/>
                  </a:lnTo>
                  <a:lnTo>
                    <a:pt x="366" y="563"/>
                  </a:lnTo>
                  <a:lnTo>
                    <a:pt x="366" y="567"/>
                  </a:lnTo>
                  <a:lnTo>
                    <a:pt x="366" y="567"/>
                  </a:lnTo>
                  <a:lnTo>
                    <a:pt x="366" y="633"/>
                  </a:lnTo>
                  <a:lnTo>
                    <a:pt x="366" y="633"/>
                  </a:lnTo>
                  <a:lnTo>
                    <a:pt x="366" y="652"/>
                  </a:lnTo>
                  <a:lnTo>
                    <a:pt x="366" y="652"/>
                  </a:lnTo>
                  <a:lnTo>
                    <a:pt x="366" y="674"/>
                  </a:lnTo>
                  <a:lnTo>
                    <a:pt x="366" y="674"/>
                  </a:lnTo>
                  <a:lnTo>
                    <a:pt x="366" y="974"/>
                  </a:lnTo>
                  <a:lnTo>
                    <a:pt x="366" y="974"/>
                  </a:lnTo>
                  <a:lnTo>
                    <a:pt x="366" y="974"/>
                  </a:lnTo>
                  <a:lnTo>
                    <a:pt x="366" y="974"/>
                  </a:lnTo>
                  <a:lnTo>
                    <a:pt x="12" y="974"/>
                  </a:lnTo>
                  <a:lnTo>
                    <a:pt x="12" y="974"/>
                  </a:lnTo>
                  <a:lnTo>
                    <a:pt x="12" y="955"/>
                  </a:lnTo>
                  <a:lnTo>
                    <a:pt x="12" y="955"/>
                  </a:lnTo>
                  <a:lnTo>
                    <a:pt x="14" y="919"/>
                  </a:lnTo>
                  <a:lnTo>
                    <a:pt x="14" y="919"/>
                  </a:lnTo>
                  <a:lnTo>
                    <a:pt x="12" y="915"/>
                  </a:lnTo>
                  <a:lnTo>
                    <a:pt x="12" y="915"/>
                  </a:lnTo>
                  <a:lnTo>
                    <a:pt x="14" y="884"/>
                  </a:lnTo>
                  <a:lnTo>
                    <a:pt x="14" y="884"/>
                  </a:lnTo>
                  <a:lnTo>
                    <a:pt x="14" y="879"/>
                  </a:lnTo>
                  <a:lnTo>
                    <a:pt x="14" y="879"/>
                  </a:lnTo>
                  <a:lnTo>
                    <a:pt x="14" y="863"/>
                  </a:lnTo>
                  <a:lnTo>
                    <a:pt x="14" y="863"/>
                  </a:lnTo>
                  <a:lnTo>
                    <a:pt x="7" y="863"/>
                  </a:lnTo>
                  <a:lnTo>
                    <a:pt x="7" y="863"/>
                  </a:lnTo>
                  <a:lnTo>
                    <a:pt x="7" y="853"/>
                  </a:lnTo>
                  <a:lnTo>
                    <a:pt x="7" y="853"/>
                  </a:lnTo>
                  <a:lnTo>
                    <a:pt x="7" y="846"/>
                  </a:lnTo>
                  <a:lnTo>
                    <a:pt x="7" y="846"/>
                  </a:lnTo>
                  <a:lnTo>
                    <a:pt x="7" y="794"/>
                  </a:lnTo>
                  <a:lnTo>
                    <a:pt x="7" y="794"/>
                  </a:lnTo>
                  <a:lnTo>
                    <a:pt x="7" y="789"/>
                  </a:lnTo>
                  <a:lnTo>
                    <a:pt x="7" y="789"/>
                  </a:lnTo>
                  <a:lnTo>
                    <a:pt x="5" y="657"/>
                  </a:lnTo>
                  <a:lnTo>
                    <a:pt x="5" y="657"/>
                  </a:lnTo>
                  <a:lnTo>
                    <a:pt x="5" y="650"/>
                  </a:lnTo>
                  <a:lnTo>
                    <a:pt x="5" y="650"/>
                  </a:lnTo>
                  <a:lnTo>
                    <a:pt x="5" y="610"/>
                  </a:lnTo>
                  <a:lnTo>
                    <a:pt x="5" y="610"/>
                  </a:lnTo>
                  <a:lnTo>
                    <a:pt x="2" y="610"/>
                  </a:lnTo>
                  <a:lnTo>
                    <a:pt x="2" y="610"/>
                  </a:lnTo>
                  <a:lnTo>
                    <a:pt x="2" y="574"/>
                  </a:lnTo>
                  <a:lnTo>
                    <a:pt x="2" y="574"/>
                  </a:lnTo>
                  <a:lnTo>
                    <a:pt x="2" y="577"/>
                  </a:lnTo>
                  <a:lnTo>
                    <a:pt x="2" y="577"/>
                  </a:lnTo>
                  <a:lnTo>
                    <a:pt x="2" y="565"/>
                  </a:lnTo>
                  <a:lnTo>
                    <a:pt x="2" y="565"/>
                  </a:lnTo>
                  <a:lnTo>
                    <a:pt x="2" y="558"/>
                  </a:lnTo>
                  <a:lnTo>
                    <a:pt x="2" y="558"/>
                  </a:lnTo>
                  <a:lnTo>
                    <a:pt x="2" y="508"/>
                  </a:lnTo>
                  <a:lnTo>
                    <a:pt x="2" y="508"/>
                  </a:lnTo>
                  <a:lnTo>
                    <a:pt x="2" y="506"/>
                  </a:lnTo>
                  <a:lnTo>
                    <a:pt x="2" y="506"/>
                  </a:lnTo>
                  <a:lnTo>
                    <a:pt x="2" y="461"/>
                  </a:lnTo>
                  <a:lnTo>
                    <a:pt x="2" y="461"/>
                  </a:lnTo>
                  <a:lnTo>
                    <a:pt x="2" y="454"/>
                  </a:lnTo>
                  <a:lnTo>
                    <a:pt x="2" y="454"/>
                  </a:lnTo>
                  <a:lnTo>
                    <a:pt x="2" y="449"/>
                  </a:lnTo>
                  <a:lnTo>
                    <a:pt x="2" y="449"/>
                  </a:lnTo>
                  <a:lnTo>
                    <a:pt x="2" y="437"/>
                  </a:lnTo>
                  <a:lnTo>
                    <a:pt x="2" y="437"/>
                  </a:lnTo>
                  <a:lnTo>
                    <a:pt x="0" y="437"/>
                  </a:lnTo>
                  <a:lnTo>
                    <a:pt x="0" y="437"/>
                  </a:lnTo>
                  <a:lnTo>
                    <a:pt x="0" y="433"/>
                  </a:lnTo>
                  <a:lnTo>
                    <a:pt x="0" y="433"/>
                  </a:lnTo>
                  <a:lnTo>
                    <a:pt x="0" y="421"/>
                  </a:lnTo>
                  <a:lnTo>
                    <a:pt x="0" y="421"/>
                  </a:lnTo>
                  <a:lnTo>
                    <a:pt x="0" y="414"/>
                  </a:lnTo>
                  <a:lnTo>
                    <a:pt x="0" y="414"/>
                  </a:lnTo>
                  <a:lnTo>
                    <a:pt x="0" y="409"/>
                  </a:lnTo>
                  <a:lnTo>
                    <a:pt x="0" y="409"/>
                  </a:lnTo>
                  <a:lnTo>
                    <a:pt x="0" y="397"/>
                  </a:lnTo>
                  <a:lnTo>
                    <a:pt x="0" y="397"/>
                  </a:lnTo>
                  <a:lnTo>
                    <a:pt x="0" y="374"/>
                  </a:lnTo>
                  <a:lnTo>
                    <a:pt x="0" y="374"/>
                  </a:lnTo>
                  <a:lnTo>
                    <a:pt x="0" y="369"/>
                  </a:lnTo>
                  <a:lnTo>
                    <a:pt x="0" y="369"/>
                  </a:lnTo>
                  <a:lnTo>
                    <a:pt x="0" y="362"/>
                  </a:lnTo>
                  <a:lnTo>
                    <a:pt x="0" y="362"/>
                  </a:lnTo>
                  <a:lnTo>
                    <a:pt x="0" y="298"/>
                  </a:lnTo>
                  <a:lnTo>
                    <a:pt x="0" y="298"/>
                  </a:lnTo>
                  <a:lnTo>
                    <a:pt x="0" y="289"/>
                  </a:lnTo>
                  <a:lnTo>
                    <a:pt x="0" y="289"/>
                  </a:lnTo>
                  <a:lnTo>
                    <a:pt x="0" y="270"/>
                  </a:lnTo>
                  <a:lnTo>
                    <a:pt x="0" y="270"/>
                  </a:lnTo>
                  <a:lnTo>
                    <a:pt x="0" y="265"/>
                  </a:lnTo>
                  <a:lnTo>
                    <a:pt x="0" y="265"/>
                  </a:lnTo>
                  <a:lnTo>
                    <a:pt x="2" y="265"/>
                  </a:lnTo>
                  <a:lnTo>
                    <a:pt x="2" y="265"/>
                  </a:lnTo>
                  <a:lnTo>
                    <a:pt x="2" y="220"/>
                  </a:lnTo>
                  <a:lnTo>
                    <a:pt x="2" y="220"/>
                  </a:lnTo>
                  <a:lnTo>
                    <a:pt x="2" y="215"/>
                  </a:lnTo>
                  <a:lnTo>
                    <a:pt x="2" y="215"/>
                  </a:lnTo>
                  <a:lnTo>
                    <a:pt x="2" y="196"/>
                  </a:lnTo>
                  <a:lnTo>
                    <a:pt x="2" y="196"/>
                  </a:lnTo>
                  <a:lnTo>
                    <a:pt x="2" y="192"/>
                  </a:lnTo>
                  <a:lnTo>
                    <a:pt x="2" y="192"/>
                  </a:lnTo>
                  <a:lnTo>
                    <a:pt x="2" y="173"/>
                  </a:lnTo>
                  <a:lnTo>
                    <a:pt x="2" y="173"/>
                  </a:lnTo>
                  <a:lnTo>
                    <a:pt x="2" y="163"/>
                  </a:lnTo>
                  <a:lnTo>
                    <a:pt x="2" y="163"/>
                  </a:lnTo>
                  <a:lnTo>
                    <a:pt x="2" y="156"/>
                  </a:lnTo>
                  <a:lnTo>
                    <a:pt x="2" y="156"/>
                  </a:lnTo>
                  <a:lnTo>
                    <a:pt x="2" y="152"/>
                  </a:lnTo>
                  <a:lnTo>
                    <a:pt x="2" y="152"/>
                  </a:lnTo>
                  <a:lnTo>
                    <a:pt x="2" y="140"/>
                  </a:lnTo>
                  <a:lnTo>
                    <a:pt x="2" y="140"/>
                  </a:lnTo>
                  <a:lnTo>
                    <a:pt x="2" y="128"/>
                  </a:lnTo>
                  <a:lnTo>
                    <a:pt x="2" y="128"/>
                  </a:lnTo>
                  <a:lnTo>
                    <a:pt x="2" y="123"/>
                  </a:lnTo>
                  <a:lnTo>
                    <a:pt x="2" y="123"/>
                  </a:lnTo>
                  <a:lnTo>
                    <a:pt x="2" y="95"/>
                  </a:lnTo>
                  <a:lnTo>
                    <a:pt x="2" y="95"/>
                  </a:lnTo>
                  <a:lnTo>
                    <a:pt x="0" y="95"/>
                  </a:lnTo>
                  <a:lnTo>
                    <a:pt x="0" y="95"/>
                  </a:lnTo>
                  <a:lnTo>
                    <a:pt x="0" y="88"/>
                  </a:lnTo>
                  <a:lnTo>
                    <a:pt x="0" y="88"/>
                  </a:lnTo>
                  <a:lnTo>
                    <a:pt x="0" y="83"/>
                  </a:lnTo>
                  <a:lnTo>
                    <a:pt x="0" y="83"/>
                  </a:lnTo>
                  <a:lnTo>
                    <a:pt x="0" y="76"/>
                  </a:lnTo>
                  <a:lnTo>
                    <a:pt x="0" y="76"/>
                  </a:lnTo>
                  <a:lnTo>
                    <a:pt x="7" y="76"/>
                  </a:lnTo>
                  <a:lnTo>
                    <a:pt x="7" y="76"/>
                  </a:lnTo>
                  <a:lnTo>
                    <a:pt x="12" y="76"/>
                  </a:lnTo>
                  <a:lnTo>
                    <a:pt x="12" y="76"/>
                  </a:lnTo>
                  <a:lnTo>
                    <a:pt x="12" y="71"/>
                  </a:lnTo>
                  <a:lnTo>
                    <a:pt x="12" y="71"/>
                  </a:lnTo>
                  <a:lnTo>
                    <a:pt x="14" y="71"/>
                  </a:lnTo>
                  <a:lnTo>
                    <a:pt x="14" y="71"/>
                  </a:lnTo>
                  <a:lnTo>
                    <a:pt x="19" y="71"/>
                  </a:lnTo>
                  <a:lnTo>
                    <a:pt x="19" y="71"/>
                  </a:lnTo>
                  <a:lnTo>
                    <a:pt x="23" y="71"/>
                  </a:lnTo>
                  <a:lnTo>
                    <a:pt x="23" y="71"/>
                  </a:lnTo>
                  <a:lnTo>
                    <a:pt x="26" y="59"/>
                  </a:lnTo>
                  <a:lnTo>
                    <a:pt x="26" y="59"/>
                  </a:lnTo>
                  <a:lnTo>
                    <a:pt x="31" y="59"/>
                  </a:lnTo>
                  <a:lnTo>
                    <a:pt x="31" y="59"/>
                  </a:lnTo>
                  <a:lnTo>
                    <a:pt x="31" y="52"/>
                  </a:lnTo>
                  <a:lnTo>
                    <a:pt x="31" y="52"/>
                  </a:lnTo>
                  <a:lnTo>
                    <a:pt x="38" y="52"/>
                  </a:lnTo>
                  <a:lnTo>
                    <a:pt x="38" y="52"/>
                  </a:lnTo>
                  <a:lnTo>
                    <a:pt x="38" y="48"/>
                  </a:lnTo>
                  <a:lnTo>
                    <a:pt x="38" y="48"/>
                  </a:lnTo>
                  <a:lnTo>
                    <a:pt x="42" y="48"/>
                  </a:lnTo>
                  <a:lnTo>
                    <a:pt x="42" y="48"/>
                  </a:lnTo>
                  <a:lnTo>
                    <a:pt x="42" y="43"/>
                  </a:lnTo>
                  <a:lnTo>
                    <a:pt x="42" y="43"/>
                  </a:lnTo>
                  <a:lnTo>
                    <a:pt x="45" y="43"/>
                  </a:lnTo>
                  <a:lnTo>
                    <a:pt x="45" y="43"/>
                  </a:lnTo>
                  <a:lnTo>
                    <a:pt x="45" y="36"/>
                  </a:lnTo>
                  <a:lnTo>
                    <a:pt x="45" y="36"/>
                  </a:lnTo>
                  <a:lnTo>
                    <a:pt x="49" y="36"/>
                  </a:lnTo>
                  <a:lnTo>
                    <a:pt x="49" y="36"/>
                  </a:lnTo>
                  <a:lnTo>
                    <a:pt x="49" y="31"/>
                  </a:lnTo>
                  <a:lnTo>
                    <a:pt x="49" y="31"/>
                  </a:lnTo>
                  <a:lnTo>
                    <a:pt x="54" y="31"/>
                  </a:lnTo>
                  <a:lnTo>
                    <a:pt x="54" y="31"/>
                  </a:lnTo>
                  <a:lnTo>
                    <a:pt x="57" y="22"/>
                  </a:lnTo>
                  <a:lnTo>
                    <a:pt x="57" y="22"/>
                  </a:lnTo>
                  <a:lnTo>
                    <a:pt x="61" y="22"/>
                  </a:lnTo>
                  <a:lnTo>
                    <a:pt x="61" y="22"/>
                  </a:lnTo>
                  <a:lnTo>
                    <a:pt x="61" y="12"/>
                  </a:lnTo>
                  <a:lnTo>
                    <a:pt x="61" y="12"/>
                  </a:lnTo>
                  <a:lnTo>
                    <a:pt x="68" y="12"/>
                  </a:lnTo>
                  <a:lnTo>
                    <a:pt x="68" y="12"/>
                  </a:lnTo>
                  <a:lnTo>
                    <a:pt x="68" y="7"/>
                  </a:lnTo>
                  <a:lnTo>
                    <a:pt x="68" y="7"/>
                  </a:lnTo>
                  <a:lnTo>
                    <a:pt x="71" y="7"/>
                  </a:lnTo>
                  <a:lnTo>
                    <a:pt x="71" y="7"/>
                  </a:lnTo>
                  <a:lnTo>
                    <a:pt x="80" y="7"/>
                  </a:lnTo>
                  <a:lnTo>
                    <a:pt x="80" y="7"/>
                  </a:lnTo>
                  <a:lnTo>
                    <a:pt x="80" y="3"/>
                  </a:lnTo>
                  <a:lnTo>
                    <a:pt x="80" y="3"/>
                  </a:lnTo>
                  <a:lnTo>
                    <a:pt x="196" y="0"/>
                  </a:lnTo>
                  <a:lnTo>
                    <a:pt x="196" y="0"/>
                  </a:lnTo>
                  <a:lnTo>
                    <a:pt x="196" y="5"/>
                  </a:lnTo>
                  <a:lnTo>
                    <a:pt x="196" y="5"/>
                  </a:lnTo>
                  <a:lnTo>
                    <a:pt x="203" y="5"/>
                  </a:lnTo>
                  <a:lnTo>
                    <a:pt x="203" y="5"/>
                  </a:lnTo>
                  <a:lnTo>
                    <a:pt x="203" y="12"/>
                  </a:lnTo>
                  <a:lnTo>
                    <a:pt x="203" y="12"/>
                  </a:lnTo>
                  <a:lnTo>
                    <a:pt x="215" y="12"/>
                  </a:lnTo>
                  <a:lnTo>
                    <a:pt x="215" y="12"/>
                  </a:lnTo>
                  <a:lnTo>
                    <a:pt x="215" y="19"/>
                  </a:lnTo>
                  <a:lnTo>
                    <a:pt x="215" y="19"/>
                  </a:lnTo>
                  <a:lnTo>
                    <a:pt x="220" y="17"/>
                  </a:lnTo>
                  <a:lnTo>
                    <a:pt x="220" y="17"/>
                  </a:lnTo>
                  <a:lnTo>
                    <a:pt x="220" y="24"/>
                  </a:lnTo>
                  <a:lnTo>
                    <a:pt x="220" y="24"/>
                  </a:lnTo>
                  <a:lnTo>
                    <a:pt x="227" y="24"/>
                  </a:lnTo>
                  <a:lnTo>
                    <a:pt x="227" y="24"/>
                  </a:lnTo>
                  <a:lnTo>
                    <a:pt x="227" y="59"/>
                  </a:lnTo>
                  <a:lnTo>
                    <a:pt x="227" y="59"/>
                  </a:lnTo>
                  <a:lnTo>
                    <a:pt x="293" y="57"/>
                  </a:lnTo>
                  <a:lnTo>
                    <a:pt x="293" y="57"/>
                  </a:lnTo>
                  <a:lnTo>
                    <a:pt x="309" y="57"/>
                  </a:lnTo>
                  <a:lnTo>
                    <a:pt x="309" y="57"/>
                  </a:lnTo>
                  <a:lnTo>
                    <a:pt x="309" y="57"/>
                  </a:lnTo>
                  <a:lnTo>
                    <a:pt x="309" y="57"/>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3" name="Freeform 849"/>
            <p:cNvSpPr>
              <a:spLocks/>
            </p:cNvSpPr>
            <p:nvPr/>
          </p:nvSpPr>
          <p:spPr bwMode="auto">
            <a:xfrm>
              <a:off x="1979" y="2115"/>
              <a:ext cx="1110" cy="542"/>
            </a:xfrm>
            <a:custGeom>
              <a:avLst/>
              <a:gdLst/>
              <a:ahLst/>
              <a:cxnLst>
                <a:cxn ang="0">
                  <a:pos x="237" y="0"/>
                </a:cxn>
                <a:cxn ang="0">
                  <a:pos x="272" y="2"/>
                </a:cxn>
                <a:cxn ang="0">
                  <a:pos x="275" y="101"/>
                </a:cxn>
                <a:cxn ang="0">
                  <a:pos x="381" y="174"/>
                </a:cxn>
                <a:cxn ang="0">
                  <a:pos x="423" y="207"/>
                </a:cxn>
                <a:cxn ang="0">
                  <a:pos x="530" y="243"/>
                </a:cxn>
                <a:cxn ang="0">
                  <a:pos x="638" y="276"/>
                </a:cxn>
                <a:cxn ang="0">
                  <a:pos x="560" y="311"/>
                </a:cxn>
                <a:cxn ang="0">
                  <a:pos x="326" y="309"/>
                </a:cxn>
                <a:cxn ang="0">
                  <a:pos x="130" y="307"/>
                </a:cxn>
                <a:cxn ang="0">
                  <a:pos x="10" y="304"/>
                </a:cxn>
                <a:cxn ang="0">
                  <a:pos x="10" y="302"/>
                </a:cxn>
                <a:cxn ang="0">
                  <a:pos x="5" y="293"/>
                </a:cxn>
                <a:cxn ang="0">
                  <a:pos x="3" y="283"/>
                </a:cxn>
                <a:cxn ang="0">
                  <a:pos x="8" y="278"/>
                </a:cxn>
                <a:cxn ang="0">
                  <a:pos x="12" y="274"/>
                </a:cxn>
                <a:cxn ang="0">
                  <a:pos x="10" y="269"/>
                </a:cxn>
                <a:cxn ang="0">
                  <a:pos x="8" y="264"/>
                </a:cxn>
                <a:cxn ang="0">
                  <a:pos x="8" y="262"/>
                </a:cxn>
                <a:cxn ang="0">
                  <a:pos x="12" y="255"/>
                </a:cxn>
                <a:cxn ang="0">
                  <a:pos x="12" y="250"/>
                </a:cxn>
                <a:cxn ang="0">
                  <a:pos x="10" y="245"/>
                </a:cxn>
                <a:cxn ang="0">
                  <a:pos x="10" y="241"/>
                </a:cxn>
                <a:cxn ang="0">
                  <a:pos x="10" y="226"/>
                </a:cxn>
                <a:cxn ang="0">
                  <a:pos x="10" y="215"/>
                </a:cxn>
                <a:cxn ang="0">
                  <a:pos x="15" y="207"/>
                </a:cxn>
                <a:cxn ang="0">
                  <a:pos x="22" y="198"/>
                </a:cxn>
                <a:cxn ang="0">
                  <a:pos x="19" y="196"/>
                </a:cxn>
                <a:cxn ang="0">
                  <a:pos x="24" y="193"/>
                </a:cxn>
                <a:cxn ang="0">
                  <a:pos x="24" y="189"/>
                </a:cxn>
                <a:cxn ang="0">
                  <a:pos x="31" y="191"/>
                </a:cxn>
                <a:cxn ang="0">
                  <a:pos x="41" y="191"/>
                </a:cxn>
                <a:cxn ang="0">
                  <a:pos x="43" y="184"/>
                </a:cxn>
                <a:cxn ang="0">
                  <a:pos x="45" y="177"/>
                </a:cxn>
                <a:cxn ang="0">
                  <a:pos x="45" y="172"/>
                </a:cxn>
                <a:cxn ang="0">
                  <a:pos x="50" y="167"/>
                </a:cxn>
                <a:cxn ang="0">
                  <a:pos x="55" y="165"/>
                </a:cxn>
                <a:cxn ang="0">
                  <a:pos x="55" y="153"/>
                </a:cxn>
                <a:cxn ang="0">
                  <a:pos x="55" y="144"/>
                </a:cxn>
                <a:cxn ang="0">
                  <a:pos x="55" y="137"/>
                </a:cxn>
                <a:cxn ang="0">
                  <a:pos x="62" y="134"/>
                </a:cxn>
                <a:cxn ang="0">
                  <a:pos x="64" y="127"/>
                </a:cxn>
                <a:cxn ang="0">
                  <a:pos x="67" y="125"/>
                </a:cxn>
                <a:cxn ang="0">
                  <a:pos x="71" y="115"/>
                </a:cxn>
                <a:cxn ang="0">
                  <a:pos x="71" y="106"/>
                </a:cxn>
                <a:cxn ang="0">
                  <a:pos x="69" y="99"/>
                </a:cxn>
                <a:cxn ang="0">
                  <a:pos x="69" y="92"/>
                </a:cxn>
                <a:cxn ang="0">
                  <a:pos x="69" y="85"/>
                </a:cxn>
                <a:cxn ang="0">
                  <a:pos x="69" y="80"/>
                </a:cxn>
                <a:cxn ang="0">
                  <a:pos x="69" y="75"/>
                </a:cxn>
                <a:cxn ang="0">
                  <a:pos x="67" y="70"/>
                </a:cxn>
                <a:cxn ang="0">
                  <a:pos x="64" y="66"/>
                </a:cxn>
                <a:cxn ang="0">
                  <a:pos x="67" y="59"/>
                </a:cxn>
                <a:cxn ang="0">
                  <a:pos x="64" y="54"/>
                </a:cxn>
                <a:cxn ang="0">
                  <a:pos x="60" y="52"/>
                </a:cxn>
                <a:cxn ang="0">
                  <a:pos x="57" y="47"/>
                </a:cxn>
                <a:cxn ang="0">
                  <a:pos x="55" y="44"/>
                </a:cxn>
                <a:cxn ang="0">
                  <a:pos x="50" y="42"/>
                </a:cxn>
                <a:cxn ang="0">
                  <a:pos x="50" y="37"/>
                </a:cxn>
                <a:cxn ang="0">
                  <a:pos x="50" y="28"/>
                </a:cxn>
                <a:cxn ang="0">
                  <a:pos x="50" y="18"/>
                </a:cxn>
                <a:cxn ang="0">
                  <a:pos x="50" y="7"/>
                </a:cxn>
              </a:cxnLst>
              <a:rect l="0" t="0" r="r" b="b"/>
              <a:pathLst>
                <a:path w="638" h="311">
                  <a:moveTo>
                    <a:pt x="50" y="0"/>
                  </a:moveTo>
                  <a:lnTo>
                    <a:pt x="180" y="0"/>
                  </a:lnTo>
                  <a:lnTo>
                    <a:pt x="180" y="0"/>
                  </a:lnTo>
                  <a:lnTo>
                    <a:pt x="187" y="0"/>
                  </a:lnTo>
                  <a:lnTo>
                    <a:pt x="187" y="0"/>
                  </a:lnTo>
                  <a:lnTo>
                    <a:pt x="199" y="0"/>
                  </a:lnTo>
                  <a:lnTo>
                    <a:pt x="199" y="0"/>
                  </a:lnTo>
                  <a:lnTo>
                    <a:pt x="211" y="0"/>
                  </a:lnTo>
                  <a:lnTo>
                    <a:pt x="211" y="0"/>
                  </a:lnTo>
                  <a:lnTo>
                    <a:pt x="237" y="0"/>
                  </a:lnTo>
                  <a:lnTo>
                    <a:pt x="237" y="0"/>
                  </a:lnTo>
                  <a:lnTo>
                    <a:pt x="237" y="0"/>
                  </a:lnTo>
                  <a:lnTo>
                    <a:pt x="237" y="0"/>
                  </a:lnTo>
                  <a:lnTo>
                    <a:pt x="241" y="0"/>
                  </a:lnTo>
                  <a:lnTo>
                    <a:pt x="241" y="0"/>
                  </a:lnTo>
                  <a:lnTo>
                    <a:pt x="258" y="0"/>
                  </a:lnTo>
                  <a:lnTo>
                    <a:pt x="258" y="0"/>
                  </a:lnTo>
                  <a:lnTo>
                    <a:pt x="267" y="0"/>
                  </a:lnTo>
                  <a:lnTo>
                    <a:pt x="267" y="0"/>
                  </a:lnTo>
                  <a:lnTo>
                    <a:pt x="272" y="2"/>
                  </a:lnTo>
                  <a:lnTo>
                    <a:pt x="272" y="2"/>
                  </a:lnTo>
                  <a:lnTo>
                    <a:pt x="272" y="11"/>
                  </a:lnTo>
                  <a:lnTo>
                    <a:pt x="272" y="11"/>
                  </a:lnTo>
                  <a:lnTo>
                    <a:pt x="272" y="68"/>
                  </a:lnTo>
                  <a:lnTo>
                    <a:pt x="272" y="68"/>
                  </a:lnTo>
                  <a:lnTo>
                    <a:pt x="275" y="68"/>
                  </a:lnTo>
                  <a:lnTo>
                    <a:pt x="275" y="68"/>
                  </a:lnTo>
                  <a:lnTo>
                    <a:pt x="275" y="89"/>
                  </a:lnTo>
                  <a:lnTo>
                    <a:pt x="275" y="89"/>
                  </a:lnTo>
                  <a:lnTo>
                    <a:pt x="275" y="101"/>
                  </a:lnTo>
                  <a:lnTo>
                    <a:pt x="275" y="101"/>
                  </a:lnTo>
                  <a:lnTo>
                    <a:pt x="310" y="101"/>
                  </a:lnTo>
                  <a:lnTo>
                    <a:pt x="310" y="101"/>
                  </a:lnTo>
                  <a:lnTo>
                    <a:pt x="310" y="113"/>
                  </a:lnTo>
                  <a:lnTo>
                    <a:pt x="310" y="113"/>
                  </a:lnTo>
                  <a:lnTo>
                    <a:pt x="310" y="172"/>
                  </a:lnTo>
                  <a:lnTo>
                    <a:pt x="310" y="172"/>
                  </a:lnTo>
                  <a:lnTo>
                    <a:pt x="345" y="172"/>
                  </a:lnTo>
                  <a:lnTo>
                    <a:pt x="345" y="172"/>
                  </a:lnTo>
                  <a:lnTo>
                    <a:pt x="381" y="174"/>
                  </a:lnTo>
                  <a:lnTo>
                    <a:pt x="381" y="174"/>
                  </a:lnTo>
                  <a:lnTo>
                    <a:pt x="381" y="207"/>
                  </a:lnTo>
                  <a:lnTo>
                    <a:pt x="381" y="207"/>
                  </a:lnTo>
                  <a:lnTo>
                    <a:pt x="393" y="207"/>
                  </a:lnTo>
                  <a:lnTo>
                    <a:pt x="393" y="207"/>
                  </a:lnTo>
                  <a:lnTo>
                    <a:pt x="400" y="207"/>
                  </a:lnTo>
                  <a:lnTo>
                    <a:pt x="400" y="207"/>
                  </a:lnTo>
                  <a:lnTo>
                    <a:pt x="419" y="207"/>
                  </a:lnTo>
                  <a:lnTo>
                    <a:pt x="419" y="207"/>
                  </a:lnTo>
                  <a:lnTo>
                    <a:pt x="423" y="207"/>
                  </a:lnTo>
                  <a:lnTo>
                    <a:pt x="423" y="207"/>
                  </a:lnTo>
                  <a:lnTo>
                    <a:pt x="492" y="207"/>
                  </a:lnTo>
                  <a:lnTo>
                    <a:pt x="492" y="207"/>
                  </a:lnTo>
                  <a:lnTo>
                    <a:pt x="492" y="212"/>
                  </a:lnTo>
                  <a:lnTo>
                    <a:pt x="492" y="212"/>
                  </a:lnTo>
                  <a:lnTo>
                    <a:pt x="492" y="219"/>
                  </a:lnTo>
                  <a:lnTo>
                    <a:pt x="492" y="219"/>
                  </a:lnTo>
                  <a:lnTo>
                    <a:pt x="492" y="243"/>
                  </a:lnTo>
                  <a:lnTo>
                    <a:pt x="492" y="243"/>
                  </a:lnTo>
                  <a:lnTo>
                    <a:pt x="530" y="243"/>
                  </a:lnTo>
                  <a:lnTo>
                    <a:pt x="530" y="243"/>
                  </a:lnTo>
                  <a:lnTo>
                    <a:pt x="530" y="264"/>
                  </a:lnTo>
                  <a:lnTo>
                    <a:pt x="530" y="264"/>
                  </a:lnTo>
                  <a:lnTo>
                    <a:pt x="530" y="276"/>
                  </a:lnTo>
                  <a:lnTo>
                    <a:pt x="530" y="276"/>
                  </a:lnTo>
                  <a:lnTo>
                    <a:pt x="598" y="278"/>
                  </a:lnTo>
                  <a:lnTo>
                    <a:pt x="598" y="278"/>
                  </a:lnTo>
                  <a:lnTo>
                    <a:pt x="603" y="278"/>
                  </a:lnTo>
                  <a:lnTo>
                    <a:pt x="603" y="278"/>
                  </a:lnTo>
                  <a:lnTo>
                    <a:pt x="638" y="276"/>
                  </a:lnTo>
                  <a:lnTo>
                    <a:pt x="638" y="276"/>
                  </a:lnTo>
                  <a:lnTo>
                    <a:pt x="638" y="311"/>
                  </a:lnTo>
                  <a:lnTo>
                    <a:pt x="638" y="311"/>
                  </a:lnTo>
                  <a:lnTo>
                    <a:pt x="634" y="311"/>
                  </a:lnTo>
                  <a:lnTo>
                    <a:pt x="634" y="311"/>
                  </a:lnTo>
                  <a:lnTo>
                    <a:pt x="596" y="311"/>
                  </a:lnTo>
                  <a:lnTo>
                    <a:pt x="596" y="311"/>
                  </a:lnTo>
                  <a:lnTo>
                    <a:pt x="567" y="311"/>
                  </a:lnTo>
                  <a:lnTo>
                    <a:pt x="567" y="311"/>
                  </a:lnTo>
                  <a:lnTo>
                    <a:pt x="560" y="311"/>
                  </a:lnTo>
                  <a:lnTo>
                    <a:pt x="560" y="311"/>
                  </a:lnTo>
                  <a:lnTo>
                    <a:pt x="534" y="311"/>
                  </a:lnTo>
                  <a:lnTo>
                    <a:pt x="534" y="311"/>
                  </a:lnTo>
                  <a:lnTo>
                    <a:pt x="530" y="311"/>
                  </a:lnTo>
                  <a:lnTo>
                    <a:pt x="530" y="311"/>
                  </a:lnTo>
                  <a:lnTo>
                    <a:pt x="494" y="311"/>
                  </a:lnTo>
                  <a:lnTo>
                    <a:pt x="494" y="311"/>
                  </a:lnTo>
                  <a:lnTo>
                    <a:pt x="494" y="309"/>
                  </a:lnTo>
                  <a:lnTo>
                    <a:pt x="494" y="309"/>
                  </a:lnTo>
                  <a:lnTo>
                    <a:pt x="326" y="309"/>
                  </a:lnTo>
                  <a:lnTo>
                    <a:pt x="326" y="309"/>
                  </a:lnTo>
                  <a:lnTo>
                    <a:pt x="308" y="309"/>
                  </a:lnTo>
                  <a:lnTo>
                    <a:pt x="308" y="309"/>
                  </a:lnTo>
                  <a:lnTo>
                    <a:pt x="277" y="309"/>
                  </a:lnTo>
                  <a:lnTo>
                    <a:pt x="277" y="309"/>
                  </a:lnTo>
                  <a:lnTo>
                    <a:pt x="206" y="309"/>
                  </a:lnTo>
                  <a:lnTo>
                    <a:pt x="206" y="309"/>
                  </a:lnTo>
                  <a:lnTo>
                    <a:pt x="163" y="307"/>
                  </a:lnTo>
                  <a:lnTo>
                    <a:pt x="163" y="307"/>
                  </a:lnTo>
                  <a:lnTo>
                    <a:pt x="130" y="307"/>
                  </a:lnTo>
                  <a:lnTo>
                    <a:pt x="130" y="307"/>
                  </a:lnTo>
                  <a:lnTo>
                    <a:pt x="128" y="309"/>
                  </a:lnTo>
                  <a:lnTo>
                    <a:pt x="128" y="309"/>
                  </a:lnTo>
                  <a:lnTo>
                    <a:pt x="19" y="309"/>
                  </a:lnTo>
                  <a:lnTo>
                    <a:pt x="19" y="309"/>
                  </a:lnTo>
                  <a:lnTo>
                    <a:pt x="0" y="309"/>
                  </a:lnTo>
                  <a:lnTo>
                    <a:pt x="0" y="309"/>
                  </a:lnTo>
                  <a:lnTo>
                    <a:pt x="0" y="304"/>
                  </a:lnTo>
                  <a:lnTo>
                    <a:pt x="0" y="304"/>
                  </a:lnTo>
                  <a:lnTo>
                    <a:pt x="10" y="304"/>
                  </a:lnTo>
                  <a:lnTo>
                    <a:pt x="10" y="304"/>
                  </a:lnTo>
                  <a:lnTo>
                    <a:pt x="10" y="304"/>
                  </a:lnTo>
                  <a:lnTo>
                    <a:pt x="10" y="304"/>
                  </a:lnTo>
                  <a:lnTo>
                    <a:pt x="12" y="304"/>
                  </a:lnTo>
                  <a:lnTo>
                    <a:pt x="12" y="304"/>
                  </a:lnTo>
                  <a:lnTo>
                    <a:pt x="12" y="304"/>
                  </a:lnTo>
                  <a:lnTo>
                    <a:pt x="12" y="304"/>
                  </a:lnTo>
                  <a:lnTo>
                    <a:pt x="10" y="302"/>
                  </a:lnTo>
                  <a:lnTo>
                    <a:pt x="10" y="302"/>
                  </a:lnTo>
                  <a:lnTo>
                    <a:pt x="10" y="302"/>
                  </a:lnTo>
                  <a:lnTo>
                    <a:pt x="10" y="302"/>
                  </a:lnTo>
                  <a:lnTo>
                    <a:pt x="10" y="300"/>
                  </a:lnTo>
                  <a:lnTo>
                    <a:pt x="10" y="300"/>
                  </a:lnTo>
                  <a:lnTo>
                    <a:pt x="8" y="300"/>
                  </a:lnTo>
                  <a:lnTo>
                    <a:pt x="8" y="300"/>
                  </a:lnTo>
                  <a:lnTo>
                    <a:pt x="8" y="297"/>
                  </a:lnTo>
                  <a:lnTo>
                    <a:pt x="8" y="297"/>
                  </a:lnTo>
                  <a:lnTo>
                    <a:pt x="8" y="295"/>
                  </a:lnTo>
                  <a:lnTo>
                    <a:pt x="8" y="295"/>
                  </a:lnTo>
                  <a:lnTo>
                    <a:pt x="5" y="293"/>
                  </a:lnTo>
                  <a:lnTo>
                    <a:pt x="5" y="293"/>
                  </a:lnTo>
                  <a:lnTo>
                    <a:pt x="5" y="290"/>
                  </a:lnTo>
                  <a:lnTo>
                    <a:pt x="5" y="290"/>
                  </a:lnTo>
                  <a:lnTo>
                    <a:pt x="5" y="290"/>
                  </a:lnTo>
                  <a:lnTo>
                    <a:pt x="5" y="290"/>
                  </a:lnTo>
                  <a:lnTo>
                    <a:pt x="5" y="285"/>
                  </a:lnTo>
                  <a:lnTo>
                    <a:pt x="5" y="285"/>
                  </a:lnTo>
                  <a:lnTo>
                    <a:pt x="3" y="285"/>
                  </a:lnTo>
                  <a:lnTo>
                    <a:pt x="3" y="285"/>
                  </a:lnTo>
                  <a:lnTo>
                    <a:pt x="3" y="283"/>
                  </a:lnTo>
                  <a:lnTo>
                    <a:pt x="3" y="283"/>
                  </a:lnTo>
                  <a:lnTo>
                    <a:pt x="5" y="283"/>
                  </a:lnTo>
                  <a:lnTo>
                    <a:pt x="5" y="283"/>
                  </a:lnTo>
                  <a:lnTo>
                    <a:pt x="5" y="281"/>
                  </a:lnTo>
                  <a:lnTo>
                    <a:pt x="5" y="281"/>
                  </a:lnTo>
                  <a:lnTo>
                    <a:pt x="5" y="281"/>
                  </a:lnTo>
                  <a:lnTo>
                    <a:pt x="5" y="281"/>
                  </a:lnTo>
                  <a:lnTo>
                    <a:pt x="5" y="278"/>
                  </a:lnTo>
                  <a:lnTo>
                    <a:pt x="5" y="278"/>
                  </a:lnTo>
                  <a:lnTo>
                    <a:pt x="8" y="278"/>
                  </a:lnTo>
                  <a:lnTo>
                    <a:pt x="8" y="278"/>
                  </a:lnTo>
                  <a:lnTo>
                    <a:pt x="8" y="278"/>
                  </a:lnTo>
                  <a:lnTo>
                    <a:pt x="8" y="278"/>
                  </a:lnTo>
                  <a:lnTo>
                    <a:pt x="10" y="276"/>
                  </a:lnTo>
                  <a:lnTo>
                    <a:pt x="10" y="276"/>
                  </a:lnTo>
                  <a:lnTo>
                    <a:pt x="12" y="276"/>
                  </a:lnTo>
                  <a:lnTo>
                    <a:pt x="12" y="276"/>
                  </a:lnTo>
                  <a:lnTo>
                    <a:pt x="12" y="274"/>
                  </a:lnTo>
                  <a:lnTo>
                    <a:pt x="12" y="274"/>
                  </a:lnTo>
                  <a:lnTo>
                    <a:pt x="12" y="274"/>
                  </a:lnTo>
                  <a:lnTo>
                    <a:pt x="12" y="274"/>
                  </a:lnTo>
                  <a:lnTo>
                    <a:pt x="10" y="274"/>
                  </a:lnTo>
                  <a:lnTo>
                    <a:pt x="10" y="274"/>
                  </a:lnTo>
                  <a:lnTo>
                    <a:pt x="10" y="271"/>
                  </a:lnTo>
                  <a:lnTo>
                    <a:pt x="10" y="271"/>
                  </a:lnTo>
                  <a:lnTo>
                    <a:pt x="8" y="271"/>
                  </a:lnTo>
                  <a:lnTo>
                    <a:pt x="8" y="271"/>
                  </a:lnTo>
                  <a:lnTo>
                    <a:pt x="8" y="269"/>
                  </a:lnTo>
                  <a:lnTo>
                    <a:pt x="8" y="269"/>
                  </a:lnTo>
                  <a:lnTo>
                    <a:pt x="10" y="269"/>
                  </a:lnTo>
                  <a:lnTo>
                    <a:pt x="10" y="269"/>
                  </a:lnTo>
                  <a:lnTo>
                    <a:pt x="10" y="269"/>
                  </a:lnTo>
                  <a:lnTo>
                    <a:pt x="10" y="269"/>
                  </a:lnTo>
                  <a:lnTo>
                    <a:pt x="10" y="267"/>
                  </a:lnTo>
                  <a:lnTo>
                    <a:pt x="10" y="267"/>
                  </a:lnTo>
                  <a:lnTo>
                    <a:pt x="10" y="267"/>
                  </a:lnTo>
                  <a:lnTo>
                    <a:pt x="10" y="267"/>
                  </a:lnTo>
                  <a:lnTo>
                    <a:pt x="10" y="267"/>
                  </a:lnTo>
                  <a:lnTo>
                    <a:pt x="10" y="267"/>
                  </a:lnTo>
                  <a:lnTo>
                    <a:pt x="8" y="264"/>
                  </a:lnTo>
                  <a:lnTo>
                    <a:pt x="8" y="264"/>
                  </a:lnTo>
                  <a:lnTo>
                    <a:pt x="8" y="264"/>
                  </a:lnTo>
                  <a:lnTo>
                    <a:pt x="8" y="264"/>
                  </a:lnTo>
                  <a:lnTo>
                    <a:pt x="10" y="264"/>
                  </a:lnTo>
                  <a:lnTo>
                    <a:pt x="10" y="264"/>
                  </a:lnTo>
                  <a:lnTo>
                    <a:pt x="10" y="262"/>
                  </a:lnTo>
                  <a:lnTo>
                    <a:pt x="10" y="262"/>
                  </a:lnTo>
                  <a:lnTo>
                    <a:pt x="10" y="262"/>
                  </a:lnTo>
                  <a:lnTo>
                    <a:pt x="10" y="262"/>
                  </a:lnTo>
                  <a:lnTo>
                    <a:pt x="8" y="262"/>
                  </a:lnTo>
                  <a:lnTo>
                    <a:pt x="8" y="262"/>
                  </a:lnTo>
                  <a:lnTo>
                    <a:pt x="8" y="259"/>
                  </a:lnTo>
                  <a:lnTo>
                    <a:pt x="8" y="259"/>
                  </a:lnTo>
                  <a:lnTo>
                    <a:pt x="8" y="257"/>
                  </a:lnTo>
                  <a:lnTo>
                    <a:pt x="8" y="257"/>
                  </a:lnTo>
                  <a:lnTo>
                    <a:pt x="8" y="255"/>
                  </a:lnTo>
                  <a:lnTo>
                    <a:pt x="8" y="255"/>
                  </a:lnTo>
                  <a:lnTo>
                    <a:pt x="10" y="255"/>
                  </a:lnTo>
                  <a:lnTo>
                    <a:pt x="10" y="255"/>
                  </a:lnTo>
                  <a:lnTo>
                    <a:pt x="12" y="255"/>
                  </a:lnTo>
                  <a:lnTo>
                    <a:pt x="12" y="255"/>
                  </a:lnTo>
                  <a:lnTo>
                    <a:pt x="12" y="255"/>
                  </a:lnTo>
                  <a:lnTo>
                    <a:pt x="12" y="255"/>
                  </a:lnTo>
                  <a:lnTo>
                    <a:pt x="12" y="255"/>
                  </a:lnTo>
                  <a:lnTo>
                    <a:pt x="12" y="255"/>
                  </a:lnTo>
                  <a:lnTo>
                    <a:pt x="12" y="252"/>
                  </a:lnTo>
                  <a:lnTo>
                    <a:pt x="12" y="252"/>
                  </a:lnTo>
                  <a:lnTo>
                    <a:pt x="12" y="252"/>
                  </a:lnTo>
                  <a:lnTo>
                    <a:pt x="12" y="252"/>
                  </a:lnTo>
                  <a:lnTo>
                    <a:pt x="12" y="250"/>
                  </a:lnTo>
                  <a:lnTo>
                    <a:pt x="12" y="250"/>
                  </a:lnTo>
                  <a:lnTo>
                    <a:pt x="12" y="250"/>
                  </a:lnTo>
                  <a:lnTo>
                    <a:pt x="12" y="250"/>
                  </a:lnTo>
                  <a:lnTo>
                    <a:pt x="12" y="250"/>
                  </a:lnTo>
                  <a:lnTo>
                    <a:pt x="12" y="250"/>
                  </a:lnTo>
                  <a:lnTo>
                    <a:pt x="12" y="250"/>
                  </a:lnTo>
                  <a:lnTo>
                    <a:pt x="12" y="250"/>
                  </a:lnTo>
                  <a:lnTo>
                    <a:pt x="10" y="248"/>
                  </a:lnTo>
                  <a:lnTo>
                    <a:pt x="10" y="248"/>
                  </a:lnTo>
                  <a:lnTo>
                    <a:pt x="10" y="245"/>
                  </a:lnTo>
                  <a:lnTo>
                    <a:pt x="10" y="245"/>
                  </a:lnTo>
                  <a:lnTo>
                    <a:pt x="10" y="245"/>
                  </a:lnTo>
                  <a:lnTo>
                    <a:pt x="10" y="245"/>
                  </a:lnTo>
                  <a:lnTo>
                    <a:pt x="12" y="243"/>
                  </a:lnTo>
                  <a:lnTo>
                    <a:pt x="12" y="243"/>
                  </a:lnTo>
                  <a:lnTo>
                    <a:pt x="12" y="243"/>
                  </a:lnTo>
                  <a:lnTo>
                    <a:pt x="12" y="243"/>
                  </a:lnTo>
                  <a:lnTo>
                    <a:pt x="12" y="241"/>
                  </a:lnTo>
                  <a:lnTo>
                    <a:pt x="12" y="241"/>
                  </a:lnTo>
                  <a:lnTo>
                    <a:pt x="10" y="241"/>
                  </a:lnTo>
                  <a:lnTo>
                    <a:pt x="10" y="241"/>
                  </a:lnTo>
                  <a:lnTo>
                    <a:pt x="10" y="238"/>
                  </a:lnTo>
                  <a:lnTo>
                    <a:pt x="10" y="238"/>
                  </a:lnTo>
                  <a:lnTo>
                    <a:pt x="10" y="236"/>
                  </a:lnTo>
                  <a:lnTo>
                    <a:pt x="10" y="236"/>
                  </a:lnTo>
                  <a:lnTo>
                    <a:pt x="8" y="236"/>
                  </a:lnTo>
                  <a:lnTo>
                    <a:pt x="8" y="236"/>
                  </a:lnTo>
                  <a:lnTo>
                    <a:pt x="8" y="229"/>
                  </a:lnTo>
                  <a:lnTo>
                    <a:pt x="8" y="229"/>
                  </a:lnTo>
                  <a:lnTo>
                    <a:pt x="10" y="226"/>
                  </a:lnTo>
                  <a:lnTo>
                    <a:pt x="10" y="226"/>
                  </a:lnTo>
                  <a:lnTo>
                    <a:pt x="10" y="224"/>
                  </a:lnTo>
                  <a:lnTo>
                    <a:pt x="10" y="224"/>
                  </a:lnTo>
                  <a:lnTo>
                    <a:pt x="10" y="222"/>
                  </a:lnTo>
                  <a:lnTo>
                    <a:pt x="10" y="222"/>
                  </a:lnTo>
                  <a:lnTo>
                    <a:pt x="10" y="217"/>
                  </a:lnTo>
                  <a:lnTo>
                    <a:pt x="10" y="217"/>
                  </a:lnTo>
                  <a:lnTo>
                    <a:pt x="10" y="215"/>
                  </a:lnTo>
                  <a:lnTo>
                    <a:pt x="10" y="215"/>
                  </a:lnTo>
                  <a:lnTo>
                    <a:pt x="10" y="215"/>
                  </a:lnTo>
                  <a:lnTo>
                    <a:pt x="10" y="215"/>
                  </a:lnTo>
                  <a:lnTo>
                    <a:pt x="10" y="212"/>
                  </a:lnTo>
                  <a:lnTo>
                    <a:pt x="10" y="212"/>
                  </a:lnTo>
                  <a:lnTo>
                    <a:pt x="10" y="212"/>
                  </a:lnTo>
                  <a:lnTo>
                    <a:pt x="10" y="212"/>
                  </a:lnTo>
                  <a:lnTo>
                    <a:pt x="10" y="210"/>
                  </a:lnTo>
                  <a:lnTo>
                    <a:pt x="10" y="210"/>
                  </a:lnTo>
                  <a:lnTo>
                    <a:pt x="10" y="210"/>
                  </a:lnTo>
                  <a:lnTo>
                    <a:pt x="10" y="210"/>
                  </a:lnTo>
                  <a:lnTo>
                    <a:pt x="15" y="207"/>
                  </a:lnTo>
                  <a:lnTo>
                    <a:pt x="15" y="207"/>
                  </a:lnTo>
                  <a:lnTo>
                    <a:pt x="15" y="207"/>
                  </a:lnTo>
                  <a:lnTo>
                    <a:pt x="15" y="207"/>
                  </a:lnTo>
                  <a:lnTo>
                    <a:pt x="17" y="205"/>
                  </a:lnTo>
                  <a:lnTo>
                    <a:pt x="17" y="205"/>
                  </a:lnTo>
                  <a:lnTo>
                    <a:pt x="17" y="203"/>
                  </a:lnTo>
                  <a:lnTo>
                    <a:pt x="17" y="203"/>
                  </a:lnTo>
                  <a:lnTo>
                    <a:pt x="19" y="200"/>
                  </a:lnTo>
                  <a:lnTo>
                    <a:pt x="19" y="200"/>
                  </a:lnTo>
                  <a:lnTo>
                    <a:pt x="22" y="198"/>
                  </a:lnTo>
                  <a:lnTo>
                    <a:pt x="22" y="198"/>
                  </a:lnTo>
                  <a:lnTo>
                    <a:pt x="22" y="196"/>
                  </a:lnTo>
                  <a:lnTo>
                    <a:pt x="22" y="196"/>
                  </a:lnTo>
                  <a:lnTo>
                    <a:pt x="22" y="196"/>
                  </a:lnTo>
                  <a:lnTo>
                    <a:pt x="22" y="196"/>
                  </a:lnTo>
                  <a:lnTo>
                    <a:pt x="22" y="196"/>
                  </a:lnTo>
                  <a:lnTo>
                    <a:pt x="22" y="196"/>
                  </a:lnTo>
                  <a:lnTo>
                    <a:pt x="22" y="196"/>
                  </a:lnTo>
                  <a:lnTo>
                    <a:pt x="22" y="196"/>
                  </a:lnTo>
                  <a:lnTo>
                    <a:pt x="19" y="196"/>
                  </a:lnTo>
                  <a:lnTo>
                    <a:pt x="19" y="196"/>
                  </a:lnTo>
                  <a:lnTo>
                    <a:pt x="22" y="196"/>
                  </a:lnTo>
                  <a:lnTo>
                    <a:pt x="22" y="196"/>
                  </a:lnTo>
                  <a:lnTo>
                    <a:pt x="22" y="193"/>
                  </a:lnTo>
                  <a:lnTo>
                    <a:pt x="22" y="193"/>
                  </a:lnTo>
                  <a:lnTo>
                    <a:pt x="22" y="193"/>
                  </a:lnTo>
                  <a:lnTo>
                    <a:pt x="22" y="193"/>
                  </a:lnTo>
                  <a:lnTo>
                    <a:pt x="24" y="193"/>
                  </a:lnTo>
                  <a:lnTo>
                    <a:pt x="24" y="193"/>
                  </a:lnTo>
                  <a:lnTo>
                    <a:pt x="24" y="193"/>
                  </a:lnTo>
                  <a:lnTo>
                    <a:pt x="24" y="193"/>
                  </a:lnTo>
                  <a:lnTo>
                    <a:pt x="24" y="191"/>
                  </a:lnTo>
                  <a:lnTo>
                    <a:pt x="24" y="191"/>
                  </a:lnTo>
                  <a:lnTo>
                    <a:pt x="24" y="191"/>
                  </a:lnTo>
                  <a:lnTo>
                    <a:pt x="24" y="191"/>
                  </a:lnTo>
                  <a:lnTo>
                    <a:pt x="24" y="191"/>
                  </a:lnTo>
                  <a:lnTo>
                    <a:pt x="24" y="191"/>
                  </a:lnTo>
                  <a:lnTo>
                    <a:pt x="24" y="189"/>
                  </a:lnTo>
                  <a:lnTo>
                    <a:pt x="24" y="189"/>
                  </a:lnTo>
                  <a:lnTo>
                    <a:pt x="24" y="189"/>
                  </a:lnTo>
                  <a:lnTo>
                    <a:pt x="24" y="189"/>
                  </a:lnTo>
                  <a:lnTo>
                    <a:pt x="24" y="189"/>
                  </a:lnTo>
                  <a:lnTo>
                    <a:pt x="24" y="189"/>
                  </a:lnTo>
                  <a:lnTo>
                    <a:pt x="24" y="189"/>
                  </a:lnTo>
                  <a:lnTo>
                    <a:pt x="24" y="189"/>
                  </a:lnTo>
                  <a:lnTo>
                    <a:pt x="26" y="189"/>
                  </a:lnTo>
                  <a:lnTo>
                    <a:pt x="26" y="189"/>
                  </a:lnTo>
                  <a:lnTo>
                    <a:pt x="29" y="189"/>
                  </a:lnTo>
                  <a:lnTo>
                    <a:pt x="29" y="189"/>
                  </a:lnTo>
                  <a:lnTo>
                    <a:pt x="31" y="191"/>
                  </a:lnTo>
                  <a:lnTo>
                    <a:pt x="31" y="191"/>
                  </a:lnTo>
                  <a:lnTo>
                    <a:pt x="36" y="191"/>
                  </a:lnTo>
                  <a:lnTo>
                    <a:pt x="36" y="191"/>
                  </a:lnTo>
                  <a:lnTo>
                    <a:pt x="38" y="193"/>
                  </a:lnTo>
                  <a:lnTo>
                    <a:pt x="38" y="193"/>
                  </a:lnTo>
                  <a:lnTo>
                    <a:pt x="38" y="193"/>
                  </a:lnTo>
                  <a:lnTo>
                    <a:pt x="38" y="193"/>
                  </a:lnTo>
                  <a:lnTo>
                    <a:pt x="38" y="191"/>
                  </a:lnTo>
                  <a:lnTo>
                    <a:pt x="38" y="191"/>
                  </a:lnTo>
                  <a:lnTo>
                    <a:pt x="41" y="191"/>
                  </a:lnTo>
                  <a:lnTo>
                    <a:pt x="41" y="191"/>
                  </a:lnTo>
                  <a:lnTo>
                    <a:pt x="41" y="191"/>
                  </a:lnTo>
                  <a:lnTo>
                    <a:pt x="41" y="191"/>
                  </a:lnTo>
                  <a:lnTo>
                    <a:pt x="41" y="191"/>
                  </a:lnTo>
                  <a:lnTo>
                    <a:pt x="41" y="191"/>
                  </a:lnTo>
                  <a:lnTo>
                    <a:pt x="41" y="189"/>
                  </a:lnTo>
                  <a:lnTo>
                    <a:pt x="41" y="189"/>
                  </a:lnTo>
                  <a:lnTo>
                    <a:pt x="41" y="186"/>
                  </a:lnTo>
                  <a:lnTo>
                    <a:pt x="41" y="186"/>
                  </a:lnTo>
                  <a:lnTo>
                    <a:pt x="43" y="184"/>
                  </a:lnTo>
                  <a:lnTo>
                    <a:pt x="43" y="184"/>
                  </a:lnTo>
                  <a:lnTo>
                    <a:pt x="43" y="182"/>
                  </a:lnTo>
                  <a:lnTo>
                    <a:pt x="43" y="182"/>
                  </a:lnTo>
                  <a:lnTo>
                    <a:pt x="43" y="182"/>
                  </a:lnTo>
                  <a:lnTo>
                    <a:pt x="43" y="182"/>
                  </a:lnTo>
                  <a:lnTo>
                    <a:pt x="43" y="179"/>
                  </a:lnTo>
                  <a:lnTo>
                    <a:pt x="43" y="179"/>
                  </a:lnTo>
                  <a:lnTo>
                    <a:pt x="43" y="177"/>
                  </a:lnTo>
                  <a:lnTo>
                    <a:pt x="43" y="177"/>
                  </a:lnTo>
                  <a:lnTo>
                    <a:pt x="45" y="177"/>
                  </a:lnTo>
                  <a:lnTo>
                    <a:pt x="45" y="177"/>
                  </a:lnTo>
                  <a:lnTo>
                    <a:pt x="45" y="174"/>
                  </a:lnTo>
                  <a:lnTo>
                    <a:pt x="45" y="174"/>
                  </a:lnTo>
                  <a:lnTo>
                    <a:pt x="45" y="174"/>
                  </a:lnTo>
                  <a:lnTo>
                    <a:pt x="45" y="174"/>
                  </a:lnTo>
                  <a:lnTo>
                    <a:pt x="45" y="172"/>
                  </a:lnTo>
                  <a:lnTo>
                    <a:pt x="45" y="172"/>
                  </a:lnTo>
                  <a:lnTo>
                    <a:pt x="45" y="172"/>
                  </a:lnTo>
                  <a:lnTo>
                    <a:pt x="45" y="172"/>
                  </a:lnTo>
                  <a:lnTo>
                    <a:pt x="45" y="172"/>
                  </a:lnTo>
                  <a:lnTo>
                    <a:pt x="45" y="172"/>
                  </a:lnTo>
                  <a:lnTo>
                    <a:pt x="48" y="172"/>
                  </a:lnTo>
                  <a:lnTo>
                    <a:pt x="48" y="172"/>
                  </a:lnTo>
                  <a:lnTo>
                    <a:pt x="48" y="172"/>
                  </a:lnTo>
                  <a:lnTo>
                    <a:pt x="48" y="172"/>
                  </a:lnTo>
                  <a:lnTo>
                    <a:pt x="50" y="170"/>
                  </a:lnTo>
                  <a:lnTo>
                    <a:pt x="50" y="170"/>
                  </a:lnTo>
                  <a:lnTo>
                    <a:pt x="50" y="167"/>
                  </a:lnTo>
                  <a:lnTo>
                    <a:pt x="50" y="167"/>
                  </a:lnTo>
                  <a:lnTo>
                    <a:pt x="50" y="167"/>
                  </a:lnTo>
                  <a:lnTo>
                    <a:pt x="50" y="167"/>
                  </a:lnTo>
                  <a:lnTo>
                    <a:pt x="50" y="167"/>
                  </a:lnTo>
                  <a:lnTo>
                    <a:pt x="50" y="167"/>
                  </a:lnTo>
                  <a:lnTo>
                    <a:pt x="52" y="167"/>
                  </a:lnTo>
                  <a:lnTo>
                    <a:pt x="52" y="167"/>
                  </a:lnTo>
                  <a:lnTo>
                    <a:pt x="52" y="167"/>
                  </a:lnTo>
                  <a:lnTo>
                    <a:pt x="52" y="167"/>
                  </a:lnTo>
                  <a:lnTo>
                    <a:pt x="52" y="167"/>
                  </a:lnTo>
                  <a:lnTo>
                    <a:pt x="52" y="167"/>
                  </a:lnTo>
                  <a:lnTo>
                    <a:pt x="55" y="165"/>
                  </a:lnTo>
                  <a:lnTo>
                    <a:pt x="55" y="165"/>
                  </a:lnTo>
                  <a:lnTo>
                    <a:pt x="52" y="160"/>
                  </a:lnTo>
                  <a:lnTo>
                    <a:pt x="52" y="160"/>
                  </a:lnTo>
                  <a:lnTo>
                    <a:pt x="52" y="160"/>
                  </a:lnTo>
                  <a:lnTo>
                    <a:pt x="52" y="160"/>
                  </a:lnTo>
                  <a:lnTo>
                    <a:pt x="52" y="158"/>
                  </a:lnTo>
                  <a:lnTo>
                    <a:pt x="52" y="158"/>
                  </a:lnTo>
                  <a:lnTo>
                    <a:pt x="55" y="156"/>
                  </a:lnTo>
                  <a:lnTo>
                    <a:pt x="55" y="156"/>
                  </a:lnTo>
                  <a:lnTo>
                    <a:pt x="55" y="153"/>
                  </a:lnTo>
                  <a:lnTo>
                    <a:pt x="55" y="153"/>
                  </a:lnTo>
                  <a:lnTo>
                    <a:pt x="55" y="151"/>
                  </a:lnTo>
                  <a:lnTo>
                    <a:pt x="55" y="151"/>
                  </a:lnTo>
                  <a:lnTo>
                    <a:pt x="55" y="151"/>
                  </a:lnTo>
                  <a:lnTo>
                    <a:pt x="55" y="151"/>
                  </a:lnTo>
                  <a:lnTo>
                    <a:pt x="55" y="148"/>
                  </a:lnTo>
                  <a:lnTo>
                    <a:pt x="55" y="148"/>
                  </a:lnTo>
                  <a:lnTo>
                    <a:pt x="55" y="146"/>
                  </a:lnTo>
                  <a:lnTo>
                    <a:pt x="55" y="146"/>
                  </a:lnTo>
                  <a:lnTo>
                    <a:pt x="55" y="144"/>
                  </a:lnTo>
                  <a:lnTo>
                    <a:pt x="55" y="144"/>
                  </a:lnTo>
                  <a:lnTo>
                    <a:pt x="52" y="144"/>
                  </a:lnTo>
                  <a:lnTo>
                    <a:pt x="52" y="144"/>
                  </a:lnTo>
                  <a:lnTo>
                    <a:pt x="52" y="141"/>
                  </a:lnTo>
                  <a:lnTo>
                    <a:pt x="52" y="141"/>
                  </a:lnTo>
                  <a:lnTo>
                    <a:pt x="52" y="139"/>
                  </a:lnTo>
                  <a:lnTo>
                    <a:pt x="52" y="139"/>
                  </a:lnTo>
                  <a:lnTo>
                    <a:pt x="52" y="139"/>
                  </a:lnTo>
                  <a:lnTo>
                    <a:pt x="52" y="139"/>
                  </a:lnTo>
                  <a:lnTo>
                    <a:pt x="55" y="137"/>
                  </a:lnTo>
                  <a:lnTo>
                    <a:pt x="55" y="137"/>
                  </a:lnTo>
                  <a:lnTo>
                    <a:pt x="55" y="134"/>
                  </a:lnTo>
                  <a:lnTo>
                    <a:pt x="55" y="134"/>
                  </a:lnTo>
                  <a:lnTo>
                    <a:pt x="57" y="134"/>
                  </a:lnTo>
                  <a:lnTo>
                    <a:pt x="57" y="134"/>
                  </a:lnTo>
                  <a:lnTo>
                    <a:pt x="57" y="134"/>
                  </a:lnTo>
                  <a:lnTo>
                    <a:pt x="57" y="134"/>
                  </a:lnTo>
                  <a:lnTo>
                    <a:pt x="60" y="134"/>
                  </a:lnTo>
                  <a:lnTo>
                    <a:pt x="60" y="134"/>
                  </a:lnTo>
                  <a:lnTo>
                    <a:pt x="62" y="134"/>
                  </a:lnTo>
                  <a:lnTo>
                    <a:pt x="62" y="134"/>
                  </a:lnTo>
                  <a:lnTo>
                    <a:pt x="62" y="132"/>
                  </a:lnTo>
                  <a:lnTo>
                    <a:pt x="62" y="132"/>
                  </a:lnTo>
                  <a:lnTo>
                    <a:pt x="62" y="132"/>
                  </a:lnTo>
                  <a:lnTo>
                    <a:pt x="62" y="132"/>
                  </a:lnTo>
                  <a:lnTo>
                    <a:pt x="64" y="130"/>
                  </a:lnTo>
                  <a:lnTo>
                    <a:pt x="64" y="130"/>
                  </a:lnTo>
                  <a:lnTo>
                    <a:pt x="64" y="127"/>
                  </a:lnTo>
                  <a:lnTo>
                    <a:pt x="64" y="127"/>
                  </a:lnTo>
                  <a:lnTo>
                    <a:pt x="64" y="127"/>
                  </a:lnTo>
                  <a:lnTo>
                    <a:pt x="64" y="127"/>
                  </a:lnTo>
                  <a:lnTo>
                    <a:pt x="64" y="125"/>
                  </a:lnTo>
                  <a:lnTo>
                    <a:pt x="64" y="125"/>
                  </a:lnTo>
                  <a:lnTo>
                    <a:pt x="64" y="125"/>
                  </a:lnTo>
                  <a:lnTo>
                    <a:pt x="64" y="125"/>
                  </a:lnTo>
                  <a:lnTo>
                    <a:pt x="67" y="125"/>
                  </a:lnTo>
                  <a:lnTo>
                    <a:pt x="67" y="125"/>
                  </a:lnTo>
                  <a:lnTo>
                    <a:pt x="67" y="125"/>
                  </a:lnTo>
                  <a:lnTo>
                    <a:pt x="67" y="125"/>
                  </a:lnTo>
                  <a:lnTo>
                    <a:pt x="67" y="125"/>
                  </a:lnTo>
                  <a:lnTo>
                    <a:pt x="67" y="125"/>
                  </a:lnTo>
                  <a:lnTo>
                    <a:pt x="69" y="122"/>
                  </a:lnTo>
                  <a:lnTo>
                    <a:pt x="69" y="122"/>
                  </a:lnTo>
                  <a:lnTo>
                    <a:pt x="69" y="120"/>
                  </a:lnTo>
                  <a:lnTo>
                    <a:pt x="69" y="120"/>
                  </a:lnTo>
                  <a:lnTo>
                    <a:pt x="69" y="120"/>
                  </a:lnTo>
                  <a:lnTo>
                    <a:pt x="69" y="120"/>
                  </a:lnTo>
                  <a:lnTo>
                    <a:pt x="71" y="115"/>
                  </a:lnTo>
                  <a:lnTo>
                    <a:pt x="71" y="115"/>
                  </a:lnTo>
                  <a:lnTo>
                    <a:pt x="71" y="115"/>
                  </a:lnTo>
                  <a:lnTo>
                    <a:pt x="71" y="115"/>
                  </a:lnTo>
                  <a:lnTo>
                    <a:pt x="71" y="111"/>
                  </a:lnTo>
                  <a:lnTo>
                    <a:pt x="71" y="111"/>
                  </a:lnTo>
                  <a:lnTo>
                    <a:pt x="71" y="111"/>
                  </a:lnTo>
                  <a:lnTo>
                    <a:pt x="71" y="111"/>
                  </a:lnTo>
                  <a:lnTo>
                    <a:pt x="71" y="108"/>
                  </a:lnTo>
                  <a:lnTo>
                    <a:pt x="71" y="108"/>
                  </a:lnTo>
                  <a:lnTo>
                    <a:pt x="71" y="106"/>
                  </a:lnTo>
                  <a:lnTo>
                    <a:pt x="71" y="106"/>
                  </a:lnTo>
                  <a:lnTo>
                    <a:pt x="71" y="106"/>
                  </a:lnTo>
                  <a:lnTo>
                    <a:pt x="71" y="106"/>
                  </a:lnTo>
                  <a:lnTo>
                    <a:pt x="69" y="104"/>
                  </a:lnTo>
                  <a:lnTo>
                    <a:pt x="69" y="104"/>
                  </a:lnTo>
                  <a:lnTo>
                    <a:pt x="69" y="104"/>
                  </a:lnTo>
                  <a:lnTo>
                    <a:pt x="69" y="104"/>
                  </a:lnTo>
                  <a:lnTo>
                    <a:pt x="69" y="101"/>
                  </a:lnTo>
                  <a:lnTo>
                    <a:pt x="69" y="101"/>
                  </a:lnTo>
                  <a:lnTo>
                    <a:pt x="69" y="101"/>
                  </a:lnTo>
                  <a:lnTo>
                    <a:pt x="69" y="101"/>
                  </a:lnTo>
                  <a:lnTo>
                    <a:pt x="69" y="99"/>
                  </a:lnTo>
                  <a:lnTo>
                    <a:pt x="69" y="99"/>
                  </a:lnTo>
                  <a:lnTo>
                    <a:pt x="67" y="96"/>
                  </a:lnTo>
                  <a:lnTo>
                    <a:pt x="67" y="96"/>
                  </a:lnTo>
                  <a:lnTo>
                    <a:pt x="69" y="96"/>
                  </a:lnTo>
                  <a:lnTo>
                    <a:pt x="69" y="96"/>
                  </a:lnTo>
                  <a:lnTo>
                    <a:pt x="69" y="94"/>
                  </a:lnTo>
                  <a:lnTo>
                    <a:pt x="69" y="94"/>
                  </a:lnTo>
                  <a:lnTo>
                    <a:pt x="69" y="92"/>
                  </a:lnTo>
                  <a:lnTo>
                    <a:pt x="69" y="92"/>
                  </a:lnTo>
                  <a:lnTo>
                    <a:pt x="69" y="92"/>
                  </a:lnTo>
                  <a:lnTo>
                    <a:pt x="69" y="92"/>
                  </a:lnTo>
                  <a:lnTo>
                    <a:pt x="69" y="89"/>
                  </a:lnTo>
                  <a:lnTo>
                    <a:pt x="69" y="89"/>
                  </a:lnTo>
                  <a:lnTo>
                    <a:pt x="69" y="89"/>
                  </a:lnTo>
                  <a:lnTo>
                    <a:pt x="69" y="89"/>
                  </a:lnTo>
                  <a:lnTo>
                    <a:pt x="69" y="87"/>
                  </a:lnTo>
                  <a:lnTo>
                    <a:pt x="69" y="87"/>
                  </a:lnTo>
                  <a:lnTo>
                    <a:pt x="69" y="85"/>
                  </a:lnTo>
                  <a:lnTo>
                    <a:pt x="69" y="85"/>
                  </a:lnTo>
                  <a:lnTo>
                    <a:pt x="69" y="85"/>
                  </a:lnTo>
                  <a:lnTo>
                    <a:pt x="69" y="85"/>
                  </a:lnTo>
                  <a:lnTo>
                    <a:pt x="69" y="85"/>
                  </a:lnTo>
                  <a:lnTo>
                    <a:pt x="69" y="85"/>
                  </a:lnTo>
                  <a:lnTo>
                    <a:pt x="69" y="82"/>
                  </a:lnTo>
                  <a:lnTo>
                    <a:pt x="69" y="82"/>
                  </a:lnTo>
                  <a:lnTo>
                    <a:pt x="69" y="82"/>
                  </a:lnTo>
                  <a:lnTo>
                    <a:pt x="69" y="82"/>
                  </a:lnTo>
                  <a:lnTo>
                    <a:pt x="69" y="80"/>
                  </a:lnTo>
                  <a:lnTo>
                    <a:pt x="69" y="80"/>
                  </a:lnTo>
                  <a:lnTo>
                    <a:pt x="69" y="80"/>
                  </a:lnTo>
                  <a:lnTo>
                    <a:pt x="69" y="80"/>
                  </a:lnTo>
                  <a:lnTo>
                    <a:pt x="69" y="80"/>
                  </a:lnTo>
                  <a:lnTo>
                    <a:pt x="69" y="80"/>
                  </a:lnTo>
                  <a:lnTo>
                    <a:pt x="69" y="80"/>
                  </a:lnTo>
                  <a:lnTo>
                    <a:pt x="69" y="80"/>
                  </a:lnTo>
                  <a:lnTo>
                    <a:pt x="69" y="78"/>
                  </a:lnTo>
                  <a:lnTo>
                    <a:pt x="69" y="78"/>
                  </a:lnTo>
                  <a:lnTo>
                    <a:pt x="69" y="75"/>
                  </a:lnTo>
                  <a:lnTo>
                    <a:pt x="69" y="75"/>
                  </a:lnTo>
                  <a:lnTo>
                    <a:pt x="69" y="75"/>
                  </a:lnTo>
                  <a:lnTo>
                    <a:pt x="69" y="75"/>
                  </a:lnTo>
                  <a:lnTo>
                    <a:pt x="67" y="75"/>
                  </a:lnTo>
                  <a:lnTo>
                    <a:pt x="67" y="75"/>
                  </a:lnTo>
                  <a:lnTo>
                    <a:pt x="67" y="73"/>
                  </a:lnTo>
                  <a:lnTo>
                    <a:pt x="67" y="73"/>
                  </a:lnTo>
                  <a:lnTo>
                    <a:pt x="67" y="73"/>
                  </a:lnTo>
                  <a:lnTo>
                    <a:pt x="67" y="73"/>
                  </a:lnTo>
                  <a:lnTo>
                    <a:pt x="67" y="73"/>
                  </a:lnTo>
                  <a:lnTo>
                    <a:pt x="67" y="73"/>
                  </a:lnTo>
                  <a:lnTo>
                    <a:pt x="67" y="70"/>
                  </a:lnTo>
                  <a:lnTo>
                    <a:pt x="67" y="70"/>
                  </a:lnTo>
                  <a:lnTo>
                    <a:pt x="67" y="68"/>
                  </a:lnTo>
                  <a:lnTo>
                    <a:pt x="67" y="68"/>
                  </a:lnTo>
                  <a:lnTo>
                    <a:pt x="67" y="68"/>
                  </a:lnTo>
                  <a:lnTo>
                    <a:pt x="67" y="68"/>
                  </a:lnTo>
                  <a:lnTo>
                    <a:pt x="67" y="68"/>
                  </a:lnTo>
                  <a:lnTo>
                    <a:pt x="67" y="68"/>
                  </a:lnTo>
                  <a:lnTo>
                    <a:pt x="64" y="66"/>
                  </a:lnTo>
                  <a:lnTo>
                    <a:pt x="64" y="66"/>
                  </a:lnTo>
                  <a:lnTo>
                    <a:pt x="64" y="66"/>
                  </a:lnTo>
                  <a:lnTo>
                    <a:pt x="64" y="66"/>
                  </a:lnTo>
                  <a:lnTo>
                    <a:pt x="64" y="63"/>
                  </a:lnTo>
                  <a:lnTo>
                    <a:pt x="64" y="63"/>
                  </a:lnTo>
                  <a:lnTo>
                    <a:pt x="64" y="61"/>
                  </a:lnTo>
                  <a:lnTo>
                    <a:pt x="64" y="61"/>
                  </a:lnTo>
                  <a:lnTo>
                    <a:pt x="67" y="61"/>
                  </a:lnTo>
                  <a:lnTo>
                    <a:pt x="67" y="61"/>
                  </a:lnTo>
                  <a:lnTo>
                    <a:pt x="67" y="59"/>
                  </a:lnTo>
                  <a:lnTo>
                    <a:pt x="67" y="59"/>
                  </a:lnTo>
                  <a:lnTo>
                    <a:pt x="67" y="59"/>
                  </a:lnTo>
                  <a:lnTo>
                    <a:pt x="67" y="59"/>
                  </a:lnTo>
                  <a:lnTo>
                    <a:pt x="64" y="59"/>
                  </a:lnTo>
                  <a:lnTo>
                    <a:pt x="64" y="59"/>
                  </a:lnTo>
                  <a:lnTo>
                    <a:pt x="64" y="56"/>
                  </a:lnTo>
                  <a:lnTo>
                    <a:pt x="64" y="56"/>
                  </a:lnTo>
                  <a:lnTo>
                    <a:pt x="67" y="56"/>
                  </a:lnTo>
                  <a:lnTo>
                    <a:pt x="67" y="56"/>
                  </a:lnTo>
                  <a:lnTo>
                    <a:pt x="64" y="56"/>
                  </a:lnTo>
                  <a:lnTo>
                    <a:pt x="64" y="56"/>
                  </a:lnTo>
                  <a:lnTo>
                    <a:pt x="64" y="54"/>
                  </a:lnTo>
                  <a:lnTo>
                    <a:pt x="64" y="54"/>
                  </a:lnTo>
                  <a:lnTo>
                    <a:pt x="64" y="54"/>
                  </a:lnTo>
                  <a:lnTo>
                    <a:pt x="64" y="54"/>
                  </a:lnTo>
                  <a:lnTo>
                    <a:pt x="62" y="54"/>
                  </a:lnTo>
                  <a:lnTo>
                    <a:pt x="62" y="54"/>
                  </a:lnTo>
                  <a:lnTo>
                    <a:pt x="62" y="52"/>
                  </a:lnTo>
                  <a:lnTo>
                    <a:pt x="62" y="52"/>
                  </a:lnTo>
                  <a:lnTo>
                    <a:pt x="62" y="52"/>
                  </a:lnTo>
                  <a:lnTo>
                    <a:pt x="62" y="52"/>
                  </a:lnTo>
                  <a:lnTo>
                    <a:pt x="60" y="52"/>
                  </a:lnTo>
                  <a:lnTo>
                    <a:pt x="60" y="52"/>
                  </a:lnTo>
                  <a:lnTo>
                    <a:pt x="60" y="52"/>
                  </a:lnTo>
                  <a:lnTo>
                    <a:pt x="60" y="52"/>
                  </a:lnTo>
                  <a:lnTo>
                    <a:pt x="60" y="52"/>
                  </a:lnTo>
                  <a:lnTo>
                    <a:pt x="60" y="52"/>
                  </a:lnTo>
                  <a:lnTo>
                    <a:pt x="60" y="49"/>
                  </a:lnTo>
                  <a:lnTo>
                    <a:pt x="60" y="49"/>
                  </a:lnTo>
                  <a:lnTo>
                    <a:pt x="57" y="49"/>
                  </a:lnTo>
                  <a:lnTo>
                    <a:pt x="57" y="49"/>
                  </a:lnTo>
                  <a:lnTo>
                    <a:pt x="57" y="47"/>
                  </a:lnTo>
                  <a:lnTo>
                    <a:pt x="57" y="47"/>
                  </a:lnTo>
                  <a:lnTo>
                    <a:pt x="57" y="47"/>
                  </a:lnTo>
                  <a:lnTo>
                    <a:pt x="57" y="47"/>
                  </a:lnTo>
                  <a:lnTo>
                    <a:pt x="57" y="47"/>
                  </a:lnTo>
                  <a:lnTo>
                    <a:pt x="57" y="47"/>
                  </a:lnTo>
                  <a:lnTo>
                    <a:pt x="55" y="44"/>
                  </a:lnTo>
                  <a:lnTo>
                    <a:pt x="55" y="44"/>
                  </a:lnTo>
                  <a:lnTo>
                    <a:pt x="55" y="44"/>
                  </a:lnTo>
                  <a:lnTo>
                    <a:pt x="55" y="44"/>
                  </a:lnTo>
                  <a:lnTo>
                    <a:pt x="55" y="44"/>
                  </a:lnTo>
                  <a:lnTo>
                    <a:pt x="55" y="44"/>
                  </a:lnTo>
                  <a:lnTo>
                    <a:pt x="55" y="42"/>
                  </a:lnTo>
                  <a:lnTo>
                    <a:pt x="55" y="42"/>
                  </a:lnTo>
                  <a:lnTo>
                    <a:pt x="52" y="42"/>
                  </a:lnTo>
                  <a:lnTo>
                    <a:pt x="52" y="42"/>
                  </a:lnTo>
                  <a:lnTo>
                    <a:pt x="52" y="42"/>
                  </a:lnTo>
                  <a:lnTo>
                    <a:pt x="52" y="42"/>
                  </a:lnTo>
                  <a:lnTo>
                    <a:pt x="50" y="42"/>
                  </a:lnTo>
                  <a:lnTo>
                    <a:pt x="50" y="42"/>
                  </a:lnTo>
                  <a:lnTo>
                    <a:pt x="50" y="42"/>
                  </a:lnTo>
                  <a:lnTo>
                    <a:pt x="50" y="42"/>
                  </a:lnTo>
                  <a:lnTo>
                    <a:pt x="50" y="42"/>
                  </a:lnTo>
                  <a:lnTo>
                    <a:pt x="50" y="42"/>
                  </a:lnTo>
                  <a:lnTo>
                    <a:pt x="50" y="42"/>
                  </a:lnTo>
                  <a:lnTo>
                    <a:pt x="50" y="42"/>
                  </a:lnTo>
                  <a:lnTo>
                    <a:pt x="50" y="40"/>
                  </a:lnTo>
                  <a:lnTo>
                    <a:pt x="50" y="40"/>
                  </a:lnTo>
                  <a:lnTo>
                    <a:pt x="50" y="37"/>
                  </a:lnTo>
                  <a:lnTo>
                    <a:pt x="50" y="37"/>
                  </a:lnTo>
                  <a:lnTo>
                    <a:pt x="50" y="37"/>
                  </a:lnTo>
                  <a:lnTo>
                    <a:pt x="50" y="37"/>
                  </a:lnTo>
                  <a:lnTo>
                    <a:pt x="50" y="35"/>
                  </a:lnTo>
                  <a:lnTo>
                    <a:pt x="50" y="35"/>
                  </a:lnTo>
                  <a:lnTo>
                    <a:pt x="50" y="33"/>
                  </a:lnTo>
                  <a:lnTo>
                    <a:pt x="50" y="33"/>
                  </a:lnTo>
                  <a:lnTo>
                    <a:pt x="50" y="33"/>
                  </a:lnTo>
                  <a:lnTo>
                    <a:pt x="50" y="33"/>
                  </a:lnTo>
                  <a:lnTo>
                    <a:pt x="50" y="30"/>
                  </a:lnTo>
                  <a:lnTo>
                    <a:pt x="50" y="30"/>
                  </a:lnTo>
                  <a:lnTo>
                    <a:pt x="50" y="28"/>
                  </a:lnTo>
                  <a:lnTo>
                    <a:pt x="50" y="28"/>
                  </a:lnTo>
                  <a:lnTo>
                    <a:pt x="50" y="26"/>
                  </a:lnTo>
                  <a:lnTo>
                    <a:pt x="50" y="26"/>
                  </a:lnTo>
                  <a:lnTo>
                    <a:pt x="50" y="23"/>
                  </a:lnTo>
                  <a:lnTo>
                    <a:pt x="50" y="23"/>
                  </a:lnTo>
                  <a:lnTo>
                    <a:pt x="50" y="21"/>
                  </a:lnTo>
                  <a:lnTo>
                    <a:pt x="50" y="21"/>
                  </a:lnTo>
                  <a:lnTo>
                    <a:pt x="50" y="21"/>
                  </a:lnTo>
                  <a:lnTo>
                    <a:pt x="50" y="21"/>
                  </a:lnTo>
                  <a:lnTo>
                    <a:pt x="50" y="18"/>
                  </a:lnTo>
                  <a:lnTo>
                    <a:pt x="50" y="18"/>
                  </a:lnTo>
                  <a:lnTo>
                    <a:pt x="48" y="16"/>
                  </a:lnTo>
                  <a:lnTo>
                    <a:pt x="48" y="16"/>
                  </a:lnTo>
                  <a:lnTo>
                    <a:pt x="48" y="16"/>
                  </a:lnTo>
                  <a:lnTo>
                    <a:pt x="48" y="16"/>
                  </a:lnTo>
                  <a:lnTo>
                    <a:pt x="48" y="11"/>
                  </a:lnTo>
                  <a:lnTo>
                    <a:pt x="48" y="11"/>
                  </a:lnTo>
                  <a:lnTo>
                    <a:pt x="50" y="7"/>
                  </a:lnTo>
                  <a:lnTo>
                    <a:pt x="50" y="7"/>
                  </a:lnTo>
                  <a:lnTo>
                    <a:pt x="50" y="7"/>
                  </a:lnTo>
                  <a:lnTo>
                    <a:pt x="50" y="7"/>
                  </a:lnTo>
                  <a:lnTo>
                    <a:pt x="50" y="7"/>
                  </a:lnTo>
                  <a:lnTo>
                    <a:pt x="50" y="7"/>
                  </a:lnTo>
                  <a:lnTo>
                    <a:pt x="50" y="0"/>
                  </a:lnTo>
                  <a:lnTo>
                    <a:pt x="50" y="0"/>
                  </a:lnTo>
                  <a:lnTo>
                    <a:pt x="50" y="0"/>
                  </a:lnTo>
                  <a:lnTo>
                    <a:pt x="50" y="0"/>
                  </a:lnTo>
                  <a:lnTo>
                    <a:pt x="50" y="0"/>
                  </a:lnTo>
                  <a:lnTo>
                    <a:pt x="50"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4" name="Freeform 850"/>
            <p:cNvSpPr>
              <a:spLocks/>
            </p:cNvSpPr>
            <p:nvPr/>
          </p:nvSpPr>
          <p:spPr bwMode="auto">
            <a:xfrm>
              <a:off x="840" y="2185"/>
              <a:ext cx="1262" cy="592"/>
            </a:xfrm>
            <a:custGeom>
              <a:avLst/>
              <a:gdLst/>
              <a:ahLst/>
              <a:cxnLst>
                <a:cxn ang="0">
                  <a:pos x="239" y="2"/>
                </a:cxn>
                <a:cxn ang="0">
                  <a:pos x="298" y="4"/>
                </a:cxn>
                <a:cxn ang="0">
                  <a:pos x="300" y="14"/>
                </a:cxn>
                <a:cxn ang="0">
                  <a:pos x="302" y="21"/>
                </a:cxn>
                <a:cxn ang="0">
                  <a:pos x="302" y="35"/>
                </a:cxn>
                <a:cxn ang="0">
                  <a:pos x="397" y="2"/>
                </a:cxn>
                <a:cxn ang="0">
                  <a:pos x="409" y="4"/>
                </a:cxn>
                <a:cxn ang="0">
                  <a:pos x="423" y="2"/>
                </a:cxn>
                <a:cxn ang="0">
                  <a:pos x="435" y="2"/>
                </a:cxn>
                <a:cxn ang="0">
                  <a:pos x="449" y="7"/>
                </a:cxn>
                <a:cxn ang="0">
                  <a:pos x="458" y="12"/>
                </a:cxn>
                <a:cxn ang="0">
                  <a:pos x="473" y="19"/>
                </a:cxn>
                <a:cxn ang="0">
                  <a:pos x="480" y="23"/>
                </a:cxn>
                <a:cxn ang="0">
                  <a:pos x="494" y="23"/>
                </a:cxn>
                <a:cxn ang="0">
                  <a:pos x="499" y="26"/>
                </a:cxn>
                <a:cxn ang="0">
                  <a:pos x="513" y="28"/>
                </a:cxn>
                <a:cxn ang="0">
                  <a:pos x="527" y="30"/>
                </a:cxn>
                <a:cxn ang="0">
                  <a:pos x="541" y="33"/>
                </a:cxn>
                <a:cxn ang="0">
                  <a:pos x="553" y="26"/>
                </a:cxn>
                <a:cxn ang="0">
                  <a:pos x="577" y="14"/>
                </a:cxn>
                <a:cxn ang="0">
                  <a:pos x="721" y="21"/>
                </a:cxn>
                <a:cxn ang="0">
                  <a:pos x="723" y="35"/>
                </a:cxn>
                <a:cxn ang="0">
                  <a:pos x="723" y="49"/>
                </a:cxn>
                <a:cxn ang="0">
                  <a:pos x="725" y="71"/>
                </a:cxn>
                <a:cxn ang="0">
                  <a:pos x="718" y="87"/>
                </a:cxn>
                <a:cxn ang="0">
                  <a:pos x="709" y="104"/>
                </a:cxn>
                <a:cxn ang="0">
                  <a:pos x="706" y="127"/>
                </a:cxn>
                <a:cxn ang="0">
                  <a:pos x="697" y="139"/>
                </a:cxn>
                <a:cxn ang="0">
                  <a:pos x="685" y="151"/>
                </a:cxn>
                <a:cxn ang="0">
                  <a:pos x="676" y="156"/>
                </a:cxn>
                <a:cxn ang="0">
                  <a:pos x="664" y="170"/>
                </a:cxn>
                <a:cxn ang="0">
                  <a:pos x="666" y="201"/>
                </a:cxn>
                <a:cxn ang="0">
                  <a:pos x="666" y="215"/>
                </a:cxn>
                <a:cxn ang="0">
                  <a:pos x="664" y="227"/>
                </a:cxn>
                <a:cxn ang="0">
                  <a:pos x="659" y="238"/>
                </a:cxn>
                <a:cxn ang="0">
                  <a:pos x="664" y="262"/>
                </a:cxn>
                <a:cxn ang="0">
                  <a:pos x="643" y="276"/>
                </a:cxn>
                <a:cxn ang="0">
                  <a:pos x="624" y="288"/>
                </a:cxn>
                <a:cxn ang="0">
                  <a:pos x="610" y="307"/>
                </a:cxn>
                <a:cxn ang="0">
                  <a:pos x="614" y="321"/>
                </a:cxn>
                <a:cxn ang="0">
                  <a:pos x="612" y="338"/>
                </a:cxn>
                <a:cxn ang="0">
                  <a:pos x="397" y="297"/>
                </a:cxn>
                <a:cxn ang="0">
                  <a:pos x="310" y="257"/>
                </a:cxn>
                <a:cxn ang="0">
                  <a:pos x="246" y="191"/>
                </a:cxn>
                <a:cxn ang="0">
                  <a:pos x="180" y="167"/>
                </a:cxn>
                <a:cxn ang="0">
                  <a:pos x="125" y="137"/>
                </a:cxn>
                <a:cxn ang="0">
                  <a:pos x="85" y="153"/>
                </a:cxn>
                <a:cxn ang="0">
                  <a:pos x="0" y="167"/>
                </a:cxn>
                <a:cxn ang="0">
                  <a:pos x="2" y="160"/>
                </a:cxn>
                <a:cxn ang="0">
                  <a:pos x="7" y="123"/>
                </a:cxn>
                <a:cxn ang="0">
                  <a:pos x="12" y="130"/>
                </a:cxn>
                <a:cxn ang="0">
                  <a:pos x="28" y="132"/>
                </a:cxn>
                <a:cxn ang="0">
                  <a:pos x="33" y="127"/>
                </a:cxn>
                <a:cxn ang="0">
                  <a:pos x="40" y="120"/>
                </a:cxn>
                <a:cxn ang="0">
                  <a:pos x="28" y="123"/>
                </a:cxn>
                <a:cxn ang="0">
                  <a:pos x="24" y="125"/>
                </a:cxn>
                <a:cxn ang="0">
                  <a:pos x="12" y="116"/>
                </a:cxn>
                <a:cxn ang="0">
                  <a:pos x="10" y="111"/>
                </a:cxn>
                <a:cxn ang="0">
                  <a:pos x="10" y="85"/>
                </a:cxn>
                <a:cxn ang="0">
                  <a:pos x="12" y="64"/>
                </a:cxn>
                <a:cxn ang="0">
                  <a:pos x="14" y="45"/>
                </a:cxn>
                <a:cxn ang="0">
                  <a:pos x="14" y="23"/>
                </a:cxn>
                <a:cxn ang="0">
                  <a:pos x="14" y="9"/>
                </a:cxn>
              </a:cxnLst>
              <a:rect l="0" t="0" r="r" b="b"/>
              <a:pathLst>
                <a:path w="725" h="340">
                  <a:moveTo>
                    <a:pt x="116" y="4"/>
                  </a:moveTo>
                  <a:lnTo>
                    <a:pt x="132" y="4"/>
                  </a:lnTo>
                  <a:lnTo>
                    <a:pt x="132" y="4"/>
                  </a:lnTo>
                  <a:lnTo>
                    <a:pt x="135" y="4"/>
                  </a:lnTo>
                  <a:lnTo>
                    <a:pt x="135" y="4"/>
                  </a:lnTo>
                  <a:lnTo>
                    <a:pt x="135" y="4"/>
                  </a:lnTo>
                  <a:lnTo>
                    <a:pt x="135" y="4"/>
                  </a:lnTo>
                  <a:lnTo>
                    <a:pt x="154" y="4"/>
                  </a:lnTo>
                  <a:lnTo>
                    <a:pt x="154" y="4"/>
                  </a:lnTo>
                  <a:lnTo>
                    <a:pt x="161" y="4"/>
                  </a:lnTo>
                  <a:lnTo>
                    <a:pt x="161" y="4"/>
                  </a:lnTo>
                  <a:lnTo>
                    <a:pt x="165" y="4"/>
                  </a:lnTo>
                  <a:lnTo>
                    <a:pt x="165" y="4"/>
                  </a:lnTo>
                  <a:lnTo>
                    <a:pt x="173" y="4"/>
                  </a:lnTo>
                  <a:lnTo>
                    <a:pt x="173" y="4"/>
                  </a:lnTo>
                  <a:lnTo>
                    <a:pt x="191" y="4"/>
                  </a:lnTo>
                  <a:lnTo>
                    <a:pt x="191" y="4"/>
                  </a:lnTo>
                  <a:lnTo>
                    <a:pt x="196" y="4"/>
                  </a:lnTo>
                  <a:lnTo>
                    <a:pt x="196" y="4"/>
                  </a:lnTo>
                  <a:lnTo>
                    <a:pt x="222" y="4"/>
                  </a:lnTo>
                  <a:lnTo>
                    <a:pt x="222" y="4"/>
                  </a:lnTo>
                  <a:lnTo>
                    <a:pt x="227" y="4"/>
                  </a:lnTo>
                  <a:lnTo>
                    <a:pt x="227" y="4"/>
                  </a:lnTo>
                  <a:lnTo>
                    <a:pt x="239" y="4"/>
                  </a:lnTo>
                  <a:lnTo>
                    <a:pt x="239" y="4"/>
                  </a:lnTo>
                  <a:lnTo>
                    <a:pt x="239" y="2"/>
                  </a:lnTo>
                  <a:lnTo>
                    <a:pt x="239" y="2"/>
                  </a:lnTo>
                  <a:lnTo>
                    <a:pt x="291" y="2"/>
                  </a:lnTo>
                  <a:lnTo>
                    <a:pt x="291" y="2"/>
                  </a:lnTo>
                  <a:lnTo>
                    <a:pt x="291" y="2"/>
                  </a:lnTo>
                  <a:lnTo>
                    <a:pt x="291" y="2"/>
                  </a:lnTo>
                  <a:lnTo>
                    <a:pt x="293" y="2"/>
                  </a:lnTo>
                  <a:lnTo>
                    <a:pt x="293" y="2"/>
                  </a:lnTo>
                  <a:lnTo>
                    <a:pt x="293" y="4"/>
                  </a:lnTo>
                  <a:lnTo>
                    <a:pt x="293" y="4"/>
                  </a:lnTo>
                  <a:lnTo>
                    <a:pt x="293" y="4"/>
                  </a:lnTo>
                  <a:lnTo>
                    <a:pt x="293" y="4"/>
                  </a:lnTo>
                  <a:lnTo>
                    <a:pt x="293" y="4"/>
                  </a:lnTo>
                  <a:lnTo>
                    <a:pt x="293" y="4"/>
                  </a:lnTo>
                  <a:lnTo>
                    <a:pt x="293" y="4"/>
                  </a:lnTo>
                  <a:lnTo>
                    <a:pt x="293" y="4"/>
                  </a:lnTo>
                  <a:lnTo>
                    <a:pt x="295" y="4"/>
                  </a:lnTo>
                  <a:lnTo>
                    <a:pt x="295" y="4"/>
                  </a:lnTo>
                  <a:lnTo>
                    <a:pt x="295" y="4"/>
                  </a:lnTo>
                  <a:lnTo>
                    <a:pt x="295" y="4"/>
                  </a:lnTo>
                  <a:lnTo>
                    <a:pt x="295" y="2"/>
                  </a:lnTo>
                  <a:lnTo>
                    <a:pt x="295" y="2"/>
                  </a:lnTo>
                  <a:lnTo>
                    <a:pt x="295" y="2"/>
                  </a:lnTo>
                  <a:lnTo>
                    <a:pt x="295" y="2"/>
                  </a:lnTo>
                  <a:lnTo>
                    <a:pt x="295" y="4"/>
                  </a:lnTo>
                  <a:lnTo>
                    <a:pt x="295" y="4"/>
                  </a:lnTo>
                  <a:lnTo>
                    <a:pt x="298" y="4"/>
                  </a:lnTo>
                  <a:lnTo>
                    <a:pt x="298" y="4"/>
                  </a:lnTo>
                  <a:lnTo>
                    <a:pt x="298" y="4"/>
                  </a:lnTo>
                  <a:lnTo>
                    <a:pt x="298" y="4"/>
                  </a:lnTo>
                  <a:lnTo>
                    <a:pt x="298" y="4"/>
                  </a:lnTo>
                  <a:lnTo>
                    <a:pt x="298" y="4"/>
                  </a:lnTo>
                  <a:lnTo>
                    <a:pt x="298" y="4"/>
                  </a:lnTo>
                  <a:lnTo>
                    <a:pt x="298" y="4"/>
                  </a:lnTo>
                  <a:lnTo>
                    <a:pt x="298" y="7"/>
                  </a:lnTo>
                  <a:lnTo>
                    <a:pt x="298" y="7"/>
                  </a:lnTo>
                  <a:lnTo>
                    <a:pt x="298" y="7"/>
                  </a:lnTo>
                  <a:lnTo>
                    <a:pt x="298" y="7"/>
                  </a:lnTo>
                  <a:lnTo>
                    <a:pt x="298" y="7"/>
                  </a:lnTo>
                  <a:lnTo>
                    <a:pt x="298" y="7"/>
                  </a:lnTo>
                  <a:lnTo>
                    <a:pt x="298" y="7"/>
                  </a:lnTo>
                  <a:lnTo>
                    <a:pt x="298" y="7"/>
                  </a:lnTo>
                  <a:lnTo>
                    <a:pt x="298" y="9"/>
                  </a:lnTo>
                  <a:lnTo>
                    <a:pt x="298" y="9"/>
                  </a:lnTo>
                  <a:lnTo>
                    <a:pt x="298" y="9"/>
                  </a:lnTo>
                  <a:lnTo>
                    <a:pt x="298" y="9"/>
                  </a:lnTo>
                  <a:lnTo>
                    <a:pt x="298" y="9"/>
                  </a:lnTo>
                  <a:lnTo>
                    <a:pt x="298" y="9"/>
                  </a:lnTo>
                  <a:lnTo>
                    <a:pt x="298" y="12"/>
                  </a:lnTo>
                  <a:lnTo>
                    <a:pt x="298" y="12"/>
                  </a:lnTo>
                  <a:lnTo>
                    <a:pt x="298" y="12"/>
                  </a:lnTo>
                  <a:lnTo>
                    <a:pt x="298" y="12"/>
                  </a:lnTo>
                  <a:lnTo>
                    <a:pt x="300" y="14"/>
                  </a:lnTo>
                  <a:lnTo>
                    <a:pt x="300" y="14"/>
                  </a:lnTo>
                  <a:lnTo>
                    <a:pt x="300" y="14"/>
                  </a:lnTo>
                  <a:lnTo>
                    <a:pt x="300" y="14"/>
                  </a:lnTo>
                  <a:lnTo>
                    <a:pt x="298" y="14"/>
                  </a:lnTo>
                  <a:lnTo>
                    <a:pt x="298" y="14"/>
                  </a:lnTo>
                  <a:lnTo>
                    <a:pt x="298" y="16"/>
                  </a:lnTo>
                  <a:lnTo>
                    <a:pt x="298" y="16"/>
                  </a:lnTo>
                  <a:lnTo>
                    <a:pt x="298" y="16"/>
                  </a:lnTo>
                  <a:lnTo>
                    <a:pt x="298" y="16"/>
                  </a:lnTo>
                  <a:lnTo>
                    <a:pt x="298" y="16"/>
                  </a:lnTo>
                  <a:lnTo>
                    <a:pt x="298" y="16"/>
                  </a:lnTo>
                  <a:lnTo>
                    <a:pt x="298" y="16"/>
                  </a:lnTo>
                  <a:lnTo>
                    <a:pt x="298" y="16"/>
                  </a:lnTo>
                  <a:lnTo>
                    <a:pt x="300" y="16"/>
                  </a:lnTo>
                  <a:lnTo>
                    <a:pt x="300" y="16"/>
                  </a:lnTo>
                  <a:lnTo>
                    <a:pt x="302" y="19"/>
                  </a:lnTo>
                  <a:lnTo>
                    <a:pt x="302" y="19"/>
                  </a:lnTo>
                  <a:lnTo>
                    <a:pt x="302" y="19"/>
                  </a:lnTo>
                  <a:lnTo>
                    <a:pt x="302" y="19"/>
                  </a:lnTo>
                  <a:lnTo>
                    <a:pt x="302" y="19"/>
                  </a:lnTo>
                  <a:lnTo>
                    <a:pt x="302" y="19"/>
                  </a:lnTo>
                  <a:lnTo>
                    <a:pt x="302" y="19"/>
                  </a:lnTo>
                  <a:lnTo>
                    <a:pt x="302" y="19"/>
                  </a:lnTo>
                  <a:lnTo>
                    <a:pt x="302" y="19"/>
                  </a:lnTo>
                  <a:lnTo>
                    <a:pt x="302" y="19"/>
                  </a:lnTo>
                  <a:lnTo>
                    <a:pt x="302" y="19"/>
                  </a:lnTo>
                  <a:lnTo>
                    <a:pt x="302" y="19"/>
                  </a:lnTo>
                  <a:lnTo>
                    <a:pt x="302" y="21"/>
                  </a:lnTo>
                  <a:lnTo>
                    <a:pt x="302" y="21"/>
                  </a:lnTo>
                  <a:lnTo>
                    <a:pt x="302" y="21"/>
                  </a:lnTo>
                  <a:lnTo>
                    <a:pt x="302" y="21"/>
                  </a:lnTo>
                  <a:lnTo>
                    <a:pt x="302" y="21"/>
                  </a:lnTo>
                  <a:lnTo>
                    <a:pt x="302" y="21"/>
                  </a:lnTo>
                  <a:lnTo>
                    <a:pt x="302" y="23"/>
                  </a:lnTo>
                  <a:lnTo>
                    <a:pt x="302" y="23"/>
                  </a:lnTo>
                  <a:lnTo>
                    <a:pt x="305" y="23"/>
                  </a:lnTo>
                  <a:lnTo>
                    <a:pt x="305" y="23"/>
                  </a:lnTo>
                  <a:lnTo>
                    <a:pt x="305" y="23"/>
                  </a:lnTo>
                  <a:lnTo>
                    <a:pt x="305" y="23"/>
                  </a:lnTo>
                  <a:lnTo>
                    <a:pt x="307" y="23"/>
                  </a:lnTo>
                  <a:lnTo>
                    <a:pt x="307" y="23"/>
                  </a:lnTo>
                  <a:lnTo>
                    <a:pt x="307" y="26"/>
                  </a:lnTo>
                  <a:lnTo>
                    <a:pt x="307" y="26"/>
                  </a:lnTo>
                  <a:lnTo>
                    <a:pt x="307" y="26"/>
                  </a:lnTo>
                  <a:lnTo>
                    <a:pt x="307" y="26"/>
                  </a:lnTo>
                  <a:lnTo>
                    <a:pt x="307" y="26"/>
                  </a:lnTo>
                  <a:lnTo>
                    <a:pt x="307" y="26"/>
                  </a:lnTo>
                  <a:lnTo>
                    <a:pt x="305" y="28"/>
                  </a:lnTo>
                  <a:lnTo>
                    <a:pt x="305" y="28"/>
                  </a:lnTo>
                  <a:lnTo>
                    <a:pt x="305" y="30"/>
                  </a:lnTo>
                  <a:lnTo>
                    <a:pt x="305" y="30"/>
                  </a:lnTo>
                  <a:lnTo>
                    <a:pt x="305" y="33"/>
                  </a:lnTo>
                  <a:lnTo>
                    <a:pt x="305" y="33"/>
                  </a:lnTo>
                  <a:lnTo>
                    <a:pt x="302" y="33"/>
                  </a:lnTo>
                  <a:lnTo>
                    <a:pt x="302" y="33"/>
                  </a:lnTo>
                  <a:lnTo>
                    <a:pt x="302" y="35"/>
                  </a:lnTo>
                  <a:lnTo>
                    <a:pt x="302" y="35"/>
                  </a:lnTo>
                  <a:lnTo>
                    <a:pt x="302" y="35"/>
                  </a:lnTo>
                  <a:lnTo>
                    <a:pt x="302" y="35"/>
                  </a:lnTo>
                  <a:lnTo>
                    <a:pt x="302" y="35"/>
                  </a:lnTo>
                  <a:lnTo>
                    <a:pt x="302" y="35"/>
                  </a:lnTo>
                  <a:lnTo>
                    <a:pt x="380" y="38"/>
                  </a:lnTo>
                  <a:lnTo>
                    <a:pt x="380" y="38"/>
                  </a:lnTo>
                  <a:lnTo>
                    <a:pt x="380" y="30"/>
                  </a:lnTo>
                  <a:lnTo>
                    <a:pt x="380" y="30"/>
                  </a:lnTo>
                  <a:lnTo>
                    <a:pt x="380" y="26"/>
                  </a:lnTo>
                  <a:lnTo>
                    <a:pt x="380" y="26"/>
                  </a:lnTo>
                  <a:lnTo>
                    <a:pt x="380" y="19"/>
                  </a:lnTo>
                  <a:lnTo>
                    <a:pt x="380" y="19"/>
                  </a:lnTo>
                  <a:lnTo>
                    <a:pt x="380" y="14"/>
                  </a:lnTo>
                  <a:lnTo>
                    <a:pt x="380" y="14"/>
                  </a:lnTo>
                  <a:lnTo>
                    <a:pt x="388" y="14"/>
                  </a:lnTo>
                  <a:lnTo>
                    <a:pt x="388" y="14"/>
                  </a:lnTo>
                  <a:lnTo>
                    <a:pt x="392" y="14"/>
                  </a:lnTo>
                  <a:lnTo>
                    <a:pt x="392" y="14"/>
                  </a:lnTo>
                  <a:lnTo>
                    <a:pt x="392" y="2"/>
                  </a:lnTo>
                  <a:lnTo>
                    <a:pt x="392" y="2"/>
                  </a:lnTo>
                  <a:lnTo>
                    <a:pt x="395" y="2"/>
                  </a:lnTo>
                  <a:lnTo>
                    <a:pt x="395" y="2"/>
                  </a:lnTo>
                  <a:lnTo>
                    <a:pt x="395" y="2"/>
                  </a:lnTo>
                  <a:lnTo>
                    <a:pt x="395" y="2"/>
                  </a:lnTo>
                  <a:lnTo>
                    <a:pt x="397" y="2"/>
                  </a:lnTo>
                  <a:lnTo>
                    <a:pt x="397" y="2"/>
                  </a:lnTo>
                  <a:lnTo>
                    <a:pt x="397" y="2"/>
                  </a:lnTo>
                  <a:lnTo>
                    <a:pt x="397" y="2"/>
                  </a:lnTo>
                  <a:lnTo>
                    <a:pt x="399" y="2"/>
                  </a:lnTo>
                  <a:lnTo>
                    <a:pt x="399" y="2"/>
                  </a:lnTo>
                  <a:lnTo>
                    <a:pt x="399" y="2"/>
                  </a:lnTo>
                  <a:lnTo>
                    <a:pt x="399" y="2"/>
                  </a:lnTo>
                  <a:lnTo>
                    <a:pt x="402" y="2"/>
                  </a:lnTo>
                  <a:lnTo>
                    <a:pt x="402" y="2"/>
                  </a:lnTo>
                  <a:lnTo>
                    <a:pt x="402" y="4"/>
                  </a:lnTo>
                  <a:lnTo>
                    <a:pt x="402" y="4"/>
                  </a:lnTo>
                  <a:lnTo>
                    <a:pt x="402" y="4"/>
                  </a:lnTo>
                  <a:lnTo>
                    <a:pt x="402" y="4"/>
                  </a:lnTo>
                  <a:lnTo>
                    <a:pt x="404" y="4"/>
                  </a:lnTo>
                  <a:lnTo>
                    <a:pt x="404" y="4"/>
                  </a:lnTo>
                  <a:lnTo>
                    <a:pt x="404" y="4"/>
                  </a:lnTo>
                  <a:lnTo>
                    <a:pt x="404" y="4"/>
                  </a:lnTo>
                  <a:lnTo>
                    <a:pt x="406" y="4"/>
                  </a:lnTo>
                  <a:lnTo>
                    <a:pt x="406" y="4"/>
                  </a:lnTo>
                  <a:lnTo>
                    <a:pt x="406" y="7"/>
                  </a:lnTo>
                  <a:lnTo>
                    <a:pt x="406" y="7"/>
                  </a:lnTo>
                  <a:lnTo>
                    <a:pt x="406" y="4"/>
                  </a:lnTo>
                  <a:lnTo>
                    <a:pt x="406" y="4"/>
                  </a:lnTo>
                  <a:lnTo>
                    <a:pt x="406" y="7"/>
                  </a:lnTo>
                  <a:lnTo>
                    <a:pt x="406" y="7"/>
                  </a:lnTo>
                  <a:lnTo>
                    <a:pt x="409" y="4"/>
                  </a:lnTo>
                  <a:lnTo>
                    <a:pt x="409" y="4"/>
                  </a:lnTo>
                  <a:lnTo>
                    <a:pt x="409" y="4"/>
                  </a:lnTo>
                  <a:lnTo>
                    <a:pt x="409" y="4"/>
                  </a:lnTo>
                  <a:lnTo>
                    <a:pt x="411" y="4"/>
                  </a:lnTo>
                  <a:lnTo>
                    <a:pt x="411" y="4"/>
                  </a:lnTo>
                  <a:lnTo>
                    <a:pt x="411" y="4"/>
                  </a:lnTo>
                  <a:lnTo>
                    <a:pt x="411" y="4"/>
                  </a:lnTo>
                  <a:lnTo>
                    <a:pt x="411" y="2"/>
                  </a:lnTo>
                  <a:lnTo>
                    <a:pt x="411" y="2"/>
                  </a:lnTo>
                  <a:lnTo>
                    <a:pt x="414" y="2"/>
                  </a:lnTo>
                  <a:lnTo>
                    <a:pt x="414" y="2"/>
                  </a:lnTo>
                  <a:lnTo>
                    <a:pt x="416" y="2"/>
                  </a:lnTo>
                  <a:lnTo>
                    <a:pt x="416" y="2"/>
                  </a:lnTo>
                  <a:lnTo>
                    <a:pt x="416" y="2"/>
                  </a:lnTo>
                  <a:lnTo>
                    <a:pt x="416" y="2"/>
                  </a:lnTo>
                  <a:lnTo>
                    <a:pt x="418" y="2"/>
                  </a:lnTo>
                  <a:lnTo>
                    <a:pt x="418" y="2"/>
                  </a:lnTo>
                  <a:lnTo>
                    <a:pt x="418" y="2"/>
                  </a:lnTo>
                  <a:lnTo>
                    <a:pt x="418" y="2"/>
                  </a:lnTo>
                  <a:lnTo>
                    <a:pt x="418" y="2"/>
                  </a:lnTo>
                  <a:lnTo>
                    <a:pt x="418" y="2"/>
                  </a:lnTo>
                  <a:lnTo>
                    <a:pt x="418" y="2"/>
                  </a:lnTo>
                  <a:lnTo>
                    <a:pt x="418" y="2"/>
                  </a:lnTo>
                  <a:lnTo>
                    <a:pt x="421" y="2"/>
                  </a:lnTo>
                  <a:lnTo>
                    <a:pt x="421" y="2"/>
                  </a:lnTo>
                  <a:lnTo>
                    <a:pt x="421" y="2"/>
                  </a:lnTo>
                  <a:lnTo>
                    <a:pt x="421" y="2"/>
                  </a:lnTo>
                  <a:lnTo>
                    <a:pt x="421" y="2"/>
                  </a:lnTo>
                  <a:lnTo>
                    <a:pt x="421" y="2"/>
                  </a:lnTo>
                  <a:lnTo>
                    <a:pt x="423" y="2"/>
                  </a:lnTo>
                  <a:lnTo>
                    <a:pt x="423" y="2"/>
                  </a:lnTo>
                  <a:lnTo>
                    <a:pt x="423" y="2"/>
                  </a:lnTo>
                  <a:lnTo>
                    <a:pt x="423" y="2"/>
                  </a:lnTo>
                  <a:lnTo>
                    <a:pt x="423" y="2"/>
                  </a:lnTo>
                  <a:lnTo>
                    <a:pt x="423" y="2"/>
                  </a:lnTo>
                  <a:lnTo>
                    <a:pt x="425" y="0"/>
                  </a:lnTo>
                  <a:lnTo>
                    <a:pt x="425" y="0"/>
                  </a:lnTo>
                  <a:lnTo>
                    <a:pt x="425" y="0"/>
                  </a:lnTo>
                  <a:lnTo>
                    <a:pt x="425" y="0"/>
                  </a:lnTo>
                  <a:lnTo>
                    <a:pt x="425" y="0"/>
                  </a:lnTo>
                  <a:lnTo>
                    <a:pt x="425" y="0"/>
                  </a:lnTo>
                  <a:lnTo>
                    <a:pt x="425" y="2"/>
                  </a:lnTo>
                  <a:lnTo>
                    <a:pt x="425" y="2"/>
                  </a:lnTo>
                  <a:lnTo>
                    <a:pt x="428" y="2"/>
                  </a:lnTo>
                  <a:lnTo>
                    <a:pt x="428" y="2"/>
                  </a:lnTo>
                  <a:lnTo>
                    <a:pt x="430" y="2"/>
                  </a:lnTo>
                  <a:lnTo>
                    <a:pt x="430" y="2"/>
                  </a:lnTo>
                  <a:lnTo>
                    <a:pt x="430" y="2"/>
                  </a:lnTo>
                  <a:lnTo>
                    <a:pt x="430" y="2"/>
                  </a:lnTo>
                  <a:lnTo>
                    <a:pt x="430" y="2"/>
                  </a:lnTo>
                  <a:lnTo>
                    <a:pt x="430" y="2"/>
                  </a:lnTo>
                  <a:lnTo>
                    <a:pt x="430" y="2"/>
                  </a:lnTo>
                  <a:lnTo>
                    <a:pt x="430" y="2"/>
                  </a:lnTo>
                  <a:lnTo>
                    <a:pt x="432" y="2"/>
                  </a:lnTo>
                  <a:lnTo>
                    <a:pt x="432" y="2"/>
                  </a:lnTo>
                  <a:lnTo>
                    <a:pt x="435" y="2"/>
                  </a:lnTo>
                  <a:lnTo>
                    <a:pt x="435" y="2"/>
                  </a:lnTo>
                  <a:lnTo>
                    <a:pt x="435" y="2"/>
                  </a:lnTo>
                  <a:lnTo>
                    <a:pt x="435" y="2"/>
                  </a:lnTo>
                  <a:lnTo>
                    <a:pt x="435" y="2"/>
                  </a:lnTo>
                  <a:lnTo>
                    <a:pt x="435" y="2"/>
                  </a:lnTo>
                  <a:lnTo>
                    <a:pt x="437" y="4"/>
                  </a:lnTo>
                  <a:lnTo>
                    <a:pt x="437" y="4"/>
                  </a:lnTo>
                  <a:lnTo>
                    <a:pt x="440" y="4"/>
                  </a:lnTo>
                  <a:lnTo>
                    <a:pt x="440" y="4"/>
                  </a:lnTo>
                  <a:lnTo>
                    <a:pt x="440" y="4"/>
                  </a:lnTo>
                  <a:lnTo>
                    <a:pt x="440" y="4"/>
                  </a:lnTo>
                  <a:lnTo>
                    <a:pt x="442" y="4"/>
                  </a:lnTo>
                  <a:lnTo>
                    <a:pt x="442" y="4"/>
                  </a:lnTo>
                  <a:lnTo>
                    <a:pt x="442" y="4"/>
                  </a:lnTo>
                  <a:lnTo>
                    <a:pt x="442" y="4"/>
                  </a:lnTo>
                  <a:lnTo>
                    <a:pt x="442" y="4"/>
                  </a:lnTo>
                  <a:lnTo>
                    <a:pt x="442" y="4"/>
                  </a:lnTo>
                  <a:lnTo>
                    <a:pt x="444" y="4"/>
                  </a:lnTo>
                  <a:lnTo>
                    <a:pt x="444" y="4"/>
                  </a:lnTo>
                  <a:lnTo>
                    <a:pt x="444" y="7"/>
                  </a:lnTo>
                  <a:lnTo>
                    <a:pt x="444" y="7"/>
                  </a:lnTo>
                  <a:lnTo>
                    <a:pt x="447" y="7"/>
                  </a:lnTo>
                  <a:lnTo>
                    <a:pt x="447" y="7"/>
                  </a:lnTo>
                  <a:lnTo>
                    <a:pt x="447" y="7"/>
                  </a:lnTo>
                  <a:lnTo>
                    <a:pt x="447" y="7"/>
                  </a:lnTo>
                  <a:lnTo>
                    <a:pt x="449" y="7"/>
                  </a:lnTo>
                  <a:lnTo>
                    <a:pt x="449" y="7"/>
                  </a:lnTo>
                  <a:lnTo>
                    <a:pt x="449" y="7"/>
                  </a:lnTo>
                  <a:lnTo>
                    <a:pt x="449" y="7"/>
                  </a:lnTo>
                  <a:lnTo>
                    <a:pt x="451" y="7"/>
                  </a:lnTo>
                  <a:lnTo>
                    <a:pt x="451" y="7"/>
                  </a:lnTo>
                  <a:lnTo>
                    <a:pt x="451" y="7"/>
                  </a:lnTo>
                  <a:lnTo>
                    <a:pt x="451" y="7"/>
                  </a:lnTo>
                  <a:lnTo>
                    <a:pt x="451" y="9"/>
                  </a:lnTo>
                  <a:lnTo>
                    <a:pt x="451" y="9"/>
                  </a:lnTo>
                  <a:lnTo>
                    <a:pt x="454" y="9"/>
                  </a:lnTo>
                  <a:lnTo>
                    <a:pt x="454" y="9"/>
                  </a:lnTo>
                  <a:lnTo>
                    <a:pt x="454" y="9"/>
                  </a:lnTo>
                  <a:lnTo>
                    <a:pt x="454" y="9"/>
                  </a:lnTo>
                  <a:lnTo>
                    <a:pt x="454" y="9"/>
                  </a:lnTo>
                  <a:lnTo>
                    <a:pt x="454" y="9"/>
                  </a:lnTo>
                  <a:lnTo>
                    <a:pt x="456" y="9"/>
                  </a:lnTo>
                  <a:lnTo>
                    <a:pt x="456" y="9"/>
                  </a:lnTo>
                  <a:lnTo>
                    <a:pt x="456" y="9"/>
                  </a:lnTo>
                  <a:lnTo>
                    <a:pt x="456" y="9"/>
                  </a:lnTo>
                  <a:lnTo>
                    <a:pt x="456" y="9"/>
                  </a:lnTo>
                  <a:lnTo>
                    <a:pt x="456" y="9"/>
                  </a:lnTo>
                  <a:lnTo>
                    <a:pt x="458" y="9"/>
                  </a:lnTo>
                  <a:lnTo>
                    <a:pt x="458" y="9"/>
                  </a:lnTo>
                  <a:lnTo>
                    <a:pt x="458" y="9"/>
                  </a:lnTo>
                  <a:lnTo>
                    <a:pt x="458" y="9"/>
                  </a:lnTo>
                  <a:lnTo>
                    <a:pt x="458" y="12"/>
                  </a:lnTo>
                  <a:lnTo>
                    <a:pt x="458" y="12"/>
                  </a:lnTo>
                  <a:lnTo>
                    <a:pt x="458" y="12"/>
                  </a:lnTo>
                  <a:lnTo>
                    <a:pt x="458" y="12"/>
                  </a:lnTo>
                  <a:lnTo>
                    <a:pt x="458" y="14"/>
                  </a:lnTo>
                  <a:lnTo>
                    <a:pt x="458" y="14"/>
                  </a:lnTo>
                  <a:lnTo>
                    <a:pt x="458" y="14"/>
                  </a:lnTo>
                  <a:lnTo>
                    <a:pt x="458" y="14"/>
                  </a:lnTo>
                  <a:lnTo>
                    <a:pt x="461" y="16"/>
                  </a:lnTo>
                  <a:lnTo>
                    <a:pt x="461" y="16"/>
                  </a:lnTo>
                  <a:lnTo>
                    <a:pt x="461" y="16"/>
                  </a:lnTo>
                  <a:lnTo>
                    <a:pt x="461" y="16"/>
                  </a:lnTo>
                  <a:lnTo>
                    <a:pt x="461" y="16"/>
                  </a:lnTo>
                  <a:lnTo>
                    <a:pt x="461" y="16"/>
                  </a:lnTo>
                  <a:lnTo>
                    <a:pt x="463" y="16"/>
                  </a:lnTo>
                  <a:lnTo>
                    <a:pt x="463" y="16"/>
                  </a:lnTo>
                  <a:lnTo>
                    <a:pt x="463" y="16"/>
                  </a:lnTo>
                  <a:lnTo>
                    <a:pt x="463" y="16"/>
                  </a:lnTo>
                  <a:lnTo>
                    <a:pt x="465" y="16"/>
                  </a:lnTo>
                  <a:lnTo>
                    <a:pt x="465" y="16"/>
                  </a:lnTo>
                  <a:lnTo>
                    <a:pt x="468" y="19"/>
                  </a:lnTo>
                  <a:lnTo>
                    <a:pt x="468" y="19"/>
                  </a:lnTo>
                  <a:lnTo>
                    <a:pt x="468" y="19"/>
                  </a:lnTo>
                  <a:lnTo>
                    <a:pt x="468" y="19"/>
                  </a:lnTo>
                  <a:lnTo>
                    <a:pt x="470" y="19"/>
                  </a:lnTo>
                  <a:lnTo>
                    <a:pt x="470" y="19"/>
                  </a:lnTo>
                  <a:lnTo>
                    <a:pt x="470" y="19"/>
                  </a:lnTo>
                  <a:lnTo>
                    <a:pt x="470" y="19"/>
                  </a:lnTo>
                  <a:lnTo>
                    <a:pt x="470" y="19"/>
                  </a:lnTo>
                  <a:lnTo>
                    <a:pt x="470" y="19"/>
                  </a:lnTo>
                  <a:lnTo>
                    <a:pt x="473" y="19"/>
                  </a:lnTo>
                  <a:lnTo>
                    <a:pt x="473" y="19"/>
                  </a:lnTo>
                  <a:lnTo>
                    <a:pt x="473" y="19"/>
                  </a:lnTo>
                  <a:lnTo>
                    <a:pt x="473" y="19"/>
                  </a:lnTo>
                  <a:lnTo>
                    <a:pt x="473" y="19"/>
                  </a:lnTo>
                  <a:lnTo>
                    <a:pt x="473" y="19"/>
                  </a:lnTo>
                  <a:lnTo>
                    <a:pt x="473" y="19"/>
                  </a:lnTo>
                  <a:lnTo>
                    <a:pt x="473" y="19"/>
                  </a:lnTo>
                  <a:lnTo>
                    <a:pt x="475" y="19"/>
                  </a:lnTo>
                  <a:lnTo>
                    <a:pt x="475" y="19"/>
                  </a:lnTo>
                  <a:lnTo>
                    <a:pt x="475" y="19"/>
                  </a:lnTo>
                  <a:lnTo>
                    <a:pt x="475" y="19"/>
                  </a:lnTo>
                  <a:lnTo>
                    <a:pt x="475" y="21"/>
                  </a:lnTo>
                  <a:lnTo>
                    <a:pt x="475" y="21"/>
                  </a:lnTo>
                  <a:lnTo>
                    <a:pt x="477" y="21"/>
                  </a:lnTo>
                  <a:lnTo>
                    <a:pt x="477" y="21"/>
                  </a:lnTo>
                  <a:lnTo>
                    <a:pt x="477" y="21"/>
                  </a:lnTo>
                  <a:lnTo>
                    <a:pt x="477" y="21"/>
                  </a:lnTo>
                  <a:lnTo>
                    <a:pt x="477" y="21"/>
                  </a:lnTo>
                  <a:lnTo>
                    <a:pt x="477" y="21"/>
                  </a:lnTo>
                  <a:lnTo>
                    <a:pt x="477" y="21"/>
                  </a:lnTo>
                  <a:lnTo>
                    <a:pt x="477" y="21"/>
                  </a:lnTo>
                  <a:lnTo>
                    <a:pt x="477" y="21"/>
                  </a:lnTo>
                  <a:lnTo>
                    <a:pt x="477" y="21"/>
                  </a:lnTo>
                  <a:lnTo>
                    <a:pt x="480" y="21"/>
                  </a:lnTo>
                  <a:lnTo>
                    <a:pt x="480" y="21"/>
                  </a:lnTo>
                  <a:lnTo>
                    <a:pt x="480" y="23"/>
                  </a:lnTo>
                  <a:lnTo>
                    <a:pt x="480" y="23"/>
                  </a:lnTo>
                  <a:lnTo>
                    <a:pt x="480" y="23"/>
                  </a:lnTo>
                  <a:lnTo>
                    <a:pt x="480" y="23"/>
                  </a:lnTo>
                  <a:lnTo>
                    <a:pt x="482" y="26"/>
                  </a:lnTo>
                  <a:lnTo>
                    <a:pt x="482" y="26"/>
                  </a:lnTo>
                  <a:lnTo>
                    <a:pt x="482" y="26"/>
                  </a:lnTo>
                  <a:lnTo>
                    <a:pt x="482" y="26"/>
                  </a:lnTo>
                  <a:lnTo>
                    <a:pt x="482" y="26"/>
                  </a:lnTo>
                  <a:lnTo>
                    <a:pt x="482" y="26"/>
                  </a:lnTo>
                  <a:lnTo>
                    <a:pt x="484" y="23"/>
                  </a:lnTo>
                  <a:lnTo>
                    <a:pt x="484" y="23"/>
                  </a:lnTo>
                  <a:lnTo>
                    <a:pt x="484" y="23"/>
                  </a:lnTo>
                  <a:lnTo>
                    <a:pt x="484" y="23"/>
                  </a:lnTo>
                  <a:lnTo>
                    <a:pt x="484" y="23"/>
                  </a:lnTo>
                  <a:lnTo>
                    <a:pt x="484" y="23"/>
                  </a:lnTo>
                  <a:lnTo>
                    <a:pt x="489" y="23"/>
                  </a:lnTo>
                  <a:lnTo>
                    <a:pt x="489" y="23"/>
                  </a:lnTo>
                  <a:lnTo>
                    <a:pt x="489" y="23"/>
                  </a:lnTo>
                  <a:lnTo>
                    <a:pt x="489" y="23"/>
                  </a:lnTo>
                  <a:lnTo>
                    <a:pt x="491" y="23"/>
                  </a:lnTo>
                  <a:lnTo>
                    <a:pt x="491" y="23"/>
                  </a:lnTo>
                  <a:lnTo>
                    <a:pt x="491" y="23"/>
                  </a:lnTo>
                  <a:lnTo>
                    <a:pt x="491" y="23"/>
                  </a:lnTo>
                  <a:lnTo>
                    <a:pt x="491" y="23"/>
                  </a:lnTo>
                  <a:lnTo>
                    <a:pt x="491" y="23"/>
                  </a:lnTo>
                  <a:lnTo>
                    <a:pt x="494" y="23"/>
                  </a:lnTo>
                  <a:lnTo>
                    <a:pt x="494" y="23"/>
                  </a:lnTo>
                  <a:lnTo>
                    <a:pt x="494" y="23"/>
                  </a:lnTo>
                  <a:lnTo>
                    <a:pt x="494" y="23"/>
                  </a:lnTo>
                  <a:lnTo>
                    <a:pt x="494" y="23"/>
                  </a:lnTo>
                  <a:lnTo>
                    <a:pt x="494" y="23"/>
                  </a:lnTo>
                  <a:lnTo>
                    <a:pt x="494" y="26"/>
                  </a:lnTo>
                  <a:lnTo>
                    <a:pt x="494" y="26"/>
                  </a:lnTo>
                  <a:lnTo>
                    <a:pt x="494" y="26"/>
                  </a:lnTo>
                  <a:lnTo>
                    <a:pt x="494" y="26"/>
                  </a:lnTo>
                  <a:lnTo>
                    <a:pt x="494" y="26"/>
                  </a:lnTo>
                  <a:lnTo>
                    <a:pt x="494" y="26"/>
                  </a:lnTo>
                  <a:lnTo>
                    <a:pt x="494" y="26"/>
                  </a:lnTo>
                  <a:lnTo>
                    <a:pt x="494" y="26"/>
                  </a:lnTo>
                  <a:lnTo>
                    <a:pt x="496" y="26"/>
                  </a:lnTo>
                  <a:lnTo>
                    <a:pt x="496" y="26"/>
                  </a:lnTo>
                  <a:lnTo>
                    <a:pt x="496" y="26"/>
                  </a:lnTo>
                  <a:lnTo>
                    <a:pt x="496" y="26"/>
                  </a:lnTo>
                  <a:lnTo>
                    <a:pt x="499" y="23"/>
                  </a:lnTo>
                  <a:lnTo>
                    <a:pt x="499" y="23"/>
                  </a:lnTo>
                  <a:lnTo>
                    <a:pt x="499" y="23"/>
                  </a:lnTo>
                  <a:lnTo>
                    <a:pt x="499" y="23"/>
                  </a:lnTo>
                  <a:lnTo>
                    <a:pt x="499" y="23"/>
                  </a:lnTo>
                  <a:lnTo>
                    <a:pt x="499" y="23"/>
                  </a:lnTo>
                  <a:lnTo>
                    <a:pt x="499" y="23"/>
                  </a:lnTo>
                  <a:lnTo>
                    <a:pt x="499" y="23"/>
                  </a:lnTo>
                  <a:lnTo>
                    <a:pt x="499" y="26"/>
                  </a:lnTo>
                  <a:lnTo>
                    <a:pt x="499" y="26"/>
                  </a:lnTo>
                  <a:lnTo>
                    <a:pt x="499" y="26"/>
                  </a:lnTo>
                  <a:lnTo>
                    <a:pt x="499" y="26"/>
                  </a:lnTo>
                  <a:lnTo>
                    <a:pt x="499" y="26"/>
                  </a:lnTo>
                  <a:lnTo>
                    <a:pt x="499" y="26"/>
                  </a:lnTo>
                  <a:lnTo>
                    <a:pt x="501" y="26"/>
                  </a:lnTo>
                  <a:lnTo>
                    <a:pt x="501" y="26"/>
                  </a:lnTo>
                  <a:lnTo>
                    <a:pt x="501" y="26"/>
                  </a:lnTo>
                  <a:lnTo>
                    <a:pt x="501" y="26"/>
                  </a:lnTo>
                  <a:lnTo>
                    <a:pt x="503" y="26"/>
                  </a:lnTo>
                  <a:lnTo>
                    <a:pt x="503" y="26"/>
                  </a:lnTo>
                  <a:lnTo>
                    <a:pt x="506" y="28"/>
                  </a:lnTo>
                  <a:lnTo>
                    <a:pt x="506" y="28"/>
                  </a:lnTo>
                  <a:lnTo>
                    <a:pt x="506" y="28"/>
                  </a:lnTo>
                  <a:lnTo>
                    <a:pt x="506" y="28"/>
                  </a:lnTo>
                  <a:lnTo>
                    <a:pt x="508" y="28"/>
                  </a:lnTo>
                  <a:lnTo>
                    <a:pt x="508" y="28"/>
                  </a:lnTo>
                  <a:lnTo>
                    <a:pt x="508" y="28"/>
                  </a:lnTo>
                  <a:lnTo>
                    <a:pt x="508" y="28"/>
                  </a:lnTo>
                  <a:lnTo>
                    <a:pt x="508" y="28"/>
                  </a:lnTo>
                  <a:lnTo>
                    <a:pt x="508" y="28"/>
                  </a:lnTo>
                  <a:lnTo>
                    <a:pt x="510" y="28"/>
                  </a:lnTo>
                  <a:lnTo>
                    <a:pt x="510" y="28"/>
                  </a:lnTo>
                  <a:lnTo>
                    <a:pt x="510" y="28"/>
                  </a:lnTo>
                  <a:lnTo>
                    <a:pt x="510" y="28"/>
                  </a:lnTo>
                  <a:lnTo>
                    <a:pt x="510" y="28"/>
                  </a:lnTo>
                  <a:lnTo>
                    <a:pt x="510" y="28"/>
                  </a:lnTo>
                  <a:lnTo>
                    <a:pt x="510" y="28"/>
                  </a:lnTo>
                  <a:lnTo>
                    <a:pt x="510" y="28"/>
                  </a:lnTo>
                  <a:lnTo>
                    <a:pt x="513" y="28"/>
                  </a:lnTo>
                  <a:lnTo>
                    <a:pt x="513" y="28"/>
                  </a:lnTo>
                  <a:lnTo>
                    <a:pt x="513" y="28"/>
                  </a:lnTo>
                  <a:lnTo>
                    <a:pt x="513" y="28"/>
                  </a:lnTo>
                  <a:lnTo>
                    <a:pt x="513" y="28"/>
                  </a:lnTo>
                  <a:lnTo>
                    <a:pt x="513" y="28"/>
                  </a:lnTo>
                  <a:lnTo>
                    <a:pt x="515" y="28"/>
                  </a:lnTo>
                  <a:lnTo>
                    <a:pt x="515" y="28"/>
                  </a:lnTo>
                  <a:lnTo>
                    <a:pt x="515" y="28"/>
                  </a:lnTo>
                  <a:lnTo>
                    <a:pt x="515" y="28"/>
                  </a:lnTo>
                  <a:lnTo>
                    <a:pt x="517" y="30"/>
                  </a:lnTo>
                  <a:lnTo>
                    <a:pt x="517" y="30"/>
                  </a:lnTo>
                  <a:lnTo>
                    <a:pt x="520" y="30"/>
                  </a:lnTo>
                  <a:lnTo>
                    <a:pt x="520" y="30"/>
                  </a:lnTo>
                  <a:lnTo>
                    <a:pt x="520" y="30"/>
                  </a:lnTo>
                  <a:lnTo>
                    <a:pt x="520" y="30"/>
                  </a:lnTo>
                  <a:lnTo>
                    <a:pt x="522" y="30"/>
                  </a:lnTo>
                  <a:lnTo>
                    <a:pt x="522" y="30"/>
                  </a:lnTo>
                  <a:lnTo>
                    <a:pt x="522" y="30"/>
                  </a:lnTo>
                  <a:lnTo>
                    <a:pt x="522" y="30"/>
                  </a:lnTo>
                  <a:lnTo>
                    <a:pt x="525" y="30"/>
                  </a:lnTo>
                  <a:lnTo>
                    <a:pt x="525" y="30"/>
                  </a:lnTo>
                  <a:lnTo>
                    <a:pt x="525" y="30"/>
                  </a:lnTo>
                  <a:lnTo>
                    <a:pt x="525" y="30"/>
                  </a:lnTo>
                  <a:lnTo>
                    <a:pt x="525" y="30"/>
                  </a:lnTo>
                  <a:lnTo>
                    <a:pt x="525" y="30"/>
                  </a:lnTo>
                  <a:lnTo>
                    <a:pt x="527" y="30"/>
                  </a:lnTo>
                  <a:lnTo>
                    <a:pt x="527" y="30"/>
                  </a:lnTo>
                  <a:lnTo>
                    <a:pt x="527" y="30"/>
                  </a:lnTo>
                  <a:lnTo>
                    <a:pt x="527" y="30"/>
                  </a:lnTo>
                  <a:lnTo>
                    <a:pt x="529" y="30"/>
                  </a:lnTo>
                  <a:lnTo>
                    <a:pt x="529" y="30"/>
                  </a:lnTo>
                  <a:lnTo>
                    <a:pt x="529" y="28"/>
                  </a:lnTo>
                  <a:lnTo>
                    <a:pt x="529" y="28"/>
                  </a:lnTo>
                  <a:lnTo>
                    <a:pt x="529" y="28"/>
                  </a:lnTo>
                  <a:lnTo>
                    <a:pt x="529" y="28"/>
                  </a:lnTo>
                  <a:lnTo>
                    <a:pt x="529" y="28"/>
                  </a:lnTo>
                  <a:lnTo>
                    <a:pt x="529" y="28"/>
                  </a:lnTo>
                  <a:lnTo>
                    <a:pt x="529" y="28"/>
                  </a:lnTo>
                  <a:lnTo>
                    <a:pt x="529" y="28"/>
                  </a:lnTo>
                  <a:lnTo>
                    <a:pt x="532" y="28"/>
                  </a:lnTo>
                  <a:lnTo>
                    <a:pt x="532" y="28"/>
                  </a:lnTo>
                  <a:lnTo>
                    <a:pt x="534" y="30"/>
                  </a:lnTo>
                  <a:lnTo>
                    <a:pt x="534" y="30"/>
                  </a:lnTo>
                  <a:lnTo>
                    <a:pt x="534" y="30"/>
                  </a:lnTo>
                  <a:lnTo>
                    <a:pt x="534" y="30"/>
                  </a:lnTo>
                  <a:lnTo>
                    <a:pt x="536" y="30"/>
                  </a:lnTo>
                  <a:lnTo>
                    <a:pt x="536" y="30"/>
                  </a:lnTo>
                  <a:lnTo>
                    <a:pt x="539" y="30"/>
                  </a:lnTo>
                  <a:lnTo>
                    <a:pt x="539" y="30"/>
                  </a:lnTo>
                  <a:lnTo>
                    <a:pt x="539" y="30"/>
                  </a:lnTo>
                  <a:lnTo>
                    <a:pt x="539" y="30"/>
                  </a:lnTo>
                  <a:lnTo>
                    <a:pt x="539" y="30"/>
                  </a:lnTo>
                  <a:lnTo>
                    <a:pt x="539" y="30"/>
                  </a:lnTo>
                  <a:lnTo>
                    <a:pt x="541" y="33"/>
                  </a:lnTo>
                  <a:lnTo>
                    <a:pt x="541" y="33"/>
                  </a:lnTo>
                  <a:lnTo>
                    <a:pt x="541" y="33"/>
                  </a:lnTo>
                  <a:lnTo>
                    <a:pt x="541" y="33"/>
                  </a:lnTo>
                  <a:lnTo>
                    <a:pt x="543" y="33"/>
                  </a:lnTo>
                  <a:lnTo>
                    <a:pt x="543" y="33"/>
                  </a:lnTo>
                  <a:lnTo>
                    <a:pt x="546" y="33"/>
                  </a:lnTo>
                  <a:lnTo>
                    <a:pt x="546" y="33"/>
                  </a:lnTo>
                  <a:lnTo>
                    <a:pt x="546" y="33"/>
                  </a:lnTo>
                  <a:lnTo>
                    <a:pt x="546" y="33"/>
                  </a:lnTo>
                  <a:lnTo>
                    <a:pt x="546" y="30"/>
                  </a:lnTo>
                  <a:lnTo>
                    <a:pt x="546" y="30"/>
                  </a:lnTo>
                  <a:lnTo>
                    <a:pt x="548" y="30"/>
                  </a:lnTo>
                  <a:lnTo>
                    <a:pt x="548" y="30"/>
                  </a:lnTo>
                  <a:lnTo>
                    <a:pt x="548" y="30"/>
                  </a:lnTo>
                  <a:lnTo>
                    <a:pt x="548" y="30"/>
                  </a:lnTo>
                  <a:lnTo>
                    <a:pt x="548" y="28"/>
                  </a:lnTo>
                  <a:lnTo>
                    <a:pt x="548" y="28"/>
                  </a:lnTo>
                  <a:lnTo>
                    <a:pt x="551" y="28"/>
                  </a:lnTo>
                  <a:lnTo>
                    <a:pt x="551" y="28"/>
                  </a:lnTo>
                  <a:lnTo>
                    <a:pt x="551" y="28"/>
                  </a:lnTo>
                  <a:lnTo>
                    <a:pt x="551" y="28"/>
                  </a:lnTo>
                  <a:lnTo>
                    <a:pt x="553" y="28"/>
                  </a:lnTo>
                  <a:lnTo>
                    <a:pt x="553" y="28"/>
                  </a:lnTo>
                  <a:lnTo>
                    <a:pt x="553" y="26"/>
                  </a:lnTo>
                  <a:lnTo>
                    <a:pt x="553" y="26"/>
                  </a:lnTo>
                  <a:lnTo>
                    <a:pt x="553" y="26"/>
                  </a:lnTo>
                  <a:lnTo>
                    <a:pt x="553" y="26"/>
                  </a:lnTo>
                  <a:lnTo>
                    <a:pt x="555" y="26"/>
                  </a:lnTo>
                  <a:lnTo>
                    <a:pt x="555" y="26"/>
                  </a:lnTo>
                  <a:lnTo>
                    <a:pt x="555" y="23"/>
                  </a:lnTo>
                  <a:lnTo>
                    <a:pt x="555" y="23"/>
                  </a:lnTo>
                  <a:lnTo>
                    <a:pt x="555" y="23"/>
                  </a:lnTo>
                  <a:lnTo>
                    <a:pt x="555" y="23"/>
                  </a:lnTo>
                  <a:lnTo>
                    <a:pt x="555" y="23"/>
                  </a:lnTo>
                  <a:lnTo>
                    <a:pt x="555" y="23"/>
                  </a:lnTo>
                  <a:lnTo>
                    <a:pt x="555" y="21"/>
                  </a:lnTo>
                  <a:lnTo>
                    <a:pt x="555" y="21"/>
                  </a:lnTo>
                  <a:lnTo>
                    <a:pt x="555" y="21"/>
                  </a:lnTo>
                  <a:lnTo>
                    <a:pt x="555" y="21"/>
                  </a:lnTo>
                  <a:lnTo>
                    <a:pt x="555" y="19"/>
                  </a:lnTo>
                  <a:lnTo>
                    <a:pt x="555" y="19"/>
                  </a:lnTo>
                  <a:lnTo>
                    <a:pt x="555" y="19"/>
                  </a:lnTo>
                  <a:lnTo>
                    <a:pt x="555" y="19"/>
                  </a:lnTo>
                  <a:lnTo>
                    <a:pt x="555" y="16"/>
                  </a:lnTo>
                  <a:lnTo>
                    <a:pt x="555" y="16"/>
                  </a:lnTo>
                  <a:lnTo>
                    <a:pt x="555" y="16"/>
                  </a:lnTo>
                  <a:lnTo>
                    <a:pt x="555" y="16"/>
                  </a:lnTo>
                  <a:lnTo>
                    <a:pt x="558" y="16"/>
                  </a:lnTo>
                  <a:lnTo>
                    <a:pt x="558" y="16"/>
                  </a:lnTo>
                  <a:lnTo>
                    <a:pt x="558" y="16"/>
                  </a:lnTo>
                  <a:lnTo>
                    <a:pt x="558" y="16"/>
                  </a:lnTo>
                  <a:lnTo>
                    <a:pt x="577" y="16"/>
                  </a:lnTo>
                  <a:lnTo>
                    <a:pt x="577" y="16"/>
                  </a:lnTo>
                  <a:lnTo>
                    <a:pt x="577" y="14"/>
                  </a:lnTo>
                  <a:lnTo>
                    <a:pt x="577" y="14"/>
                  </a:lnTo>
                  <a:lnTo>
                    <a:pt x="647" y="14"/>
                  </a:lnTo>
                  <a:lnTo>
                    <a:pt x="647" y="14"/>
                  </a:lnTo>
                  <a:lnTo>
                    <a:pt x="647" y="14"/>
                  </a:lnTo>
                  <a:lnTo>
                    <a:pt x="647" y="14"/>
                  </a:lnTo>
                  <a:lnTo>
                    <a:pt x="659" y="14"/>
                  </a:lnTo>
                  <a:lnTo>
                    <a:pt x="659" y="14"/>
                  </a:lnTo>
                  <a:lnTo>
                    <a:pt x="716" y="14"/>
                  </a:lnTo>
                  <a:lnTo>
                    <a:pt x="716" y="14"/>
                  </a:lnTo>
                  <a:lnTo>
                    <a:pt x="718" y="14"/>
                  </a:lnTo>
                  <a:lnTo>
                    <a:pt x="718" y="14"/>
                  </a:lnTo>
                  <a:lnTo>
                    <a:pt x="718" y="14"/>
                  </a:lnTo>
                  <a:lnTo>
                    <a:pt x="718" y="14"/>
                  </a:lnTo>
                  <a:lnTo>
                    <a:pt x="718" y="16"/>
                  </a:lnTo>
                  <a:lnTo>
                    <a:pt x="718" y="16"/>
                  </a:lnTo>
                  <a:lnTo>
                    <a:pt x="721" y="16"/>
                  </a:lnTo>
                  <a:lnTo>
                    <a:pt x="721" y="16"/>
                  </a:lnTo>
                  <a:lnTo>
                    <a:pt x="718" y="16"/>
                  </a:lnTo>
                  <a:lnTo>
                    <a:pt x="718" y="16"/>
                  </a:lnTo>
                  <a:lnTo>
                    <a:pt x="718" y="19"/>
                  </a:lnTo>
                  <a:lnTo>
                    <a:pt x="718" y="19"/>
                  </a:lnTo>
                  <a:lnTo>
                    <a:pt x="721" y="19"/>
                  </a:lnTo>
                  <a:lnTo>
                    <a:pt x="721" y="19"/>
                  </a:lnTo>
                  <a:lnTo>
                    <a:pt x="721" y="19"/>
                  </a:lnTo>
                  <a:lnTo>
                    <a:pt x="721" y="19"/>
                  </a:lnTo>
                  <a:lnTo>
                    <a:pt x="721" y="21"/>
                  </a:lnTo>
                  <a:lnTo>
                    <a:pt x="721" y="21"/>
                  </a:lnTo>
                  <a:lnTo>
                    <a:pt x="718" y="21"/>
                  </a:lnTo>
                  <a:lnTo>
                    <a:pt x="718" y="21"/>
                  </a:lnTo>
                  <a:lnTo>
                    <a:pt x="718" y="23"/>
                  </a:lnTo>
                  <a:lnTo>
                    <a:pt x="718" y="23"/>
                  </a:lnTo>
                  <a:lnTo>
                    <a:pt x="718" y="26"/>
                  </a:lnTo>
                  <a:lnTo>
                    <a:pt x="718" y="26"/>
                  </a:lnTo>
                  <a:lnTo>
                    <a:pt x="718" y="26"/>
                  </a:lnTo>
                  <a:lnTo>
                    <a:pt x="718" y="26"/>
                  </a:lnTo>
                  <a:lnTo>
                    <a:pt x="721" y="28"/>
                  </a:lnTo>
                  <a:lnTo>
                    <a:pt x="721" y="28"/>
                  </a:lnTo>
                  <a:lnTo>
                    <a:pt x="721" y="28"/>
                  </a:lnTo>
                  <a:lnTo>
                    <a:pt x="721" y="28"/>
                  </a:lnTo>
                  <a:lnTo>
                    <a:pt x="721" y="28"/>
                  </a:lnTo>
                  <a:lnTo>
                    <a:pt x="721" y="28"/>
                  </a:lnTo>
                  <a:lnTo>
                    <a:pt x="721" y="30"/>
                  </a:lnTo>
                  <a:lnTo>
                    <a:pt x="721" y="30"/>
                  </a:lnTo>
                  <a:lnTo>
                    <a:pt x="721" y="33"/>
                  </a:lnTo>
                  <a:lnTo>
                    <a:pt x="721" y="33"/>
                  </a:lnTo>
                  <a:lnTo>
                    <a:pt x="721" y="33"/>
                  </a:lnTo>
                  <a:lnTo>
                    <a:pt x="721" y="33"/>
                  </a:lnTo>
                  <a:lnTo>
                    <a:pt x="721" y="33"/>
                  </a:lnTo>
                  <a:lnTo>
                    <a:pt x="721" y="33"/>
                  </a:lnTo>
                  <a:lnTo>
                    <a:pt x="721" y="35"/>
                  </a:lnTo>
                  <a:lnTo>
                    <a:pt x="721" y="35"/>
                  </a:lnTo>
                  <a:lnTo>
                    <a:pt x="723" y="35"/>
                  </a:lnTo>
                  <a:lnTo>
                    <a:pt x="723" y="35"/>
                  </a:lnTo>
                  <a:lnTo>
                    <a:pt x="723" y="35"/>
                  </a:lnTo>
                  <a:lnTo>
                    <a:pt x="723" y="35"/>
                  </a:lnTo>
                  <a:lnTo>
                    <a:pt x="723" y="38"/>
                  </a:lnTo>
                  <a:lnTo>
                    <a:pt x="723" y="38"/>
                  </a:lnTo>
                  <a:lnTo>
                    <a:pt x="723" y="40"/>
                  </a:lnTo>
                  <a:lnTo>
                    <a:pt x="723" y="40"/>
                  </a:lnTo>
                  <a:lnTo>
                    <a:pt x="723" y="40"/>
                  </a:lnTo>
                  <a:lnTo>
                    <a:pt x="723" y="40"/>
                  </a:lnTo>
                  <a:lnTo>
                    <a:pt x="723" y="40"/>
                  </a:lnTo>
                  <a:lnTo>
                    <a:pt x="723" y="40"/>
                  </a:lnTo>
                  <a:lnTo>
                    <a:pt x="723" y="40"/>
                  </a:lnTo>
                  <a:lnTo>
                    <a:pt x="723" y="40"/>
                  </a:lnTo>
                  <a:lnTo>
                    <a:pt x="723" y="42"/>
                  </a:lnTo>
                  <a:lnTo>
                    <a:pt x="723" y="42"/>
                  </a:lnTo>
                  <a:lnTo>
                    <a:pt x="723" y="42"/>
                  </a:lnTo>
                  <a:lnTo>
                    <a:pt x="723" y="42"/>
                  </a:lnTo>
                  <a:lnTo>
                    <a:pt x="723" y="45"/>
                  </a:lnTo>
                  <a:lnTo>
                    <a:pt x="723" y="45"/>
                  </a:lnTo>
                  <a:lnTo>
                    <a:pt x="723" y="45"/>
                  </a:lnTo>
                  <a:lnTo>
                    <a:pt x="723" y="45"/>
                  </a:lnTo>
                  <a:lnTo>
                    <a:pt x="723" y="45"/>
                  </a:lnTo>
                  <a:lnTo>
                    <a:pt x="723" y="45"/>
                  </a:lnTo>
                  <a:lnTo>
                    <a:pt x="723" y="47"/>
                  </a:lnTo>
                  <a:lnTo>
                    <a:pt x="723" y="47"/>
                  </a:lnTo>
                  <a:lnTo>
                    <a:pt x="723" y="49"/>
                  </a:lnTo>
                  <a:lnTo>
                    <a:pt x="723" y="49"/>
                  </a:lnTo>
                  <a:lnTo>
                    <a:pt x="723" y="49"/>
                  </a:lnTo>
                  <a:lnTo>
                    <a:pt x="723" y="49"/>
                  </a:lnTo>
                  <a:lnTo>
                    <a:pt x="723" y="52"/>
                  </a:lnTo>
                  <a:lnTo>
                    <a:pt x="723" y="52"/>
                  </a:lnTo>
                  <a:lnTo>
                    <a:pt x="723" y="52"/>
                  </a:lnTo>
                  <a:lnTo>
                    <a:pt x="723" y="52"/>
                  </a:lnTo>
                  <a:lnTo>
                    <a:pt x="723" y="54"/>
                  </a:lnTo>
                  <a:lnTo>
                    <a:pt x="723" y="54"/>
                  </a:lnTo>
                  <a:lnTo>
                    <a:pt x="723" y="56"/>
                  </a:lnTo>
                  <a:lnTo>
                    <a:pt x="723" y="56"/>
                  </a:lnTo>
                  <a:lnTo>
                    <a:pt x="721" y="56"/>
                  </a:lnTo>
                  <a:lnTo>
                    <a:pt x="721" y="56"/>
                  </a:lnTo>
                  <a:lnTo>
                    <a:pt x="723" y="59"/>
                  </a:lnTo>
                  <a:lnTo>
                    <a:pt x="723" y="59"/>
                  </a:lnTo>
                  <a:lnTo>
                    <a:pt x="723" y="61"/>
                  </a:lnTo>
                  <a:lnTo>
                    <a:pt x="723" y="61"/>
                  </a:lnTo>
                  <a:lnTo>
                    <a:pt x="723" y="61"/>
                  </a:lnTo>
                  <a:lnTo>
                    <a:pt x="723" y="61"/>
                  </a:lnTo>
                  <a:lnTo>
                    <a:pt x="723" y="64"/>
                  </a:lnTo>
                  <a:lnTo>
                    <a:pt x="723" y="64"/>
                  </a:lnTo>
                  <a:lnTo>
                    <a:pt x="723" y="64"/>
                  </a:lnTo>
                  <a:lnTo>
                    <a:pt x="723" y="64"/>
                  </a:lnTo>
                  <a:lnTo>
                    <a:pt x="725" y="66"/>
                  </a:lnTo>
                  <a:lnTo>
                    <a:pt x="725" y="66"/>
                  </a:lnTo>
                  <a:lnTo>
                    <a:pt x="725" y="66"/>
                  </a:lnTo>
                  <a:lnTo>
                    <a:pt x="725" y="66"/>
                  </a:lnTo>
                  <a:lnTo>
                    <a:pt x="725" y="68"/>
                  </a:lnTo>
                  <a:lnTo>
                    <a:pt x="725" y="68"/>
                  </a:lnTo>
                  <a:lnTo>
                    <a:pt x="725" y="71"/>
                  </a:lnTo>
                  <a:lnTo>
                    <a:pt x="725" y="71"/>
                  </a:lnTo>
                  <a:lnTo>
                    <a:pt x="725" y="71"/>
                  </a:lnTo>
                  <a:lnTo>
                    <a:pt x="725" y="71"/>
                  </a:lnTo>
                  <a:lnTo>
                    <a:pt x="725" y="75"/>
                  </a:lnTo>
                  <a:lnTo>
                    <a:pt x="725" y="75"/>
                  </a:lnTo>
                  <a:lnTo>
                    <a:pt x="725" y="75"/>
                  </a:lnTo>
                  <a:lnTo>
                    <a:pt x="725" y="75"/>
                  </a:lnTo>
                  <a:lnTo>
                    <a:pt x="723" y="80"/>
                  </a:lnTo>
                  <a:lnTo>
                    <a:pt x="723" y="80"/>
                  </a:lnTo>
                  <a:lnTo>
                    <a:pt x="723" y="80"/>
                  </a:lnTo>
                  <a:lnTo>
                    <a:pt x="723" y="80"/>
                  </a:lnTo>
                  <a:lnTo>
                    <a:pt x="723" y="82"/>
                  </a:lnTo>
                  <a:lnTo>
                    <a:pt x="723" y="82"/>
                  </a:lnTo>
                  <a:lnTo>
                    <a:pt x="721" y="85"/>
                  </a:lnTo>
                  <a:lnTo>
                    <a:pt x="721" y="85"/>
                  </a:lnTo>
                  <a:lnTo>
                    <a:pt x="721" y="85"/>
                  </a:lnTo>
                  <a:lnTo>
                    <a:pt x="721" y="85"/>
                  </a:lnTo>
                  <a:lnTo>
                    <a:pt x="721" y="85"/>
                  </a:lnTo>
                  <a:lnTo>
                    <a:pt x="721" y="85"/>
                  </a:lnTo>
                  <a:lnTo>
                    <a:pt x="718" y="85"/>
                  </a:lnTo>
                  <a:lnTo>
                    <a:pt x="718" y="85"/>
                  </a:lnTo>
                  <a:lnTo>
                    <a:pt x="718" y="85"/>
                  </a:lnTo>
                  <a:lnTo>
                    <a:pt x="718" y="85"/>
                  </a:lnTo>
                  <a:lnTo>
                    <a:pt x="718" y="87"/>
                  </a:lnTo>
                  <a:lnTo>
                    <a:pt x="718" y="87"/>
                  </a:lnTo>
                  <a:lnTo>
                    <a:pt x="718" y="87"/>
                  </a:lnTo>
                  <a:lnTo>
                    <a:pt x="718" y="87"/>
                  </a:lnTo>
                  <a:lnTo>
                    <a:pt x="718" y="90"/>
                  </a:lnTo>
                  <a:lnTo>
                    <a:pt x="718" y="90"/>
                  </a:lnTo>
                  <a:lnTo>
                    <a:pt x="716" y="92"/>
                  </a:lnTo>
                  <a:lnTo>
                    <a:pt x="716" y="92"/>
                  </a:lnTo>
                  <a:lnTo>
                    <a:pt x="716" y="92"/>
                  </a:lnTo>
                  <a:lnTo>
                    <a:pt x="716" y="92"/>
                  </a:lnTo>
                  <a:lnTo>
                    <a:pt x="716" y="94"/>
                  </a:lnTo>
                  <a:lnTo>
                    <a:pt x="716" y="94"/>
                  </a:lnTo>
                  <a:lnTo>
                    <a:pt x="714" y="94"/>
                  </a:lnTo>
                  <a:lnTo>
                    <a:pt x="714" y="94"/>
                  </a:lnTo>
                  <a:lnTo>
                    <a:pt x="711" y="94"/>
                  </a:lnTo>
                  <a:lnTo>
                    <a:pt x="711" y="94"/>
                  </a:lnTo>
                  <a:lnTo>
                    <a:pt x="711" y="94"/>
                  </a:lnTo>
                  <a:lnTo>
                    <a:pt x="711" y="94"/>
                  </a:lnTo>
                  <a:lnTo>
                    <a:pt x="709" y="94"/>
                  </a:lnTo>
                  <a:lnTo>
                    <a:pt x="709" y="94"/>
                  </a:lnTo>
                  <a:lnTo>
                    <a:pt x="709" y="97"/>
                  </a:lnTo>
                  <a:lnTo>
                    <a:pt x="709" y="97"/>
                  </a:lnTo>
                  <a:lnTo>
                    <a:pt x="706" y="99"/>
                  </a:lnTo>
                  <a:lnTo>
                    <a:pt x="706" y="99"/>
                  </a:lnTo>
                  <a:lnTo>
                    <a:pt x="706" y="99"/>
                  </a:lnTo>
                  <a:lnTo>
                    <a:pt x="706" y="99"/>
                  </a:lnTo>
                  <a:lnTo>
                    <a:pt x="706" y="101"/>
                  </a:lnTo>
                  <a:lnTo>
                    <a:pt x="706" y="101"/>
                  </a:lnTo>
                  <a:lnTo>
                    <a:pt x="706" y="104"/>
                  </a:lnTo>
                  <a:lnTo>
                    <a:pt x="706" y="104"/>
                  </a:lnTo>
                  <a:lnTo>
                    <a:pt x="709" y="104"/>
                  </a:lnTo>
                  <a:lnTo>
                    <a:pt x="709" y="104"/>
                  </a:lnTo>
                  <a:lnTo>
                    <a:pt x="709" y="106"/>
                  </a:lnTo>
                  <a:lnTo>
                    <a:pt x="709" y="106"/>
                  </a:lnTo>
                  <a:lnTo>
                    <a:pt x="709" y="108"/>
                  </a:lnTo>
                  <a:lnTo>
                    <a:pt x="709" y="108"/>
                  </a:lnTo>
                  <a:lnTo>
                    <a:pt x="709" y="111"/>
                  </a:lnTo>
                  <a:lnTo>
                    <a:pt x="709" y="111"/>
                  </a:lnTo>
                  <a:lnTo>
                    <a:pt x="709" y="111"/>
                  </a:lnTo>
                  <a:lnTo>
                    <a:pt x="709" y="111"/>
                  </a:lnTo>
                  <a:lnTo>
                    <a:pt x="709" y="113"/>
                  </a:lnTo>
                  <a:lnTo>
                    <a:pt x="709" y="113"/>
                  </a:lnTo>
                  <a:lnTo>
                    <a:pt x="709" y="116"/>
                  </a:lnTo>
                  <a:lnTo>
                    <a:pt x="709" y="116"/>
                  </a:lnTo>
                  <a:lnTo>
                    <a:pt x="706" y="118"/>
                  </a:lnTo>
                  <a:lnTo>
                    <a:pt x="706" y="118"/>
                  </a:lnTo>
                  <a:lnTo>
                    <a:pt x="706" y="120"/>
                  </a:lnTo>
                  <a:lnTo>
                    <a:pt x="706" y="120"/>
                  </a:lnTo>
                  <a:lnTo>
                    <a:pt x="706" y="120"/>
                  </a:lnTo>
                  <a:lnTo>
                    <a:pt x="706" y="120"/>
                  </a:lnTo>
                  <a:lnTo>
                    <a:pt x="709" y="125"/>
                  </a:lnTo>
                  <a:lnTo>
                    <a:pt x="709" y="125"/>
                  </a:lnTo>
                  <a:lnTo>
                    <a:pt x="706" y="127"/>
                  </a:lnTo>
                  <a:lnTo>
                    <a:pt x="706" y="127"/>
                  </a:lnTo>
                  <a:lnTo>
                    <a:pt x="706" y="127"/>
                  </a:lnTo>
                  <a:lnTo>
                    <a:pt x="706" y="127"/>
                  </a:lnTo>
                  <a:lnTo>
                    <a:pt x="706" y="127"/>
                  </a:lnTo>
                  <a:lnTo>
                    <a:pt x="706" y="127"/>
                  </a:lnTo>
                  <a:lnTo>
                    <a:pt x="704" y="127"/>
                  </a:lnTo>
                  <a:lnTo>
                    <a:pt x="704" y="127"/>
                  </a:lnTo>
                  <a:lnTo>
                    <a:pt x="704" y="127"/>
                  </a:lnTo>
                  <a:lnTo>
                    <a:pt x="704" y="127"/>
                  </a:lnTo>
                  <a:lnTo>
                    <a:pt x="704" y="127"/>
                  </a:lnTo>
                  <a:lnTo>
                    <a:pt x="704" y="127"/>
                  </a:lnTo>
                  <a:lnTo>
                    <a:pt x="704" y="130"/>
                  </a:lnTo>
                  <a:lnTo>
                    <a:pt x="704" y="130"/>
                  </a:lnTo>
                  <a:lnTo>
                    <a:pt x="702" y="132"/>
                  </a:lnTo>
                  <a:lnTo>
                    <a:pt x="702" y="132"/>
                  </a:lnTo>
                  <a:lnTo>
                    <a:pt x="702" y="132"/>
                  </a:lnTo>
                  <a:lnTo>
                    <a:pt x="702" y="132"/>
                  </a:lnTo>
                  <a:lnTo>
                    <a:pt x="699" y="132"/>
                  </a:lnTo>
                  <a:lnTo>
                    <a:pt x="699" y="132"/>
                  </a:lnTo>
                  <a:lnTo>
                    <a:pt x="699" y="132"/>
                  </a:lnTo>
                  <a:lnTo>
                    <a:pt x="699" y="132"/>
                  </a:lnTo>
                  <a:lnTo>
                    <a:pt x="699" y="132"/>
                  </a:lnTo>
                  <a:lnTo>
                    <a:pt x="699" y="132"/>
                  </a:lnTo>
                  <a:lnTo>
                    <a:pt x="699" y="134"/>
                  </a:lnTo>
                  <a:lnTo>
                    <a:pt x="699" y="134"/>
                  </a:lnTo>
                  <a:lnTo>
                    <a:pt x="699" y="134"/>
                  </a:lnTo>
                  <a:lnTo>
                    <a:pt x="699" y="134"/>
                  </a:lnTo>
                  <a:lnTo>
                    <a:pt x="699" y="137"/>
                  </a:lnTo>
                  <a:lnTo>
                    <a:pt x="699" y="137"/>
                  </a:lnTo>
                  <a:lnTo>
                    <a:pt x="697" y="137"/>
                  </a:lnTo>
                  <a:lnTo>
                    <a:pt x="697" y="137"/>
                  </a:lnTo>
                  <a:lnTo>
                    <a:pt x="697" y="139"/>
                  </a:lnTo>
                  <a:lnTo>
                    <a:pt x="697" y="139"/>
                  </a:lnTo>
                  <a:lnTo>
                    <a:pt x="697" y="142"/>
                  </a:lnTo>
                  <a:lnTo>
                    <a:pt x="697" y="142"/>
                  </a:lnTo>
                  <a:lnTo>
                    <a:pt x="697" y="142"/>
                  </a:lnTo>
                  <a:lnTo>
                    <a:pt x="697" y="142"/>
                  </a:lnTo>
                  <a:lnTo>
                    <a:pt x="697" y="144"/>
                  </a:lnTo>
                  <a:lnTo>
                    <a:pt x="697" y="144"/>
                  </a:lnTo>
                  <a:lnTo>
                    <a:pt x="695" y="146"/>
                  </a:lnTo>
                  <a:lnTo>
                    <a:pt x="695" y="146"/>
                  </a:lnTo>
                  <a:lnTo>
                    <a:pt x="695" y="149"/>
                  </a:lnTo>
                  <a:lnTo>
                    <a:pt x="695" y="149"/>
                  </a:lnTo>
                  <a:lnTo>
                    <a:pt x="695" y="151"/>
                  </a:lnTo>
                  <a:lnTo>
                    <a:pt x="695" y="151"/>
                  </a:lnTo>
                  <a:lnTo>
                    <a:pt x="695" y="151"/>
                  </a:lnTo>
                  <a:lnTo>
                    <a:pt x="695" y="151"/>
                  </a:lnTo>
                  <a:lnTo>
                    <a:pt x="695" y="151"/>
                  </a:lnTo>
                  <a:lnTo>
                    <a:pt x="695" y="151"/>
                  </a:lnTo>
                  <a:lnTo>
                    <a:pt x="692" y="151"/>
                  </a:lnTo>
                  <a:lnTo>
                    <a:pt x="692" y="151"/>
                  </a:lnTo>
                  <a:lnTo>
                    <a:pt x="692" y="153"/>
                  </a:lnTo>
                  <a:lnTo>
                    <a:pt x="692" y="153"/>
                  </a:lnTo>
                  <a:lnTo>
                    <a:pt x="692" y="153"/>
                  </a:lnTo>
                  <a:lnTo>
                    <a:pt x="692" y="153"/>
                  </a:lnTo>
                  <a:lnTo>
                    <a:pt x="690" y="151"/>
                  </a:lnTo>
                  <a:lnTo>
                    <a:pt x="690" y="151"/>
                  </a:lnTo>
                  <a:lnTo>
                    <a:pt x="685" y="151"/>
                  </a:lnTo>
                  <a:lnTo>
                    <a:pt x="685" y="151"/>
                  </a:lnTo>
                  <a:lnTo>
                    <a:pt x="683" y="149"/>
                  </a:lnTo>
                  <a:lnTo>
                    <a:pt x="683" y="149"/>
                  </a:lnTo>
                  <a:lnTo>
                    <a:pt x="680" y="149"/>
                  </a:lnTo>
                  <a:lnTo>
                    <a:pt x="680" y="149"/>
                  </a:lnTo>
                  <a:lnTo>
                    <a:pt x="678" y="149"/>
                  </a:lnTo>
                  <a:lnTo>
                    <a:pt x="678" y="149"/>
                  </a:lnTo>
                  <a:lnTo>
                    <a:pt x="678" y="149"/>
                  </a:lnTo>
                  <a:lnTo>
                    <a:pt x="678" y="149"/>
                  </a:lnTo>
                  <a:lnTo>
                    <a:pt x="678" y="149"/>
                  </a:lnTo>
                  <a:lnTo>
                    <a:pt x="678" y="149"/>
                  </a:lnTo>
                  <a:lnTo>
                    <a:pt x="678" y="149"/>
                  </a:lnTo>
                  <a:lnTo>
                    <a:pt x="678" y="149"/>
                  </a:lnTo>
                  <a:lnTo>
                    <a:pt x="678" y="151"/>
                  </a:lnTo>
                  <a:lnTo>
                    <a:pt x="678" y="151"/>
                  </a:lnTo>
                  <a:lnTo>
                    <a:pt x="678" y="151"/>
                  </a:lnTo>
                  <a:lnTo>
                    <a:pt x="678" y="151"/>
                  </a:lnTo>
                  <a:lnTo>
                    <a:pt x="678" y="151"/>
                  </a:lnTo>
                  <a:lnTo>
                    <a:pt x="678" y="151"/>
                  </a:lnTo>
                  <a:lnTo>
                    <a:pt x="678" y="153"/>
                  </a:lnTo>
                  <a:lnTo>
                    <a:pt x="678" y="153"/>
                  </a:lnTo>
                  <a:lnTo>
                    <a:pt x="678" y="153"/>
                  </a:lnTo>
                  <a:lnTo>
                    <a:pt x="678" y="153"/>
                  </a:lnTo>
                  <a:lnTo>
                    <a:pt x="676" y="153"/>
                  </a:lnTo>
                  <a:lnTo>
                    <a:pt x="676" y="153"/>
                  </a:lnTo>
                  <a:lnTo>
                    <a:pt x="676" y="153"/>
                  </a:lnTo>
                  <a:lnTo>
                    <a:pt x="676" y="153"/>
                  </a:lnTo>
                  <a:lnTo>
                    <a:pt x="676" y="156"/>
                  </a:lnTo>
                  <a:lnTo>
                    <a:pt x="676" y="156"/>
                  </a:lnTo>
                  <a:lnTo>
                    <a:pt x="673" y="156"/>
                  </a:lnTo>
                  <a:lnTo>
                    <a:pt x="673" y="156"/>
                  </a:lnTo>
                  <a:lnTo>
                    <a:pt x="676" y="156"/>
                  </a:lnTo>
                  <a:lnTo>
                    <a:pt x="676" y="156"/>
                  </a:lnTo>
                  <a:lnTo>
                    <a:pt x="676" y="156"/>
                  </a:lnTo>
                  <a:lnTo>
                    <a:pt x="676" y="156"/>
                  </a:lnTo>
                  <a:lnTo>
                    <a:pt x="676" y="156"/>
                  </a:lnTo>
                  <a:lnTo>
                    <a:pt x="676" y="156"/>
                  </a:lnTo>
                  <a:lnTo>
                    <a:pt x="676" y="156"/>
                  </a:lnTo>
                  <a:lnTo>
                    <a:pt x="676" y="156"/>
                  </a:lnTo>
                  <a:lnTo>
                    <a:pt x="676" y="158"/>
                  </a:lnTo>
                  <a:lnTo>
                    <a:pt x="676" y="158"/>
                  </a:lnTo>
                  <a:lnTo>
                    <a:pt x="673" y="160"/>
                  </a:lnTo>
                  <a:lnTo>
                    <a:pt x="673" y="160"/>
                  </a:lnTo>
                  <a:lnTo>
                    <a:pt x="671" y="163"/>
                  </a:lnTo>
                  <a:lnTo>
                    <a:pt x="671" y="163"/>
                  </a:lnTo>
                  <a:lnTo>
                    <a:pt x="671" y="165"/>
                  </a:lnTo>
                  <a:lnTo>
                    <a:pt x="671" y="165"/>
                  </a:lnTo>
                  <a:lnTo>
                    <a:pt x="669" y="167"/>
                  </a:lnTo>
                  <a:lnTo>
                    <a:pt x="669" y="167"/>
                  </a:lnTo>
                  <a:lnTo>
                    <a:pt x="669" y="167"/>
                  </a:lnTo>
                  <a:lnTo>
                    <a:pt x="669" y="167"/>
                  </a:lnTo>
                  <a:lnTo>
                    <a:pt x="664" y="170"/>
                  </a:lnTo>
                  <a:lnTo>
                    <a:pt x="664" y="170"/>
                  </a:lnTo>
                  <a:lnTo>
                    <a:pt x="664" y="170"/>
                  </a:lnTo>
                  <a:lnTo>
                    <a:pt x="664" y="170"/>
                  </a:lnTo>
                  <a:lnTo>
                    <a:pt x="664" y="172"/>
                  </a:lnTo>
                  <a:lnTo>
                    <a:pt x="664" y="172"/>
                  </a:lnTo>
                  <a:lnTo>
                    <a:pt x="664" y="172"/>
                  </a:lnTo>
                  <a:lnTo>
                    <a:pt x="664" y="172"/>
                  </a:lnTo>
                  <a:lnTo>
                    <a:pt x="664" y="175"/>
                  </a:lnTo>
                  <a:lnTo>
                    <a:pt x="664" y="175"/>
                  </a:lnTo>
                  <a:lnTo>
                    <a:pt x="664" y="175"/>
                  </a:lnTo>
                  <a:lnTo>
                    <a:pt x="664" y="175"/>
                  </a:lnTo>
                  <a:lnTo>
                    <a:pt x="664" y="177"/>
                  </a:lnTo>
                  <a:lnTo>
                    <a:pt x="664" y="177"/>
                  </a:lnTo>
                  <a:lnTo>
                    <a:pt x="664" y="182"/>
                  </a:lnTo>
                  <a:lnTo>
                    <a:pt x="664" y="182"/>
                  </a:lnTo>
                  <a:lnTo>
                    <a:pt x="664" y="184"/>
                  </a:lnTo>
                  <a:lnTo>
                    <a:pt x="664" y="184"/>
                  </a:lnTo>
                  <a:lnTo>
                    <a:pt x="664" y="186"/>
                  </a:lnTo>
                  <a:lnTo>
                    <a:pt x="664" y="186"/>
                  </a:lnTo>
                  <a:lnTo>
                    <a:pt x="662" y="189"/>
                  </a:lnTo>
                  <a:lnTo>
                    <a:pt x="662" y="189"/>
                  </a:lnTo>
                  <a:lnTo>
                    <a:pt x="662" y="196"/>
                  </a:lnTo>
                  <a:lnTo>
                    <a:pt x="662" y="196"/>
                  </a:lnTo>
                  <a:lnTo>
                    <a:pt x="664" y="196"/>
                  </a:lnTo>
                  <a:lnTo>
                    <a:pt x="664" y="196"/>
                  </a:lnTo>
                  <a:lnTo>
                    <a:pt x="664" y="198"/>
                  </a:lnTo>
                  <a:lnTo>
                    <a:pt x="664" y="198"/>
                  </a:lnTo>
                  <a:lnTo>
                    <a:pt x="664" y="201"/>
                  </a:lnTo>
                  <a:lnTo>
                    <a:pt x="664" y="201"/>
                  </a:lnTo>
                  <a:lnTo>
                    <a:pt x="666" y="201"/>
                  </a:lnTo>
                  <a:lnTo>
                    <a:pt x="666" y="201"/>
                  </a:lnTo>
                  <a:lnTo>
                    <a:pt x="666" y="203"/>
                  </a:lnTo>
                  <a:lnTo>
                    <a:pt x="666" y="203"/>
                  </a:lnTo>
                  <a:lnTo>
                    <a:pt x="666" y="203"/>
                  </a:lnTo>
                  <a:lnTo>
                    <a:pt x="666" y="203"/>
                  </a:lnTo>
                  <a:lnTo>
                    <a:pt x="664" y="205"/>
                  </a:lnTo>
                  <a:lnTo>
                    <a:pt x="664" y="205"/>
                  </a:lnTo>
                  <a:lnTo>
                    <a:pt x="664" y="205"/>
                  </a:lnTo>
                  <a:lnTo>
                    <a:pt x="664" y="205"/>
                  </a:lnTo>
                  <a:lnTo>
                    <a:pt x="664" y="208"/>
                  </a:lnTo>
                  <a:lnTo>
                    <a:pt x="664" y="208"/>
                  </a:lnTo>
                  <a:lnTo>
                    <a:pt x="666" y="210"/>
                  </a:lnTo>
                  <a:lnTo>
                    <a:pt x="666" y="210"/>
                  </a:lnTo>
                  <a:lnTo>
                    <a:pt x="666" y="210"/>
                  </a:lnTo>
                  <a:lnTo>
                    <a:pt x="666" y="210"/>
                  </a:lnTo>
                  <a:lnTo>
                    <a:pt x="666" y="210"/>
                  </a:lnTo>
                  <a:lnTo>
                    <a:pt x="666" y="210"/>
                  </a:lnTo>
                  <a:lnTo>
                    <a:pt x="666" y="210"/>
                  </a:lnTo>
                  <a:lnTo>
                    <a:pt x="666" y="210"/>
                  </a:lnTo>
                  <a:lnTo>
                    <a:pt x="666" y="212"/>
                  </a:lnTo>
                  <a:lnTo>
                    <a:pt x="666" y="212"/>
                  </a:lnTo>
                  <a:lnTo>
                    <a:pt x="666" y="212"/>
                  </a:lnTo>
                  <a:lnTo>
                    <a:pt x="666" y="212"/>
                  </a:lnTo>
                  <a:lnTo>
                    <a:pt x="666" y="215"/>
                  </a:lnTo>
                  <a:lnTo>
                    <a:pt x="666" y="215"/>
                  </a:lnTo>
                  <a:lnTo>
                    <a:pt x="666" y="215"/>
                  </a:lnTo>
                  <a:lnTo>
                    <a:pt x="666" y="215"/>
                  </a:lnTo>
                  <a:lnTo>
                    <a:pt x="666" y="215"/>
                  </a:lnTo>
                  <a:lnTo>
                    <a:pt x="666" y="215"/>
                  </a:lnTo>
                  <a:lnTo>
                    <a:pt x="664" y="215"/>
                  </a:lnTo>
                  <a:lnTo>
                    <a:pt x="664" y="215"/>
                  </a:lnTo>
                  <a:lnTo>
                    <a:pt x="662" y="215"/>
                  </a:lnTo>
                  <a:lnTo>
                    <a:pt x="662" y="215"/>
                  </a:lnTo>
                  <a:lnTo>
                    <a:pt x="662" y="217"/>
                  </a:lnTo>
                  <a:lnTo>
                    <a:pt x="662" y="217"/>
                  </a:lnTo>
                  <a:lnTo>
                    <a:pt x="662" y="219"/>
                  </a:lnTo>
                  <a:lnTo>
                    <a:pt x="662" y="219"/>
                  </a:lnTo>
                  <a:lnTo>
                    <a:pt x="662" y="222"/>
                  </a:lnTo>
                  <a:lnTo>
                    <a:pt x="662" y="222"/>
                  </a:lnTo>
                  <a:lnTo>
                    <a:pt x="664" y="222"/>
                  </a:lnTo>
                  <a:lnTo>
                    <a:pt x="664" y="222"/>
                  </a:lnTo>
                  <a:lnTo>
                    <a:pt x="664" y="222"/>
                  </a:lnTo>
                  <a:lnTo>
                    <a:pt x="664" y="222"/>
                  </a:lnTo>
                  <a:lnTo>
                    <a:pt x="664" y="224"/>
                  </a:lnTo>
                  <a:lnTo>
                    <a:pt x="664" y="224"/>
                  </a:lnTo>
                  <a:lnTo>
                    <a:pt x="662" y="224"/>
                  </a:lnTo>
                  <a:lnTo>
                    <a:pt x="662" y="224"/>
                  </a:lnTo>
                  <a:lnTo>
                    <a:pt x="662" y="224"/>
                  </a:lnTo>
                  <a:lnTo>
                    <a:pt x="662" y="224"/>
                  </a:lnTo>
                  <a:lnTo>
                    <a:pt x="664" y="227"/>
                  </a:lnTo>
                  <a:lnTo>
                    <a:pt x="664" y="227"/>
                  </a:lnTo>
                  <a:lnTo>
                    <a:pt x="664" y="227"/>
                  </a:lnTo>
                  <a:lnTo>
                    <a:pt x="664" y="227"/>
                  </a:lnTo>
                  <a:lnTo>
                    <a:pt x="664" y="227"/>
                  </a:lnTo>
                  <a:lnTo>
                    <a:pt x="664" y="227"/>
                  </a:lnTo>
                  <a:lnTo>
                    <a:pt x="664" y="229"/>
                  </a:lnTo>
                  <a:lnTo>
                    <a:pt x="664" y="229"/>
                  </a:lnTo>
                  <a:lnTo>
                    <a:pt x="664" y="229"/>
                  </a:lnTo>
                  <a:lnTo>
                    <a:pt x="664" y="229"/>
                  </a:lnTo>
                  <a:lnTo>
                    <a:pt x="662" y="229"/>
                  </a:lnTo>
                  <a:lnTo>
                    <a:pt x="662" y="229"/>
                  </a:lnTo>
                  <a:lnTo>
                    <a:pt x="662" y="231"/>
                  </a:lnTo>
                  <a:lnTo>
                    <a:pt x="662" y="231"/>
                  </a:lnTo>
                  <a:lnTo>
                    <a:pt x="664" y="231"/>
                  </a:lnTo>
                  <a:lnTo>
                    <a:pt x="664" y="231"/>
                  </a:lnTo>
                  <a:lnTo>
                    <a:pt x="664" y="234"/>
                  </a:lnTo>
                  <a:lnTo>
                    <a:pt x="664" y="234"/>
                  </a:lnTo>
                  <a:lnTo>
                    <a:pt x="666" y="234"/>
                  </a:lnTo>
                  <a:lnTo>
                    <a:pt x="666" y="234"/>
                  </a:lnTo>
                  <a:lnTo>
                    <a:pt x="666" y="234"/>
                  </a:lnTo>
                  <a:lnTo>
                    <a:pt x="666" y="234"/>
                  </a:lnTo>
                  <a:lnTo>
                    <a:pt x="666" y="236"/>
                  </a:lnTo>
                  <a:lnTo>
                    <a:pt x="666" y="236"/>
                  </a:lnTo>
                  <a:lnTo>
                    <a:pt x="664" y="236"/>
                  </a:lnTo>
                  <a:lnTo>
                    <a:pt x="664" y="236"/>
                  </a:lnTo>
                  <a:lnTo>
                    <a:pt x="662" y="238"/>
                  </a:lnTo>
                  <a:lnTo>
                    <a:pt x="662" y="238"/>
                  </a:lnTo>
                  <a:lnTo>
                    <a:pt x="662" y="238"/>
                  </a:lnTo>
                  <a:lnTo>
                    <a:pt x="662" y="238"/>
                  </a:lnTo>
                  <a:lnTo>
                    <a:pt x="659" y="238"/>
                  </a:lnTo>
                  <a:lnTo>
                    <a:pt x="659" y="238"/>
                  </a:lnTo>
                  <a:lnTo>
                    <a:pt x="659" y="241"/>
                  </a:lnTo>
                  <a:lnTo>
                    <a:pt x="659" y="241"/>
                  </a:lnTo>
                  <a:lnTo>
                    <a:pt x="659" y="241"/>
                  </a:lnTo>
                  <a:lnTo>
                    <a:pt x="659" y="241"/>
                  </a:lnTo>
                  <a:lnTo>
                    <a:pt x="659" y="243"/>
                  </a:lnTo>
                  <a:lnTo>
                    <a:pt x="659" y="243"/>
                  </a:lnTo>
                  <a:lnTo>
                    <a:pt x="657" y="243"/>
                  </a:lnTo>
                  <a:lnTo>
                    <a:pt x="657" y="243"/>
                  </a:lnTo>
                  <a:lnTo>
                    <a:pt x="657" y="245"/>
                  </a:lnTo>
                  <a:lnTo>
                    <a:pt x="657" y="245"/>
                  </a:lnTo>
                  <a:lnTo>
                    <a:pt x="659" y="245"/>
                  </a:lnTo>
                  <a:lnTo>
                    <a:pt x="659" y="245"/>
                  </a:lnTo>
                  <a:lnTo>
                    <a:pt x="659" y="250"/>
                  </a:lnTo>
                  <a:lnTo>
                    <a:pt x="659" y="250"/>
                  </a:lnTo>
                  <a:lnTo>
                    <a:pt x="659" y="250"/>
                  </a:lnTo>
                  <a:lnTo>
                    <a:pt x="659" y="250"/>
                  </a:lnTo>
                  <a:lnTo>
                    <a:pt x="659" y="253"/>
                  </a:lnTo>
                  <a:lnTo>
                    <a:pt x="659" y="253"/>
                  </a:lnTo>
                  <a:lnTo>
                    <a:pt x="662" y="255"/>
                  </a:lnTo>
                  <a:lnTo>
                    <a:pt x="662" y="255"/>
                  </a:lnTo>
                  <a:lnTo>
                    <a:pt x="662" y="257"/>
                  </a:lnTo>
                  <a:lnTo>
                    <a:pt x="662" y="257"/>
                  </a:lnTo>
                  <a:lnTo>
                    <a:pt x="662" y="260"/>
                  </a:lnTo>
                  <a:lnTo>
                    <a:pt x="662" y="260"/>
                  </a:lnTo>
                  <a:lnTo>
                    <a:pt x="664" y="260"/>
                  </a:lnTo>
                  <a:lnTo>
                    <a:pt x="664" y="260"/>
                  </a:lnTo>
                  <a:lnTo>
                    <a:pt x="664" y="262"/>
                  </a:lnTo>
                  <a:lnTo>
                    <a:pt x="664" y="262"/>
                  </a:lnTo>
                  <a:lnTo>
                    <a:pt x="664" y="262"/>
                  </a:lnTo>
                  <a:lnTo>
                    <a:pt x="664" y="262"/>
                  </a:lnTo>
                  <a:lnTo>
                    <a:pt x="666" y="264"/>
                  </a:lnTo>
                  <a:lnTo>
                    <a:pt x="666" y="264"/>
                  </a:lnTo>
                  <a:lnTo>
                    <a:pt x="666" y="264"/>
                  </a:lnTo>
                  <a:lnTo>
                    <a:pt x="666" y="264"/>
                  </a:lnTo>
                  <a:lnTo>
                    <a:pt x="664" y="264"/>
                  </a:lnTo>
                  <a:lnTo>
                    <a:pt x="664" y="264"/>
                  </a:lnTo>
                  <a:lnTo>
                    <a:pt x="664" y="264"/>
                  </a:lnTo>
                  <a:lnTo>
                    <a:pt x="664" y="264"/>
                  </a:lnTo>
                  <a:lnTo>
                    <a:pt x="654" y="264"/>
                  </a:lnTo>
                  <a:lnTo>
                    <a:pt x="654" y="264"/>
                  </a:lnTo>
                  <a:lnTo>
                    <a:pt x="654" y="269"/>
                  </a:lnTo>
                  <a:lnTo>
                    <a:pt x="654" y="269"/>
                  </a:lnTo>
                  <a:lnTo>
                    <a:pt x="654" y="269"/>
                  </a:lnTo>
                  <a:lnTo>
                    <a:pt x="654" y="269"/>
                  </a:lnTo>
                  <a:lnTo>
                    <a:pt x="652" y="271"/>
                  </a:lnTo>
                  <a:lnTo>
                    <a:pt x="652" y="271"/>
                  </a:lnTo>
                  <a:lnTo>
                    <a:pt x="652" y="271"/>
                  </a:lnTo>
                  <a:lnTo>
                    <a:pt x="652" y="271"/>
                  </a:lnTo>
                  <a:lnTo>
                    <a:pt x="647" y="274"/>
                  </a:lnTo>
                  <a:lnTo>
                    <a:pt x="647" y="274"/>
                  </a:lnTo>
                  <a:lnTo>
                    <a:pt x="645" y="274"/>
                  </a:lnTo>
                  <a:lnTo>
                    <a:pt x="645" y="274"/>
                  </a:lnTo>
                  <a:lnTo>
                    <a:pt x="643" y="276"/>
                  </a:lnTo>
                  <a:lnTo>
                    <a:pt x="643" y="276"/>
                  </a:lnTo>
                  <a:lnTo>
                    <a:pt x="640" y="276"/>
                  </a:lnTo>
                  <a:lnTo>
                    <a:pt x="640" y="276"/>
                  </a:lnTo>
                  <a:lnTo>
                    <a:pt x="640" y="276"/>
                  </a:lnTo>
                  <a:lnTo>
                    <a:pt x="640" y="276"/>
                  </a:lnTo>
                  <a:lnTo>
                    <a:pt x="638" y="279"/>
                  </a:lnTo>
                  <a:lnTo>
                    <a:pt x="638" y="279"/>
                  </a:lnTo>
                  <a:lnTo>
                    <a:pt x="638" y="279"/>
                  </a:lnTo>
                  <a:lnTo>
                    <a:pt x="638" y="279"/>
                  </a:lnTo>
                  <a:lnTo>
                    <a:pt x="636" y="281"/>
                  </a:lnTo>
                  <a:lnTo>
                    <a:pt x="636" y="281"/>
                  </a:lnTo>
                  <a:lnTo>
                    <a:pt x="636" y="281"/>
                  </a:lnTo>
                  <a:lnTo>
                    <a:pt x="636" y="281"/>
                  </a:lnTo>
                  <a:lnTo>
                    <a:pt x="636" y="281"/>
                  </a:lnTo>
                  <a:lnTo>
                    <a:pt x="636" y="281"/>
                  </a:lnTo>
                  <a:lnTo>
                    <a:pt x="633" y="283"/>
                  </a:lnTo>
                  <a:lnTo>
                    <a:pt x="633" y="283"/>
                  </a:lnTo>
                  <a:lnTo>
                    <a:pt x="628" y="283"/>
                  </a:lnTo>
                  <a:lnTo>
                    <a:pt x="628" y="283"/>
                  </a:lnTo>
                  <a:lnTo>
                    <a:pt x="628" y="283"/>
                  </a:lnTo>
                  <a:lnTo>
                    <a:pt x="628" y="283"/>
                  </a:lnTo>
                  <a:lnTo>
                    <a:pt x="626" y="283"/>
                  </a:lnTo>
                  <a:lnTo>
                    <a:pt x="626" y="283"/>
                  </a:lnTo>
                  <a:lnTo>
                    <a:pt x="624" y="286"/>
                  </a:lnTo>
                  <a:lnTo>
                    <a:pt x="624" y="286"/>
                  </a:lnTo>
                  <a:lnTo>
                    <a:pt x="624" y="286"/>
                  </a:lnTo>
                  <a:lnTo>
                    <a:pt x="624" y="286"/>
                  </a:lnTo>
                  <a:lnTo>
                    <a:pt x="624" y="288"/>
                  </a:lnTo>
                  <a:lnTo>
                    <a:pt x="624" y="288"/>
                  </a:lnTo>
                  <a:lnTo>
                    <a:pt x="621" y="288"/>
                  </a:lnTo>
                  <a:lnTo>
                    <a:pt x="621" y="288"/>
                  </a:lnTo>
                  <a:lnTo>
                    <a:pt x="621" y="288"/>
                  </a:lnTo>
                  <a:lnTo>
                    <a:pt x="621" y="288"/>
                  </a:lnTo>
                  <a:lnTo>
                    <a:pt x="621" y="290"/>
                  </a:lnTo>
                  <a:lnTo>
                    <a:pt x="621" y="290"/>
                  </a:lnTo>
                  <a:lnTo>
                    <a:pt x="619" y="290"/>
                  </a:lnTo>
                  <a:lnTo>
                    <a:pt x="619" y="290"/>
                  </a:lnTo>
                  <a:lnTo>
                    <a:pt x="619" y="290"/>
                  </a:lnTo>
                  <a:lnTo>
                    <a:pt x="619" y="290"/>
                  </a:lnTo>
                  <a:lnTo>
                    <a:pt x="617" y="293"/>
                  </a:lnTo>
                  <a:lnTo>
                    <a:pt x="617" y="293"/>
                  </a:lnTo>
                  <a:lnTo>
                    <a:pt x="617" y="293"/>
                  </a:lnTo>
                  <a:lnTo>
                    <a:pt x="617" y="293"/>
                  </a:lnTo>
                  <a:lnTo>
                    <a:pt x="614" y="295"/>
                  </a:lnTo>
                  <a:lnTo>
                    <a:pt x="614" y="295"/>
                  </a:lnTo>
                  <a:lnTo>
                    <a:pt x="612" y="302"/>
                  </a:lnTo>
                  <a:lnTo>
                    <a:pt x="612" y="302"/>
                  </a:lnTo>
                  <a:lnTo>
                    <a:pt x="612" y="302"/>
                  </a:lnTo>
                  <a:lnTo>
                    <a:pt x="612" y="302"/>
                  </a:lnTo>
                  <a:lnTo>
                    <a:pt x="612" y="305"/>
                  </a:lnTo>
                  <a:lnTo>
                    <a:pt x="612" y="305"/>
                  </a:lnTo>
                  <a:lnTo>
                    <a:pt x="612" y="305"/>
                  </a:lnTo>
                  <a:lnTo>
                    <a:pt x="612" y="305"/>
                  </a:lnTo>
                  <a:lnTo>
                    <a:pt x="610" y="307"/>
                  </a:lnTo>
                  <a:lnTo>
                    <a:pt x="610" y="307"/>
                  </a:lnTo>
                  <a:lnTo>
                    <a:pt x="610" y="309"/>
                  </a:lnTo>
                  <a:lnTo>
                    <a:pt x="610" y="309"/>
                  </a:lnTo>
                  <a:lnTo>
                    <a:pt x="610" y="309"/>
                  </a:lnTo>
                  <a:lnTo>
                    <a:pt x="610" y="309"/>
                  </a:lnTo>
                  <a:lnTo>
                    <a:pt x="612" y="309"/>
                  </a:lnTo>
                  <a:lnTo>
                    <a:pt x="612" y="309"/>
                  </a:lnTo>
                  <a:lnTo>
                    <a:pt x="612" y="309"/>
                  </a:lnTo>
                  <a:lnTo>
                    <a:pt x="612" y="309"/>
                  </a:lnTo>
                  <a:lnTo>
                    <a:pt x="612" y="309"/>
                  </a:lnTo>
                  <a:lnTo>
                    <a:pt x="612" y="309"/>
                  </a:lnTo>
                  <a:lnTo>
                    <a:pt x="614" y="312"/>
                  </a:lnTo>
                  <a:lnTo>
                    <a:pt x="614" y="312"/>
                  </a:lnTo>
                  <a:lnTo>
                    <a:pt x="617" y="312"/>
                  </a:lnTo>
                  <a:lnTo>
                    <a:pt x="617" y="312"/>
                  </a:lnTo>
                  <a:lnTo>
                    <a:pt x="617" y="314"/>
                  </a:lnTo>
                  <a:lnTo>
                    <a:pt x="617" y="314"/>
                  </a:lnTo>
                  <a:lnTo>
                    <a:pt x="617" y="314"/>
                  </a:lnTo>
                  <a:lnTo>
                    <a:pt x="617" y="314"/>
                  </a:lnTo>
                  <a:lnTo>
                    <a:pt x="617" y="316"/>
                  </a:lnTo>
                  <a:lnTo>
                    <a:pt x="617" y="316"/>
                  </a:lnTo>
                  <a:lnTo>
                    <a:pt x="617" y="319"/>
                  </a:lnTo>
                  <a:lnTo>
                    <a:pt x="617" y="319"/>
                  </a:lnTo>
                  <a:lnTo>
                    <a:pt x="614" y="319"/>
                  </a:lnTo>
                  <a:lnTo>
                    <a:pt x="614" y="319"/>
                  </a:lnTo>
                  <a:lnTo>
                    <a:pt x="614" y="321"/>
                  </a:lnTo>
                  <a:lnTo>
                    <a:pt x="614" y="321"/>
                  </a:lnTo>
                  <a:lnTo>
                    <a:pt x="614" y="321"/>
                  </a:lnTo>
                  <a:lnTo>
                    <a:pt x="614" y="321"/>
                  </a:lnTo>
                  <a:lnTo>
                    <a:pt x="614" y="323"/>
                  </a:lnTo>
                  <a:lnTo>
                    <a:pt x="614" y="323"/>
                  </a:lnTo>
                  <a:lnTo>
                    <a:pt x="614" y="323"/>
                  </a:lnTo>
                  <a:lnTo>
                    <a:pt x="614" y="323"/>
                  </a:lnTo>
                  <a:lnTo>
                    <a:pt x="612" y="328"/>
                  </a:lnTo>
                  <a:lnTo>
                    <a:pt x="612" y="328"/>
                  </a:lnTo>
                  <a:lnTo>
                    <a:pt x="612" y="330"/>
                  </a:lnTo>
                  <a:lnTo>
                    <a:pt x="612" y="330"/>
                  </a:lnTo>
                  <a:lnTo>
                    <a:pt x="612" y="333"/>
                  </a:lnTo>
                  <a:lnTo>
                    <a:pt x="612" y="333"/>
                  </a:lnTo>
                  <a:lnTo>
                    <a:pt x="610" y="333"/>
                  </a:lnTo>
                  <a:lnTo>
                    <a:pt x="610" y="333"/>
                  </a:lnTo>
                  <a:lnTo>
                    <a:pt x="610" y="335"/>
                  </a:lnTo>
                  <a:lnTo>
                    <a:pt x="610" y="335"/>
                  </a:lnTo>
                  <a:lnTo>
                    <a:pt x="610" y="338"/>
                  </a:lnTo>
                  <a:lnTo>
                    <a:pt x="610" y="338"/>
                  </a:lnTo>
                  <a:lnTo>
                    <a:pt x="610" y="338"/>
                  </a:lnTo>
                  <a:lnTo>
                    <a:pt x="610" y="338"/>
                  </a:lnTo>
                  <a:lnTo>
                    <a:pt x="610" y="338"/>
                  </a:lnTo>
                  <a:lnTo>
                    <a:pt x="610" y="338"/>
                  </a:lnTo>
                  <a:lnTo>
                    <a:pt x="610" y="338"/>
                  </a:lnTo>
                  <a:lnTo>
                    <a:pt x="610" y="338"/>
                  </a:lnTo>
                  <a:lnTo>
                    <a:pt x="612" y="338"/>
                  </a:lnTo>
                  <a:lnTo>
                    <a:pt x="612" y="338"/>
                  </a:lnTo>
                  <a:lnTo>
                    <a:pt x="612" y="338"/>
                  </a:lnTo>
                  <a:lnTo>
                    <a:pt x="612" y="338"/>
                  </a:lnTo>
                  <a:lnTo>
                    <a:pt x="614" y="338"/>
                  </a:lnTo>
                  <a:lnTo>
                    <a:pt x="614" y="338"/>
                  </a:lnTo>
                  <a:lnTo>
                    <a:pt x="614" y="338"/>
                  </a:lnTo>
                  <a:lnTo>
                    <a:pt x="614" y="338"/>
                  </a:lnTo>
                  <a:lnTo>
                    <a:pt x="614" y="340"/>
                  </a:lnTo>
                  <a:lnTo>
                    <a:pt x="614" y="340"/>
                  </a:lnTo>
                  <a:lnTo>
                    <a:pt x="614" y="340"/>
                  </a:lnTo>
                  <a:lnTo>
                    <a:pt x="614" y="340"/>
                  </a:lnTo>
                  <a:lnTo>
                    <a:pt x="614" y="340"/>
                  </a:lnTo>
                  <a:lnTo>
                    <a:pt x="614" y="340"/>
                  </a:lnTo>
                  <a:lnTo>
                    <a:pt x="501" y="340"/>
                  </a:lnTo>
                  <a:lnTo>
                    <a:pt x="501" y="340"/>
                  </a:lnTo>
                  <a:lnTo>
                    <a:pt x="465" y="338"/>
                  </a:lnTo>
                  <a:lnTo>
                    <a:pt x="465" y="338"/>
                  </a:lnTo>
                  <a:lnTo>
                    <a:pt x="430" y="338"/>
                  </a:lnTo>
                  <a:lnTo>
                    <a:pt x="430" y="338"/>
                  </a:lnTo>
                  <a:lnTo>
                    <a:pt x="430" y="335"/>
                  </a:lnTo>
                  <a:lnTo>
                    <a:pt x="430" y="335"/>
                  </a:lnTo>
                  <a:lnTo>
                    <a:pt x="430" y="309"/>
                  </a:lnTo>
                  <a:lnTo>
                    <a:pt x="430" y="309"/>
                  </a:lnTo>
                  <a:lnTo>
                    <a:pt x="430" y="297"/>
                  </a:lnTo>
                  <a:lnTo>
                    <a:pt x="430" y="297"/>
                  </a:lnTo>
                  <a:lnTo>
                    <a:pt x="411" y="297"/>
                  </a:lnTo>
                  <a:lnTo>
                    <a:pt x="411" y="297"/>
                  </a:lnTo>
                  <a:lnTo>
                    <a:pt x="404" y="297"/>
                  </a:lnTo>
                  <a:lnTo>
                    <a:pt x="404" y="297"/>
                  </a:lnTo>
                  <a:lnTo>
                    <a:pt x="397" y="297"/>
                  </a:lnTo>
                  <a:lnTo>
                    <a:pt x="397" y="297"/>
                  </a:lnTo>
                  <a:lnTo>
                    <a:pt x="378" y="297"/>
                  </a:lnTo>
                  <a:lnTo>
                    <a:pt x="378" y="297"/>
                  </a:lnTo>
                  <a:lnTo>
                    <a:pt x="373" y="297"/>
                  </a:lnTo>
                  <a:lnTo>
                    <a:pt x="373" y="297"/>
                  </a:lnTo>
                  <a:lnTo>
                    <a:pt x="366" y="297"/>
                  </a:lnTo>
                  <a:lnTo>
                    <a:pt x="366" y="297"/>
                  </a:lnTo>
                  <a:lnTo>
                    <a:pt x="359" y="297"/>
                  </a:lnTo>
                  <a:lnTo>
                    <a:pt x="359" y="297"/>
                  </a:lnTo>
                  <a:lnTo>
                    <a:pt x="354" y="297"/>
                  </a:lnTo>
                  <a:lnTo>
                    <a:pt x="354" y="297"/>
                  </a:lnTo>
                  <a:lnTo>
                    <a:pt x="354" y="300"/>
                  </a:lnTo>
                  <a:lnTo>
                    <a:pt x="354" y="300"/>
                  </a:lnTo>
                  <a:lnTo>
                    <a:pt x="319" y="300"/>
                  </a:lnTo>
                  <a:lnTo>
                    <a:pt x="319" y="300"/>
                  </a:lnTo>
                  <a:lnTo>
                    <a:pt x="319" y="290"/>
                  </a:lnTo>
                  <a:lnTo>
                    <a:pt x="319" y="290"/>
                  </a:lnTo>
                  <a:lnTo>
                    <a:pt x="319" y="274"/>
                  </a:lnTo>
                  <a:lnTo>
                    <a:pt x="319" y="274"/>
                  </a:lnTo>
                  <a:lnTo>
                    <a:pt x="314" y="274"/>
                  </a:lnTo>
                  <a:lnTo>
                    <a:pt x="314" y="274"/>
                  </a:lnTo>
                  <a:lnTo>
                    <a:pt x="310" y="274"/>
                  </a:lnTo>
                  <a:lnTo>
                    <a:pt x="310" y="274"/>
                  </a:lnTo>
                  <a:lnTo>
                    <a:pt x="310" y="262"/>
                  </a:lnTo>
                  <a:lnTo>
                    <a:pt x="310" y="262"/>
                  </a:lnTo>
                  <a:lnTo>
                    <a:pt x="310" y="257"/>
                  </a:lnTo>
                  <a:lnTo>
                    <a:pt x="310" y="257"/>
                  </a:lnTo>
                  <a:lnTo>
                    <a:pt x="310" y="250"/>
                  </a:lnTo>
                  <a:lnTo>
                    <a:pt x="310" y="250"/>
                  </a:lnTo>
                  <a:lnTo>
                    <a:pt x="310" y="245"/>
                  </a:lnTo>
                  <a:lnTo>
                    <a:pt x="310" y="245"/>
                  </a:lnTo>
                  <a:lnTo>
                    <a:pt x="310" y="238"/>
                  </a:lnTo>
                  <a:lnTo>
                    <a:pt x="310" y="238"/>
                  </a:lnTo>
                  <a:lnTo>
                    <a:pt x="310" y="234"/>
                  </a:lnTo>
                  <a:lnTo>
                    <a:pt x="310" y="234"/>
                  </a:lnTo>
                  <a:lnTo>
                    <a:pt x="310" y="222"/>
                  </a:lnTo>
                  <a:lnTo>
                    <a:pt x="310" y="222"/>
                  </a:lnTo>
                  <a:lnTo>
                    <a:pt x="310" y="203"/>
                  </a:lnTo>
                  <a:lnTo>
                    <a:pt x="310" y="203"/>
                  </a:lnTo>
                  <a:lnTo>
                    <a:pt x="300" y="203"/>
                  </a:lnTo>
                  <a:lnTo>
                    <a:pt x="300" y="203"/>
                  </a:lnTo>
                  <a:lnTo>
                    <a:pt x="277" y="203"/>
                  </a:lnTo>
                  <a:lnTo>
                    <a:pt x="277" y="203"/>
                  </a:lnTo>
                  <a:lnTo>
                    <a:pt x="269" y="203"/>
                  </a:lnTo>
                  <a:lnTo>
                    <a:pt x="269" y="203"/>
                  </a:lnTo>
                  <a:lnTo>
                    <a:pt x="258" y="203"/>
                  </a:lnTo>
                  <a:lnTo>
                    <a:pt x="258" y="203"/>
                  </a:lnTo>
                  <a:lnTo>
                    <a:pt x="251" y="203"/>
                  </a:lnTo>
                  <a:lnTo>
                    <a:pt x="251" y="203"/>
                  </a:lnTo>
                  <a:lnTo>
                    <a:pt x="246" y="203"/>
                  </a:lnTo>
                  <a:lnTo>
                    <a:pt x="246" y="203"/>
                  </a:lnTo>
                  <a:lnTo>
                    <a:pt x="246" y="198"/>
                  </a:lnTo>
                  <a:lnTo>
                    <a:pt x="246" y="198"/>
                  </a:lnTo>
                  <a:lnTo>
                    <a:pt x="246" y="191"/>
                  </a:lnTo>
                  <a:lnTo>
                    <a:pt x="246" y="191"/>
                  </a:lnTo>
                  <a:lnTo>
                    <a:pt x="239" y="191"/>
                  </a:lnTo>
                  <a:lnTo>
                    <a:pt x="239" y="191"/>
                  </a:lnTo>
                  <a:lnTo>
                    <a:pt x="234" y="191"/>
                  </a:lnTo>
                  <a:lnTo>
                    <a:pt x="234" y="191"/>
                  </a:lnTo>
                  <a:lnTo>
                    <a:pt x="222" y="191"/>
                  </a:lnTo>
                  <a:lnTo>
                    <a:pt x="222" y="191"/>
                  </a:lnTo>
                  <a:lnTo>
                    <a:pt x="215" y="191"/>
                  </a:lnTo>
                  <a:lnTo>
                    <a:pt x="215" y="191"/>
                  </a:lnTo>
                  <a:lnTo>
                    <a:pt x="208" y="191"/>
                  </a:lnTo>
                  <a:lnTo>
                    <a:pt x="208" y="191"/>
                  </a:lnTo>
                  <a:lnTo>
                    <a:pt x="208" y="186"/>
                  </a:lnTo>
                  <a:lnTo>
                    <a:pt x="208" y="186"/>
                  </a:lnTo>
                  <a:lnTo>
                    <a:pt x="208" y="184"/>
                  </a:lnTo>
                  <a:lnTo>
                    <a:pt x="208" y="184"/>
                  </a:lnTo>
                  <a:lnTo>
                    <a:pt x="191" y="184"/>
                  </a:lnTo>
                  <a:lnTo>
                    <a:pt x="191" y="184"/>
                  </a:lnTo>
                  <a:lnTo>
                    <a:pt x="191" y="184"/>
                  </a:lnTo>
                  <a:lnTo>
                    <a:pt x="191" y="184"/>
                  </a:lnTo>
                  <a:lnTo>
                    <a:pt x="191" y="182"/>
                  </a:lnTo>
                  <a:lnTo>
                    <a:pt x="191" y="182"/>
                  </a:lnTo>
                  <a:lnTo>
                    <a:pt x="191" y="170"/>
                  </a:lnTo>
                  <a:lnTo>
                    <a:pt x="191" y="170"/>
                  </a:lnTo>
                  <a:lnTo>
                    <a:pt x="184" y="167"/>
                  </a:lnTo>
                  <a:lnTo>
                    <a:pt x="184" y="167"/>
                  </a:lnTo>
                  <a:lnTo>
                    <a:pt x="180" y="167"/>
                  </a:lnTo>
                  <a:lnTo>
                    <a:pt x="180" y="167"/>
                  </a:lnTo>
                  <a:lnTo>
                    <a:pt x="175" y="167"/>
                  </a:lnTo>
                  <a:lnTo>
                    <a:pt x="175" y="167"/>
                  </a:lnTo>
                  <a:lnTo>
                    <a:pt x="175" y="165"/>
                  </a:lnTo>
                  <a:lnTo>
                    <a:pt x="175" y="165"/>
                  </a:lnTo>
                  <a:lnTo>
                    <a:pt x="175" y="158"/>
                  </a:lnTo>
                  <a:lnTo>
                    <a:pt x="175" y="158"/>
                  </a:lnTo>
                  <a:lnTo>
                    <a:pt x="168" y="158"/>
                  </a:lnTo>
                  <a:lnTo>
                    <a:pt x="168" y="158"/>
                  </a:lnTo>
                  <a:lnTo>
                    <a:pt x="163" y="158"/>
                  </a:lnTo>
                  <a:lnTo>
                    <a:pt x="163" y="158"/>
                  </a:lnTo>
                  <a:lnTo>
                    <a:pt x="163" y="149"/>
                  </a:lnTo>
                  <a:lnTo>
                    <a:pt x="163" y="149"/>
                  </a:lnTo>
                  <a:lnTo>
                    <a:pt x="158" y="149"/>
                  </a:lnTo>
                  <a:lnTo>
                    <a:pt x="158" y="149"/>
                  </a:lnTo>
                  <a:lnTo>
                    <a:pt x="151" y="146"/>
                  </a:lnTo>
                  <a:lnTo>
                    <a:pt x="151" y="146"/>
                  </a:lnTo>
                  <a:lnTo>
                    <a:pt x="151" y="142"/>
                  </a:lnTo>
                  <a:lnTo>
                    <a:pt x="151" y="142"/>
                  </a:lnTo>
                  <a:lnTo>
                    <a:pt x="144" y="142"/>
                  </a:lnTo>
                  <a:lnTo>
                    <a:pt x="144" y="142"/>
                  </a:lnTo>
                  <a:lnTo>
                    <a:pt x="137" y="142"/>
                  </a:lnTo>
                  <a:lnTo>
                    <a:pt x="137" y="142"/>
                  </a:lnTo>
                  <a:lnTo>
                    <a:pt x="137" y="137"/>
                  </a:lnTo>
                  <a:lnTo>
                    <a:pt x="137" y="137"/>
                  </a:lnTo>
                  <a:lnTo>
                    <a:pt x="128" y="137"/>
                  </a:lnTo>
                  <a:lnTo>
                    <a:pt x="128" y="137"/>
                  </a:lnTo>
                  <a:lnTo>
                    <a:pt x="125" y="137"/>
                  </a:lnTo>
                  <a:lnTo>
                    <a:pt x="125" y="137"/>
                  </a:lnTo>
                  <a:lnTo>
                    <a:pt x="118" y="137"/>
                  </a:lnTo>
                  <a:lnTo>
                    <a:pt x="118" y="137"/>
                  </a:lnTo>
                  <a:lnTo>
                    <a:pt x="102" y="137"/>
                  </a:lnTo>
                  <a:lnTo>
                    <a:pt x="102" y="137"/>
                  </a:lnTo>
                  <a:lnTo>
                    <a:pt x="102" y="139"/>
                  </a:lnTo>
                  <a:lnTo>
                    <a:pt x="102" y="139"/>
                  </a:lnTo>
                  <a:lnTo>
                    <a:pt x="99" y="139"/>
                  </a:lnTo>
                  <a:lnTo>
                    <a:pt x="99" y="139"/>
                  </a:lnTo>
                  <a:lnTo>
                    <a:pt x="99" y="142"/>
                  </a:lnTo>
                  <a:lnTo>
                    <a:pt x="99" y="142"/>
                  </a:lnTo>
                  <a:lnTo>
                    <a:pt x="97" y="142"/>
                  </a:lnTo>
                  <a:lnTo>
                    <a:pt x="97" y="142"/>
                  </a:lnTo>
                  <a:lnTo>
                    <a:pt x="97" y="144"/>
                  </a:lnTo>
                  <a:lnTo>
                    <a:pt x="97" y="144"/>
                  </a:lnTo>
                  <a:lnTo>
                    <a:pt x="95" y="146"/>
                  </a:lnTo>
                  <a:lnTo>
                    <a:pt x="95" y="146"/>
                  </a:lnTo>
                  <a:lnTo>
                    <a:pt x="95" y="149"/>
                  </a:lnTo>
                  <a:lnTo>
                    <a:pt x="95" y="149"/>
                  </a:lnTo>
                  <a:lnTo>
                    <a:pt x="90" y="149"/>
                  </a:lnTo>
                  <a:lnTo>
                    <a:pt x="90" y="149"/>
                  </a:lnTo>
                  <a:lnTo>
                    <a:pt x="90" y="149"/>
                  </a:lnTo>
                  <a:lnTo>
                    <a:pt x="90" y="149"/>
                  </a:lnTo>
                  <a:lnTo>
                    <a:pt x="85" y="149"/>
                  </a:lnTo>
                  <a:lnTo>
                    <a:pt x="85" y="149"/>
                  </a:lnTo>
                  <a:lnTo>
                    <a:pt x="85" y="153"/>
                  </a:lnTo>
                  <a:lnTo>
                    <a:pt x="85" y="153"/>
                  </a:lnTo>
                  <a:lnTo>
                    <a:pt x="80" y="153"/>
                  </a:lnTo>
                  <a:lnTo>
                    <a:pt x="80" y="153"/>
                  </a:lnTo>
                  <a:lnTo>
                    <a:pt x="80" y="158"/>
                  </a:lnTo>
                  <a:lnTo>
                    <a:pt x="80" y="158"/>
                  </a:lnTo>
                  <a:lnTo>
                    <a:pt x="78" y="158"/>
                  </a:lnTo>
                  <a:lnTo>
                    <a:pt x="78" y="158"/>
                  </a:lnTo>
                  <a:lnTo>
                    <a:pt x="78" y="158"/>
                  </a:lnTo>
                  <a:lnTo>
                    <a:pt x="78" y="158"/>
                  </a:lnTo>
                  <a:lnTo>
                    <a:pt x="71" y="158"/>
                  </a:lnTo>
                  <a:lnTo>
                    <a:pt x="71" y="158"/>
                  </a:lnTo>
                  <a:lnTo>
                    <a:pt x="71" y="170"/>
                  </a:lnTo>
                  <a:lnTo>
                    <a:pt x="71" y="170"/>
                  </a:lnTo>
                  <a:lnTo>
                    <a:pt x="66" y="167"/>
                  </a:lnTo>
                  <a:lnTo>
                    <a:pt x="66" y="167"/>
                  </a:lnTo>
                  <a:lnTo>
                    <a:pt x="64" y="167"/>
                  </a:lnTo>
                  <a:lnTo>
                    <a:pt x="64" y="167"/>
                  </a:lnTo>
                  <a:lnTo>
                    <a:pt x="64" y="170"/>
                  </a:lnTo>
                  <a:lnTo>
                    <a:pt x="64" y="170"/>
                  </a:lnTo>
                  <a:lnTo>
                    <a:pt x="28" y="170"/>
                  </a:lnTo>
                  <a:lnTo>
                    <a:pt x="28" y="170"/>
                  </a:lnTo>
                  <a:lnTo>
                    <a:pt x="28" y="170"/>
                  </a:lnTo>
                  <a:lnTo>
                    <a:pt x="28" y="170"/>
                  </a:lnTo>
                  <a:lnTo>
                    <a:pt x="0" y="170"/>
                  </a:lnTo>
                  <a:lnTo>
                    <a:pt x="0" y="170"/>
                  </a:lnTo>
                  <a:lnTo>
                    <a:pt x="0" y="167"/>
                  </a:lnTo>
                  <a:lnTo>
                    <a:pt x="0" y="167"/>
                  </a:lnTo>
                  <a:lnTo>
                    <a:pt x="0" y="167"/>
                  </a:lnTo>
                  <a:lnTo>
                    <a:pt x="0" y="167"/>
                  </a:lnTo>
                  <a:lnTo>
                    <a:pt x="2" y="167"/>
                  </a:lnTo>
                  <a:lnTo>
                    <a:pt x="2" y="167"/>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3"/>
                  </a:lnTo>
                  <a:lnTo>
                    <a:pt x="2" y="163"/>
                  </a:lnTo>
                  <a:lnTo>
                    <a:pt x="2" y="160"/>
                  </a:lnTo>
                  <a:lnTo>
                    <a:pt x="2" y="160"/>
                  </a:lnTo>
                  <a:lnTo>
                    <a:pt x="2" y="160"/>
                  </a:lnTo>
                  <a:lnTo>
                    <a:pt x="2" y="160"/>
                  </a:lnTo>
                  <a:lnTo>
                    <a:pt x="2" y="158"/>
                  </a:lnTo>
                  <a:lnTo>
                    <a:pt x="2" y="158"/>
                  </a:lnTo>
                  <a:lnTo>
                    <a:pt x="2" y="158"/>
                  </a:lnTo>
                  <a:lnTo>
                    <a:pt x="2" y="158"/>
                  </a:lnTo>
                  <a:lnTo>
                    <a:pt x="2" y="158"/>
                  </a:lnTo>
                  <a:lnTo>
                    <a:pt x="2" y="158"/>
                  </a:lnTo>
                  <a:lnTo>
                    <a:pt x="2" y="156"/>
                  </a:lnTo>
                  <a:lnTo>
                    <a:pt x="2" y="156"/>
                  </a:lnTo>
                  <a:lnTo>
                    <a:pt x="2" y="153"/>
                  </a:lnTo>
                  <a:lnTo>
                    <a:pt x="2" y="153"/>
                  </a:lnTo>
                  <a:lnTo>
                    <a:pt x="2" y="151"/>
                  </a:lnTo>
                  <a:lnTo>
                    <a:pt x="2" y="151"/>
                  </a:lnTo>
                  <a:lnTo>
                    <a:pt x="5" y="144"/>
                  </a:lnTo>
                  <a:lnTo>
                    <a:pt x="5" y="144"/>
                  </a:lnTo>
                  <a:lnTo>
                    <a:pt x="5" y="142"/>
                  </a:lnTo>
                  <a:lnTo>
                    <a:pt x="5" y="142"/>
                  </a:lnTo>
                  <a:lnTo>
                    <a:pt x="5" y="139"/>
                  </a:lnTo>
                  <a:lnTo>
                    <a:pt x="5" y="139"/>
                  </a:lnTo>
                  <a:lnTo>
                    <a:pt x="5" y="137"/>
                  </a:lnTo>
                  <a:lnTo>
                    <a:pt x="5" y="137"/>
                  </a:lnTo>
                  <a:lnTo>
                    <a:pt x="5" y="130"/>
                  </a:lnTo>
                  <a:lnTo>
                    <a:pt x="5" y="130"/>
                  </a:lnTo>
                  <a:lnTo>
                    <a:pt x="5" y="127"/>
                  </a:lnTo>
                  <a:lnTo>
                    <a:pt x="5" y="127"/>
                  </a:lnTo>
                  <a:lnTo>
                    <a:pt x="5" y="127"/>
                  </a:lnTo>
                  <a:lnTo>
                    <a:pt x="5" y="127"/>
                  </a:lnTo>
                  <a:lnTo>
                    <a:pt x="7" y="123"/>
                  </a:lnTo>
                  <a:lnTo>
                    <a:pt x="7" y="123"/>
                  </a:lnTo>
                  <a:lnTo>
                    <a:pt x="7" y="118"/>
                  </a:lnTo>
                  <a:lnTo>
                    <a:pt x="7" y="118"/>
                  </a:lnTo>
                  <a:lnTo>
                    <a:pt x="7" y="118"/>
                  </a:lnTo>
                  <a:lnTo>
                    <a:pt x="7" y="118"/>
                  </a:lnTo>
                  <a:lnTo>
                    <a:pt x="7" y="116"/>
                  </a:lnTo>
                  <a:lnTo>
                    <a:pt x="7" y="116"/>
                  </a:lnTo>
                  <a:lnTo>
                    <a:pt x="7" y="113"/>
                  </a:lnTo>
                  <a:lnTo>
                    <a:pt x="7" y="113"/>
                  </a:lnTo>
                  <a:lnTo>
                    <a:pt x="7" y="111"/>
                  </a:lnTo>
                  <a:lnTo>
                    <a:pt x="7" y="111"/>
                  </a:lnTo>
                  <a:lnTo>
                    <a:pt x="7" y="111"/>
                  </a:lnTo>
                  <a:lnTo>
                    <a:pt x="7" y="111"/>
                  </a:lnTo>
                  <a:lnTo>
                    <a:pt x="10" y="111"/>
                  </a:lnTo>
                  <a:lnTo>
                    <a:pt x="10" y="111"/>
                  </a:lnTo>
                  <a:lnTo>
                    <a:pt x="10" y="118"/>
                  </a:lnTo>
                  <a:lnTo>
                    <a:pt x="10" y="118"/>
                  </a:lnTo>
                  <a:lnTo>
                    <a:pt x="12" y="120"/>
                  </a:lnTo>
                  <a:lnTo>
                    <a:pt x="12" y="120"/>
                  </a:lnTo>
                  <a:lnTo>
                    <a:pt x="10" y="123"/>
                  </a:lnTo>
                  <a:lnTo>
                    <a:pt x="10" y="123"/>
                  </a:lnTo>
                  <a:lnTo>
                    <a:pt x="10" y="125"/>
                  </a:lnTo>
                  <a:lnTo>
                    <a:pt x="10" y="125"/>
                  </a:lnTo>
                  <a:lnTo>
                    <a:pt x="10" y="127"/>
                  </a:lnTo>
                  <a:lnTo>
                    <a:pt x="10" y="127"/>
                  </a:lnTo>
                  <a:lnTo>
                    <a:pt x="12" y="130"/>
                  </a:lnTo>
                  <a:lnTo>
                    <a:pt x="12" y="130"/>
                  </a:lnTo>
                  <a:lnTo>
                    <a:pt x="14" y="130"/>
                  </a:lnTo>
                  <a:lnTo>
                    <a:pt x="14" y="130"/>
                  </a:lnTo>
                  <a:lnTo>
                    <a:pt x="17" y="132"/>
                  </a:lnTo>
                  <a:lnTo>
                    <a:pt x="17" y="132"/>
                  </a:lnTo>
                  <a:lnTo>
                    <a:pt x="19" y="132"/>
                  </a:lnTo>
                  <a:lnTo>
                    <a:pt x="19" y="132"/>
                  </a:lnTo>
                  <a:lnTo>
                    <a:pt x="19" y="130"/>
                  </a:lnTo>
                  <a:lnTo>
                    <a:pt x="19" y="130"/>
                  </a:lnTo>
                  <a:lnTo>
                    <a:pt x="19" y="130"/>
                  </a:lnTo>
                  <a:lnTo>
                    <a:pt x="19" y="130"/>
                  </a:lnTo>
                  <a:lnTo>
                    <a:pt x="21" y="130"/>
                  </a:lnTo>
                  <a:lnTo>
                    <a:pt x="21" y="130"/>
                  </a:lnTo>
                  <a:lnTo>
                    <a:pt x="21" y="130"/>
                  </a:lnTo>
                  <a:lnTo>
                    <a:pt x="21" y="130"/>
                  </a:lnTo>
                  <a:lnTo>
                    <a:pt x="21" y="130"/>
                  </a:lnTo>
                  <a:lnTo>
                    <a:pt x="21" y="130"/>
                  </a:lnTo>
                  <a:lnTo>
                    <a:pt x="24" y="127"/>
                  </a:lnTo>
                  <a:lnTo>
                    <a:pt x="24" y="127"/>
                  </a:lnTo>
                  <a:lnTo>
                    <a:pt x="24" y="130"/>
                  </a:lnTo>
                  <a:lnTo>
                    <a:pt x="24" y="130"/>
                  </a:lnTo>
                  <a:lnTo>
                    <a:pt x="26" y="130"/>
                  </a:lnTo>
                  <a:lnTo>
                    <a:pt x="26" y="130"/>
                  </a:lnTo>
                  <a:lnTo>
                    <a:pt x="28" y="130"/>
                  </a:lnTo>
                  <a:lnTo>
                    <a:pt x="28" y="130"/>
                  </a:lnTo>
                  <a:lnTo>
                    <a:pt x="28" y="130"/>
                  </a:lnTo>
                  <a:lnTo>
                    <a:pt x="28" y="130"/>
                  </a:lnTo>
                  <a:lnTo>
                    <a:pt x="28" y="132"/>
                  </a:lnTo>
                  <a:lnTo>
                    <a:pt x="28" y="132"/>
                  </a:lnTo>
                  <a:lnTo>
                    <a:pt x="28" y="132"/>
                  </a:lnTo>
                  <a:lnTo>
                    <a:pt x="28" y="132"/>
                  </a:lnTo>
                  <a:lnTo>
                    <a:pt x="28" y="132"/>
                  </a:lnTo>
                  <a:lnTo>
                    <a:pt x="28" y="132"/>
                  </a:lnTo>
                  <a:lnTo>
                    <a:pt x="28" y="134"/>
                  </a:lnTo>
                  <a:lnTo>
                    <a:pt x="28" y="134"/>
                  </a:lnTo>
                  <a:lnTo>
                    <a:pt x="28" y="134"/>
                  </a:lnTo>
                  <a:lnTo>
                    <a:pt x="28" y="134"/>
                  </a:lnTo>
                  <a:lnTo>
                    <a:pt x="31" y="132"/>
                  </a:lnTo>
                  <a:lnTo>
                    <a:pt x="31" y="132"/>
                  </a:lnTo>
                  <a:lnTo>
                    <a:pt x="31" y="132"/>
                  </a:lnTo>
                  <a:lnTo>
                    <a:pt x="31" y="132"/>
                  </a:lnTo>
                  <a:lnTo>
                    <a:pt x="31" y="132"/>
                  </a:lnTo>
                  <a:lnTo>
                    <a:pt x="31" y="132"/>
                  </a:lnTo>
                  <a:lnTo>
                    <a:pt x="31" y="132"/>
                  </a:lnTo>
                  <a:lnTo>
                    <a:pt x="31" y="132"/>
                  </a:lnTo>
                  <a:lnTo>
                    <a:pt x="31" y="130"/>
                  </a:lnTo>
                  <a:lnTo>
                    <a:pt x="31" y="130"/>
                  </a:lnTo>
                  <a:lnTo>
                    <a:pt x="31" y="130"/>
                  </a:lnTo>
                  <a:lnTo>
                    <a:pt x="31" y="130"/>
                  </a:lnTo>
                  <a:lnTo>
                    <a:pt x="31" y="127"/>
                  </a:lnTo>
                  <a:lnTo>
                    <a:pt x="31" y="127"/>
                  </a:lnTo>
                  <a:lnTo>
                    <a:pt x="31" y="127"/>
                  </a:lnTo>
                  <a:lnTo>
                    <a:pt x="31" y="127"/>
                  </a:lnTo>
                  <a:lnTo>
                    <a:pt x="33" y="127"/>
                  </a:lnTo>
                  <a:lnTo>
                    <a:pt x="33" y="127"/>
                  </a:lnTo>
                  <a:lnTo>
                    <a:pt x="33" y="127"/>
                  </a:lnTo>
                  <a:lnTo>
                    <a:pt x="33" y="127"/>
                  </a:lnTo>
                  <a:lnTo>
                    <a:pt x="33" y="127"/>
                  </a:lnTo>
                  <a:lnTo>
                    <a:pt x="33" y="127"/>
                  </a:lnTo>
                  <a:lnTo>
                    <a:pt x="33" y="125"/>
                  </a:lnTo>
                  <a:lnTo>
                    <a:pt x="33" y="125"/>
                  </a:lnTo>
                  <a:lnTo>
                    <a:pt x="33" y="125"/>
                  </a:lnTo>
                  <a:lnTo>
                    <a:pt x="33" y="125"/>
                  </a:lnTo>
                  <a:lnTo>
                    <a:pt x="31" y="125"/>
                  </a:lnTo>
                  <a:lnTo>
                    <a:pt x="31" y="125"/>
                  </a:lnTo>
                  <a:lnTo>
                    <a:pt x="31" y="125"/>
                  </a:lnTo>
                  <a:lnTo>
                    <a:pt x="31" y="125"/>
                  </a:lnTo>
                  <a:lnTo>
                    <a:pt x="31" y="125"/>
                  </a:lnTo>
                  <a:lnTo>
                    <a:pt x="31" y="125"/>
                  </a:lnTo>
                  <a:lnTo>
                    <a:pt x="33" y="125"/>
                  </a:lnTo>
                  <a:lnTo>
                    <a:pt x="33" y="125"/>
                  </a:lnTo>
                  <a:lnTo>
                    <a:pt x="36" y="123"/>
                  </a:lnTo>
                  <a:lnTo>
                    <a:pt x="36" y="123"/>
                  </a:lnTo>
                  <a:lnTo>
                    <a:pt x="36" y="123"/>
                  </a:lnTo>
                  <a:lnTo>
                    <a:pt x="36" y="123"/>
                  </a:lnTo>
                  <a:lnTo>
                    <a:pt x="38" y="123"/>
                  </a:lnTo>
                  <a:lnTo>
                    <a:pt x="38" y="123"/>
                  </a:lnTo>
                  <a:lnTo>
                    <a:pt x="40" y="123"/>
                  </a:lnTo>
                  <a:lnTo>
                    <a:pt x="40" y="123"/>
                  </a:lnTo>
                  <a:lnTo>
                    <a:pt x="40" y="123"/>
                  </a:lnTo>
                  <a:lnTo>
                    <a:pt x="40" y="123"/>
                  </a:lnTo>
                  <a:lnTo>
                    <a:pt x="40" y="120"/>
                  </a:lnTo>
                  <a:lnTo>
                    <a:pt x="40" y="120"/>
                  </a:lnTo>
                  <a:lnTo>
                    <a:pt x="40" y="120"/>
                  </a:lnTo>
                  <a:lnTo>
                    <a:pt x="40" y="120"/>
                  </a:lnTo>
                  <a:lnTo>
                    <a:pt x="38" y="120"/>
                  </a:lnTo>
                  <a:lnTo>
                    <a:pt x="38" y="120"/>
                  </a:lnTo>
                  <a:lnTo>
                    <a:pt x="36" y="123"/>
                  </a:lnTo>
                  <a:lnTo>
                    <a:pt x="36" y="123"/>
                  </a:lnTo>
                  <a:lnTo>
                    <a:pt x="36" y="123"/>
                  </a:lnTo>
                  <a:lnTo>
                    <a:pt x="36" y="123"/>
                  </a:lnTo>
                  <a:lnTo>
                    <a:pt x="31" y="125"/>
                  </a:lnTo>
                  <a:lnTo>
                    <a:pt x="31" y="125"/>
                  </a:lnTo>
                  <a:lnTo>
                    <a:pt x="28" y="125"/>
                  </a:lnTo>
                  <a:lnTo>
                    <a:pt x="28" y="125"/>
                  </a:lnTo>
                  <a:lnTo>
                    <a:pt x="26" y="127"/>
                  </a:lnTo>
                  <a:lnTo>
                    <a:pt x="26" y="127"/>
                  </a:lnTo>
                  <a:lnTo>
                    <a:pt x="26" y="127"/>
                  </a:lnTo>
                  <a:lnTo>
                    <a:pt x="26" y="127"/>
                  </a:lnTo>
                  <a:lnTo>
                    <a:pt x="26" y="125"/>
                  </a:lnTo>
                  <a:lnTo>
                    <a:pt x="26" y="125"/>
                  </a:lnTo>
                  <a:lnTo>
                    <a:pt x="26" y="125"/>
                  </a:lnTo>
                  <a:lnTo>
                    <a:pt x="26" y="125"/>
                  </a:lnTo>
                  <a:lnTo>
                    <a:pt x="26" y="123"/>
                  </a:lnTo>
                  <a:lnTo>
                    <a:pt x="26" y="123"/>
                  </a:lnTo>
                  <a:lnTo>
                    <a:pt x="26" y="123"/>
                  </a:lnTo>
                  <a:lnTo>
                    <a:pt x="26" y="123"/>
                  </a:lnTo>
                  <a:lnTo>
                    <a:pt x="28" y="123"/>
                  </a:lnTo>
                  <a:lnTo>
                    <a:pt x="28" y="123"/>
                  </a:lnTo>
                  <a:lnTo>
                    <a:pt x="28" y="123"/>
                  </a:lnTo>
                  <a:lnTo>
                    <a:pt x="28" y="123"/>
                  </a:lnTo>
                  <a:lnTo>
                    <a:pt x="31" y="120"/>
                  </a:lnTo>
                  <a:lnTo>
                    <a:pt x="31" y="120"/>
                  </a:lnTo>
                  <a:lnTo>
                    <a:pt x="31" y="120"/>
                  </a:lnTo>
                  <a:lnTo>
                    <a:pt x="31" y="120"/>
                  </a:lnTo>
                  <a:lnTo>
                    <a:pt x="28" y="118"/>
                  </a:lnTo>
                  <a:lnTo>
                    <a:pt x="28" y="118"/>
                  </a:lnTo>
                  <a:lnTo>
                    <a:pt x="28" y="118"/>
                  </a:lnTo>
                  <a:lnTo>
                    <a:pt x="28" y="118"/>
                  </a:lnTo>
                  <a:lnTo>
                    <a:pt x="28" y="118"/>
                  </a:lnTo>
                  <a:lnTo>
                    <a:pt x="28" y="118"/>
                  </a:lnTo>
                  <a:lnTo>
                    <a:pt x="28" y="120"/>
                  </a:lnTo>
                  <a:lnTo>
                    <a:pt x="28" y="120"/>
                  </a:lnTo>
                  <a:lnTo>
                    <a:pt x="26" y="120"/>
                  </a:lnTo>
                  <a:lnTo>
                    <a:pt x="26" y="120"/>
                  </a:lnTo>
                  <a:lnTo>
                    <a:pt x="26" y="120"/>
                  </a:lnTo>
                  <a:lnTo>
                    <a:pt x="26" y="120"/>
                  </a:lnTo>
                  <a:lnTo>
                    <a:pt x="26" y="123"/>
                  </a:lnTo>
                  <a:lnTo>
                    <a:pt x="26" y="123"/>
                  </a:lnTo>
                  <a:lnTo>
                    <a:pt x="24" y="123"/>
                  </a:lnTo>
                  <a:lnTo>
                    <a:pt x="24" y="123"/>
                  </a:lnTo>
                  <a:lnTo>
                    <a:pt x="24" y="125"/>
                  </a:lnTo>
                  <a:lnTo>
                    <a:pt x="24" y="125"/>
                  </a:lnTo>
                  <a:lnTo>
                    <a:pt x="24" y="125"/>
                  </a:lnTo>
                  <a:lnTo>
                    <a:pt x="24" y="125"/>
                  </a:lnTo>
                  <a:lnTo>
                    <a:pt x="24" y="125"/>
                  </a:lnTo>
                  <a:lnTo>
                    <a:pt x="24" y="125"/>
                  </a:lnTo>
                  <a:lnTo>
                    <a:pt x="21" y="127"/>
                  </a:lnTo>
                  <a:lnTo>
                    <a:pt x="21" y="127"/>
                  </a:lnTo>
                  <a:lnTo>
                    <a:pt x="19" y="127"/>
                  </a:lnTo>
                  <a:lnTo>
                    <a:pt x="19" y="127"/>
                  </a:lnTo>
                  <a:lnTo>
                    <a:pt x="19" y="127"/>
                  </a:lnTo>
                  <a:lnTo>
                    <a:pt x="19" y="127"/>
                  </a:lnTo>
                  <a:lnTo>
                    <a:pt x="17" y="130"/>
                  </a:lnTo>
                  <a:lnTo>
                    <a:pt x="17" y="130"/>
                  </a:lnTo>
                  <a:lnTo>
                    <a:pt x="17" y="130"/>
                  </a:lnTo>
                  <a:lnTo>
                    <a:pt x="17" y="130"/>
                  </a:lnTo>
                  <a:lnTo>
                    <a:pt x="14" y="130"/>
                  </a:lnTo>
                  <a:lnTo>
                    <a:pt x="14" y="130"/>
                  </a:lnTo>
                  <a:lnTo>
                    <a:pt x="12" y="127"/>
                  </a:lnTo>
                  <a:lnTo>
                    <a:pt x="12" y="127"/>
                  </a:lnTo>
                  <a:lnTo>
                    <a:pt x="12" y="127"/>
                  </a:lnTo>
                  <a:lnTo>
                    <a:pt x="12" y="127"/>
                  </a:lnTo>
                  <a:lnTo>
                    <a:pt x="12" y="123"/>
                  </a:lnTo>
                  <a:lnTo>
                    <a:pt x="12" y="123"/>
                  </a:lnTo>
                  <a:lnTo>
                    <a:pt x="12" y="123"/>
                  </a:lnTo>
                  <a:lnTo>
                    <a:pt x="12" y="123"/>
                  </a:lnTo>
                  <a:lnTo>
                    <a:pt x="12" y="120"/>
                  </a:lnTo>
                  <a:lnTo>
                    <a:pt x="12" y="120"/>
                  </a:lnTo>
                  <a:lnTo>
                    <a:pt x="12" y="118"/>
                  </a:lnTo>
                  <a:lnTo>
                    <a:pt x="12" y="118"/>
                  </a:lnTo>
                  <a:lnTo>
                    <a:pt x="12" y="116"/>
                  </a:lnTo>
                  <a:lnTo>
                    <a:pt x="12" y="116"/>
                  </a:lnTo>
                  <a:lnTo>
                    <a:pt x="12" y="116"/>
                  </a:lnTo>
                  <a:lnTo>
                    <a:pt x="12" y="116"/>
                  </a:lnTo>
                  <a:lnTo>
                    <a:pt x="10" y="113"/>
                  </a:lnTo>
                  <a:lnTo>
                    <a:pt x="10" y="113"/>
                  </a:lnTo>
                  <a:lnTo>
                    <a:pt x="10" y="111"/>
                  </a:lnTo>
                  <a:lnTo>
                    <a:pt x="10" y="111"/>
                  </a:lnTo>
                  <a:lnTo>
                    <a:pt x="10" y="111"/>
                  </a:lnTo>
                  <a:lnTo>
                    <a:pt x="10" y="111"/>
                  </a:lnTo>
                  <a:lnTo>
                    <a:pt x="10" y="111"/>
                  </a:lnTo>
                  <a:lnTo>
                    <a:pt x="10" y="111"/>
                  </a:lnTo>
                  <a:lnTo>
                    <a:pt x="10" y="108"/>
                  </a:lnTo>
                  <a:lnTo>
                    <a:pt x="10" y="108"/>
                  </a:lnTo>
                  <a:lnTo>
                    <a:pt x="10" y="108"/>
                  </a:lnTo>
                  <a:lnTo>
                    <a:pt x="10" y="108"/>
                  </a:lnTo>
                  <a:lnTo>
                    <a:pt x="10" y="106"/>
                  </a:lnTo>
                  <a:lnTo>
                    <a:pt x="10" y="106"/>
                  </a:lnTo>
                  <a:lnTo>
                    <a:pt x="10" y="106"/>
                  </a:lnTo>
                  <a:lnTo>
                    <a:pt x="10" y="106"/>
                  </a:lnTo>
                  <a:lnTo>
                    <a:pt x="10" y="108"/>
                  </a:lnTo>
                  <a:lnTo>
                    <a:pt x="10" y="108"/>
                  </a:lnTo>
                  <a:lnTo>
                    <a:pt x="10" y="108"/>
                  </a:lnTo>
                  <a:lnTo>
                    <a:pt x="10" y="108"/>
                  </a:lnTo>
                  <a:lnTo>
                    <a:pt x="10" y="108"/>
                  </a:lnTo>
                  <a:lnTo>
                    <a:pt x="10" y="108"/>
                  </a:lnTo>
                  <a:lnTo>
                    <a:pt x="10" y="111"/>
                  </a:lnTo>
                  <a:lnTo>
                    <a:pt x="10" y="111"/>
                  </a:lnTo>
                  <a:lnTo>
                    <a:pt x="10" y="111"/>
                  </a:lnTo>
                  <a:lnTo>
                    <a:pt x="10" y="111"/>
                  </a:lnTo>
                  <a:lnTo>
                    <a:pt x="10" y="108"/>
                  </a:lnTo>
                  <a:lnTo>
                    <a:pt x="10" y="108"/>
                  </a:lnTo>
                  <a:lnTo>
                    <a:pt x="7" y="108"/>
                  </a:lnTo>
                  <a:lnTo>
                    <a:pt x="7" y="108"/>
                  </a:lnTo>
                  <a:lnTo>
                    <a:pt x="7" y="106"/>
                  </a:lnTo>
                  <a:lnTo>
                    <a:pt x="7" y="106"/>
                  </a:lnTo>
                  <a:lnTo>
                    <a:pt x="7" y="106"/>
                  </a:lnTo>
                  <a:lnTo>
                    <a:pt x="7" y="106"/>
                  </a:lnTo>
                  <a:lnTo>
                    <a:pt x="7" y="106"/>
                  </a:lnTo>
                  <a:lnTo>
                    <a:pt x="7" y="106"/>
                  </a:lnTo>
                  <a:lnTo>
                    <a:pt x="7" y="104"/>
                  </a:lnTo>
                  <a:lnTo>
                    <a:pt x="7" y="104"/>
                  </a:lnTo>
                  <a:lnTo>
                    <a:pt x="7" y="101"/>
                  </a:lnTo>
                  <a:lnTo>
                    <a:pt x="7" y="101"/>
                  </a:lnTo>
                  <a:lnTo>
                    <a:pt x="10" y="99"/>
                  </a:lnTo>
                  <a:lnTo>
                    <a:pt x="10" y="99"/>
                  </a:lnTo>
                  <a:lnTo>
                    <a:pt x="10" y="97"/>
                  </a:lnTo>
                  <a:lnTo>
                    <a:pt x="10" y="97"/>
                  </a:lnTo>
                  <a:lnTo>
                    <a:pt x="10" y="92"/>
                  </a:lnTo>
                  <a:lnTo>
                    <a:pt x="10" y="92"/>
                  </a:lnTo>
                  <a:lnTo>
                    <a:pt x="10" y="90"/>
                  </a:lnTo>
                  <a:lnTo>
                    <a:pt x="10" y="90"/>
                  </a:lnTo>
                  <a:lnTo>
                    <a:pt x="10" y="87"/>
                  </a:lnTo>
                  <a:lnTo>
                    <a:pt x="10" y="87"/>
                  </a:lnTo>
                  <a:lnTo>
                    <a:pt x="10" y="85"/>
                  </a:lnTo>
                  <a:lnTo>
                    <a:pt x="10" y="85"/>
                  </a:lnTo>
                  <a:lnTo>
                    <a:pt x="10" y="82"/>
                  </a:lnTo>
                  <a:lnTo>
                    <a:pt x="10" y="82"/>
                  </a:lnTo>
                  <a:lnTo>
                    <a:pt x="10" y="78"/>
                  </a:lnTo>
                  <a:lnTo>
                    <a:pt x="10" y="78"/>
                  </a:lnTo>
                  <a:lnTo>
                    <a:pt x="10" y="75"/>
                  </a:lnTo>
                  <a:lnTo>
                    <a:pt x="10" y="75"/>
                  </a:lnTo>
                  <a:lnTo>
                    <a:pt x="12" y="73"/>
                  </a:lnTo>
                  <a:lnTo>
                    <a:pt x="12" y="73"/>
                  </a:lnTo>
                  <a:lnTo>
                    <a:pt x="12" y="73"/>
                  </a:lnTo>
                  <a:lnTo>
                    <a:pt x="12" y="73"/>
                  </a:lnTo>
                  <a:lnTo>
                    <a:pt x="10" y="71"/>
                  </a:lnTo>
                  <a:lnTo>
                    <a:pt x="10" y="71"/>
                  </a:lnTo>
                  <a:lnTo>
                    <a:pt x="10" y="71"/>
                  </a:lnTo>
                  <a:lnTo>
                    <a:pt x="10" y="71"/>
                  </a:lnTo>
                  <a:lnTo>
                    <a:pt x="10" y="68"/>
                  </a:lnTo>
                  <a:lnTo>
                    <a:pt x="10" y="68"/>
                  </a:lnTo>
                  <a:lnTo>
                    <a:pt x="10" y="68"/>
                  </a:lnTo>
                  <a:lnTo>
                    <a:pt x="10" y="68"/>
                  </a:lnTo>
                  <a:lnTo>
                    <a:pt x="10" y="68"/>
                  </a:lnTo>
                  <a:lnTo>
                    <a:pt x="10" y="68"/>
                  </a:lnTo>
                  <a:lnTo>
                    <a:pt x="10" y="68"/>
                  </a:lnTo>
                  <a:lnTo>
                    <a:pt x="10" y="68"/>
                  </a:lnTo>
                  <a:lnTo>
                    <a:pt x="10" y="66"/>
                  </a:lnTo>
                  <a:lnTo>
                    <a:pt x="10" y="66"/>
                  </a:lnTo>
                  <a:lnTo>
                    <a:pt x="10" y="64"/>
                  </a:lnTo>
                  <a:lnTo>
                    <a:pt x="10" y="64"/>
                  </a:lnTo>
                  <a:lnTo>
                    <a:pt x="12" y="64"/>
                  </a:lnTo>
                  <a:lnTo>
                    <a:pt x="12" y="64"/>
                  </a:lnTo>
                  <a:lnTo>
                    <a:pt x="10" y="61"/>
                  </a:lnTo>
                  <a:lnTo>
                    <a:pt x="10" y="61"/>
                  </a:lnTo>
                  <a:lnTo>
                    <a:pt x="10" y="61"/>
                  </a:lnTo>
                  <a:lnTo>
                    <a:pt x="10" y="61"/>
                  </a:lnTo>
                  <a:lnTo>
                    <a:pt x="10" y="61"/>
                  </a:lnTo>
                  <a:lnTo>
                    <a:pt x="10" y="61"/>
                  </a:lnTo>
                  <a:lnTo>
                    <a:pt x="10" y="61"/>
                  </a:lnTo>
                  <a:lnTo>
                    <a:pt x="10" y="61"/>
                  </a:lnTo>
                  <a:lnTo>
                    <a:pt x="10" y="59"/>
                  </a:lnTo>
                  <a:lnTo>
                    <a:pt x="10" y="59"/>
                  </a:lnTo>
                  <a:lnTo>
                    <a:pt x="12" y="59"/>
                  </a:lnTo>
                  <a:lnTo>
                    <a:pt x="12" y="59"/>
                  </a:lnTo>
                  <a:lnTo>
                    <a:pt x="12" y="56"/>
                  </a:lnTo>
                  <a:lnTo>
                    <a:pt x="12" y="56"/>
                  </a:lnTo>
                  <a:lnTo>
                    <a:pt x="12" y="54"/>
                  </a:lnTo>
                  <a:lnTo>
                    <a:pt x="12" y="54"/>
                  </a:lnTo>
                  <a:lnTo>
                    <a:pt x="12" y="49"/>
                  </a:lnTo>
                  <a:lnTo>
                    <a:pt x="12" y="49"/>
                  </a:lnTo>
                  <a:lnTo>
                    <a:pt x="12" y="49"/>
                  </a:lnTo>
                  <a:lnTo>
                    <a:pt x="12" y="49"/>
                  </a:lnTo>
                  <a:lnTo>
                    <a:pt x="14" y="47"/>
                  </a:lnTo>
                  <a:lnTo>
                    <a:pt x="14" y="47"/>
                  </a:lnTo>
                  <a:lnTo>
                    <a:pt x="14" y="47"/>
                  </a:lnTo>
                  <a:lnTo>
                    <a:pt x="14" y="47"/>
                  </a:lnTo>
                  <a:lnTo>
                    <a:pt x="14" y="45"/>
                  </a:lnTo>
                  <a:lnTo>
                    <a:pt x="14" y="45"/>
                  </a:lnTo>
                  <a:lnTo>
                    <a:pt x="12" y="45"/>
                  </a:lnTo>
                  <a:lnTo>
                    <a:pt x="12" y="45"/>
                  </a:lnTo>
                  <a:lnTo>
                    <a:pt x="12" y="42"/>
                  </a:lnTo>
                  <a:lnTo>
                    <a:pt x="12" y="42"/>
                  </a:lnTo>
                  <a:lnTo>
                    <a:pt x="14" y="38"/>
                  </a:lnTo>
                  <a:lnTo>
                    <a:pt x="14" y="38"/>
                  </a:lnTo>
                  <a:lnTo>
                    <a:pt x="14" y="38"/>
                  </a:lnTo>
                  <a:lnTo>
                    <a:pt x="14" y="38"/>
                  </a:lnTo>
                  <a:lnTo>
                    <a:pt x="14" y="35"/>
                  </a:lnTo>
                  <a:lnTo>
                    <a:pt x="14" y="35"/>
                  </a:lnTo>
                  <a:lnTo>
                    <a:pt x="14" y="33"/>
                  </a:lnTo>
                  <a:lnTo>
                    <a:pt x="14" y="33"/>
                  </a:lnTo>
                  <a:lnTo>
                    <a:pt x="14" y="33"/>
                  </a:lnTo>
                  <a:lnTo>
                    <a:pt x="14" y="33"/>
                  </a:lnTo>
                  <a:lnTo>
                    <a:pt x="14" y="33"/>
                  </a:lnTo>
                  <a:lnTo>
                    <a:pt x="14" y="33"/>
                  </a:lnTo>
                  <a:lnTo>
                    <a:pt x="14" y="30"/>
                  </a:lnTo>
                  <a:lnTo>
                    <a:pt x="14" y="30"/>
                  </a:lnTo>
                  <a:lnTo>
                    <a:pt x="14" y="28"/>
                  </a:lnTo>
                  <a:lnTo>
                    <a:pt x="14" y="28"/>
                  </a:lnTo>
                  <a:lnTo>
                    <a:pt x="14" y="28"/>
                  </a:lnTo>
                  <a:lnTo>
                    <a:pt x="14" y="28"/>
                  </a:lnTo>
                  <a:lnTo>
                    <a:pt x="14" y="26"/>
                  </a:lnTo>
                  <a:lnTo>
                    <a:pt x="14" y="26"/>
                  </a:lnTo>
                  <a:lnTo>
                    <a:pt x="14" y="23"/>
                  </a:lnTo>
                  <a:lnTo>
                    <a:pt x="14" y="23"/>
                  </a:lnTo>
                  <a:lnTo>
                    <a:pt x="14" y="23"/>
                  </a:lnTo>
                  <a:lnTo>
                    <a:pt x="14" y="23"/>
                  </a:lnTo>
                  <a:lnTo>
                    <a:pt x="14" y="21"/>
                  </a:lnTo>
                  <a:lnTo>
                    <a:pt x="14" y="21"/>
                  </a:lnTo>
                  <a:lnTo>
                    <a:pt x="14" y="19"/>
                  </a:lnTo>
                  <a:lnTo>
                    <a:pt x="14" y="19"/>
                  </a:lnTo>
                  <a:lnTo>
                    <a:pt x="14" y="19"/>
                  </a:lnTo>
                  <a:lnTo>
                    <a:pt x="14" y="19"/>
                  </a:lnTo>
                  <a:lnTo>
                    <a:pt x="14" y="16"/>
                  </a:lnTo>
                  <a:lnTo>
                    <a:pt x="14" y="16"/>
                  </a:lnTo>
                  <a:lnTo>
                    <a:pt x="14" y="16"/>
                  </a:lnTo>
                  <a:lnTo>
                    <a:pt x="14" y="16"/>
                  </a:lnTo>
                  <a:lnTo>
                    <a:pt x="14" y="14"/>
                  </a:lnTo>
                  <a:lnTo>
                    <a:pt x="14" y="14"/>
                  </a:lnTo>
                  <a:lnTo>
                    <a:pt x="14" y="14"/>
                  </a:lnTo>
                  <a:lnTo>
                    <a:pt x="14" y="14"/>
                  </a:lnTo>
                  <a:lnTo>
                    <a:pt x="14" y="12"/>
                  </a:lnTo>
                  <a:lnTo>
                    <a:pt x="14" y="12"/>
                  </a:lnTo>
                  <a:lnTo>
                    <a:pt x="14" y="12"/>
                  </a:lnTo>
                  <a:lnTo>
                    <a:pt x="14" y="12"/>
                  </a:lnTo>
                  <a:lnTo>
                    <a:pt x="14" y="12"/>
                  </a:lnTo>
                  <a:lnTo>
                    <a:pt x="14" y="12"/>
                  </a:lnTo>
                  <a:lnTo>
                    <a:pt x="14" y="9"/>
                  </a:lnTo>
                  <a:lnTo>
                    <a:pt x="14" y="9"/>
                  </a:lnTo>
                  <a:lnTo>
                    <a:pt x="14" y="9"/>
                  </a:lnTo>
                  <a:lnTo>
                    <a:pt x="14" y="9"/>
                  </a:lnTo>
                  <a:lnTo>
                    <a:pt x="14" y="9"/>
                  </a:lnTo>
                  <a:lnTo>
                    <a:pt x="14" y="9"/>
                  </a:lnTo>
                  <a:lnTo>
                    <a:pt x="14" y="9"/>
                  </a:lnTo>
                  <a:lnTo>
                    <a:pt x="14" y="9"/>
                  </a:lnTo>
                  <a:lnTo>
                    <a:pt x="14" y="7"/>
                  </a:lnTo>
                  <a:lnTo>
                    <a:pt x="14" y="7"/>
                  </a:lnTo>
                  <a:lnTo>
                    <a:pt x="14" y="7"/>
                  </a:lnTo>
                  <a:lnTo>
                    <a:pt x="14" y="7"/>
                  </a:lnTo>
                  <a:lnTo>
                    <a:pt x="12" y="7"/>
                  </a:lnTo>
                  <a:lnTo>
                    <a:pt x="12" y="7"/>
                  </a:lnTo>
                  <a:lnTo>
                    <a:pt x="28" y="7"/>
                  </a:lnTo>
                  <a:lnTo>
                    <a:pt x="28" y="7"/>
                  </a:lnTo>
                  <a:lnTo>
                    <a:pt x="28" y="7"/>
                  </a:lnTo>
                  <a:lnTo>
                    <a:pt x="28" y="7"/>
                  </a:lnTo>
                  <a:lnTo>
                    <a:pt x="66" y="7"/>
                  </a:lnTo>
                  <a:lnTo>
                    <a:pt x="66" y="7"/>
                  </a:lnTo>
                  <a:lnTo>
                    <a:pt x="66" y="4"/>
                  </a:lnTo>
                  <a:lnTo>
                    <a:pt x="66" y="4"/>
                  </a:lnTo>
                  <a:lnTo>
                    <a:pt x="116" y="4"/>
                  </a:lnTo>
                  <a:lnTo>
                    <a:pt x="116" y="4"/>
                  </a:lnTo>
                  <a:lnTo>
                    <a:pt x="116" y="4"/>
                  </a:lnTo>
                  <a:lnTo>
                    <a:pt x="116" y="4"/>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5" name="Freeform 851"/>
            <p:cNvSpPr>
              <a:spLocks/>
            </p:cNvSpPr>
            <p:nvPr/>
          </p:nvSpPr>
          <p:spPr bwMode="auto">
            <a:xfrm>
              <a:off x="3069" y="2354"/>
              <a:ext cx="926" cy="1422"/>
            </a:xfrm>
            <a:custGeom>
              <a:avLst/>
              <a:gdLst/>
              <a:ahLst/>
              <a:cxnLst>
                <a:cxn ang="0">
                  <a:pos x="520" y="33"/>
                </a:cxn>
                <a:cxn ang="0">
                  <a:pos x="520" y="56"/>
                </a:cxn>
                <a:cxn ang="0">
                  <a:pos x="520" y="106"/>
                </a:cxn>
                <a:cxn ang="0">
                  <a:pos x="518" y="111"/>
                </a:cxn>
                <a:cxn ang="0">
                  <a:pos x="518" y="139"/>
                </a:cxn>
                <a:cxn ang="0">
                  <a:pos x="518" y="210"/>
                </a:cxn>
                <a:cxn ang="0">
                  <a:pos x="518" y="238"/>
                </a:cxn>
                <a:cxn ang="0">
                  <a:pos x="518" y="255"/>
                </a:cxn>
                <a:cxn ang="0">
                  <a:pos x="518" y="274"/>
                </a:cxn>
                <a:cxn ang="0">
                  <a:pos x="520" y="278"/>
                </a:cxn>
                <a:cxn ang="0">
                  <a:pos x="520" y="295"/>
                </a:cxn>
                <a:cxn ang="0">
                  <a:pos x="520" y="347"/>
                </a:cxn>
                <a:cxn ang="0">
                  <a:pos x="520" y="378"/>
                </a:cxn>
                <a:cxn ang="0">
                  <a:pos x="520" y="406"/>
                </a:cxn>
                <a:cxn ang="0">
                  <a:pos x="520" y="415"/>
                </a:cxn>
                <a:cxn ang="0">
                  <a:pos x="523" y="451"/>
                </a:cxn>
                <a:cxn ang="0">
                  <a:pos x="523" y="498"/>
                </a:cxn>
                <a:cxn ang="0">
                  <a:pos x="525" y="635"/>
                </a:cxn>
                <a:cxn ang="0">
                  <a:pos x="525" y="694"/>
                </a:cxn>
                <a:cxn ang="0">
                  <a:pos x="532" y="704"/>
                </a:cxn>
                <a:cxn ang="0">
                  <a:pos x="532" y="725"/>
                </a:cxn>
                <a:cxn ang="0">
                  <a:pos x="532" y="760"/>
                </a:cxn>
                <a:cxn ang="0">
                  <a:pos x="352" y="817"/>
                </a:cxn>
                <a:cxn ang="0">
                  <a:pos x="178" y="817"/>
                </a:cxn>
                <a:cxn ang="0">
                  <a:pos x="178" y="760"/>
                </a:cxn>
                <a:cxn ang="0">
                  <a:pos x="175" y="725"/>
                </a:cxn>
                <a:cxn ang="0">
                  <a:pos x="175" y="645"/>
                </a:cxn>
                <a:cxn ang="0">
                  <a:pos x="175" y="517"/>
                </a:cxn>
                <a:cxn ang="0">
                  <a:pos x="71" y="517"/>
                </a:cxn>
                <a:cxn ang="0">
                  <a:pos x="71" y="519"/>
                </a:cxn>
                <a:cxn ang="0">
                  <a:pos x="0" y="519"/>
                </a:cxn>
                <a:cxn ang="0">
                  <a:pos x="3" y="451"/>
                </a:cxn>
                <a:cxn ang="0">
                  <a:pos x="0" y="382"/>
                </a:cxn>
                <a:cxn ang="0">
                  <a:pos x="0" y="347"/>
                </a:cxn>
                <a:cxn ang="0">
                  <a:pos x="12" y="319"/>
                </a:cxn>
                <a:cxn ang="0">
                  <a:pos x="12" y="307"/>
                </a:cxn>
                <a:cxn ang="0">
                  <a:pos x="12" y="278"/>
                </a:cxn>
                <a:cxn ang="0">
                  <a:pos x="12" y="267"/>
                </a:cxn>
                <a:cxn ang="0">
                  <a:pos x="12" y="243"/>
                </a:cxn>
                <a:cxn ang="0">
                  <a:pos x="19" y="139"/>
                </a:cxn>
                <a:cxn ang="0">
                  <a:pos x="50" y="139"/>
                </a:cxn>
                <a:cxn ang="0">
                  <a:pos x="50" y="82"/>
                </a:cxn>
                <a:cxn ang="0">
                  <a:pos x="50" y="35"/>
                </a:cxn>
                <a:cxn ang="0">
                  <a:pos x="116" y="35"/>
                </a:cxn>
                <a:cxn ang="0">
                  <a:pos x="159" y="35"/>
                </a:cxn>
                <a:cxn ang="0">
                  <a:pos x="293" y="35"/>
                </a:cxn>
                <a:cxn ang="0">
                  <a:pos x="341" y="35"/>
                </a:cxn>
                <a:cxn ang="0">
                  <a:pos x="412" y="0"/>
                </a:cxn>
                <a:cxn ang="0">
                  <a:pos x="485" y="2"/>
                </a:cxn>
                <a:cxn ang="0">
                  <a:pos x="489" y="4"/>
                </a:cxn>
                <a:cxn ang="0">
                  <a:pos x="508" y="4"/>
                </a:cxn>
                <a:cxn ang="0">
                  <a:pos x="520" y="4"/>
                </a:cxn>
              </a:cxnLst>
              <a:rect l="0" t="0" r="r" b="b"/>
              <a:pathLst>
                <a:path w="532" h="817">
                  <a:moveTo>
                    <a:pt x="520" y="4"/>
                  </a:moveTo>
                  <a:lnTo>
                    <a:pt x="520" y="14"/>
                  </a:lnTo>
                  <a:lnTo>
                    <a:pt x="520" y="14"/>
                  </a:lnTo>
                  <a:lnTo>
                    <a:pt x="520" y="33"/>
                  </a:lnTo>
                  <a:lnTo>
                    <a:pt x="520" y="33"/>
                  </a:lnTo>
                  <a:lnTo>
                    <a:pt x="520" y="37"/>
                  </a:lnTo>
                  <a:lnTo>
                    <a:pt x="520" y="37"/>
                  </a:lnTo>
                  <a:lnTo>
                    <a:pt x="520" y="56"/>
                  </a:lnTo>
                  <a:lnTo>
                    <a:pt x="520" y="56"/>
                  </a:lnTo>
                  <a:lnTo>
                    <a:pt x="520" y="61"/>
                  </a:lnTo>
                  <a:lnTo>
                    <a:pt x="520" y="61"/>
                  </a:lnTo>
                  <a:lnTo>
                    <a:pt x="520" y="106"/>
                  </a:lnTo>
                  <a:lnTo>
                    <a:pt x="520" y="106"/>
                  </a:lnTo>
                  <a:lnTo>
                    <a:pt x="518" y="106"/>
                  </a:lnTo>
                  <a:lnTo>
                    <a:pt x="518" y="106"/>
                  </a:lnTo>
                  <a:lnTo>
                    <a:pt x="518" y="111"/>
                  </a:lnTo>
                  <a:lnTo>
                    <a:pt x="518" y="111"/>
                  </a:lnTo>
                  <a:lnTo>
                    <a:pt x="518" y="130"/>
                  </a:lnTo>
                  <a:lnTo>
                    <a:pt x="518" y="130"/>
                  </a:lnTo>
                  <a:lnTo>
                    <a:pt x="518" y="139"/>
                  </a:lnTo>
                  <a:lnTo>
                    <a:pt x="518" y="139"/>
                  </a:lnTo>
                  <a:lnTo>
                    <a:pt x="518" y="203"/>
                  </a:lnTo>
                  <a:lnTo>
                    <a:pt x="518" y="203"/>
                  </a:lnTo>
                  <a:lnTo>
                    <a:pt x="518" y="210"/>
                  </a:lnTo>
                  <a:lnTo>
                    <a:pt x="518" y="210"/>
                  </a:lnTo>
                  <a:lnTo>
                    <a:pt x="518" y="215"/>
                  </a:lnTo>
                  <a:lnTo>
                    <a:pt x="518" y="215"/>
                  </a:lnTo>
                  <a:lnTo>
                    <a:pt x="518" y="238"/>
                  </a:lnTo>
                  <a:lnTo>
                    <a:pt x="518" y="238"/>
                  </a:lnTo>
                  <a:lnTo>
                    <a:pt x="518" y="250"/>
                  </a:lnTo>
                  <a:lnTo>
                    <a:pt x="518" y="250"/>
                  </a:lnTo>
                  <a:lnTo>
                    <a:pt x="518" y="255"/>
                  </a:lnTo>
                  <a:lnTo>
                    <a:pt x="518" y="255"/>
                  </a:lnTo>
                  <a:lnTo>
                    <a:pt x="518" y="262"/>
                  </a:lnTo>
                  <a:lnTo>
                    <a:pt x="518" y="262"/>
                  </a:lnTo>
                  <a:lnTo>
                    <a:pt x="518" y="274"/>
                  </a:lnTo>
                  <a:lnTo>
                    <a:pt x="518" y="274"/>
                  </a:lnTo>
                  <a:lnTo>
                    <a:pt x="518" y="278"/>
                  </a:lnTo>
                  <a:lnTo>
                    <a:pt x="518" y="278"/>
                  </a:lnTo>
                  <a:lnTo>
                    <a:pt x="520" y="278"/>
                  </a:lnTo>
                  <a:lnTo>
                    <a:pt x="520" y="278"/>
                  </a:lnTo>
                  <a:lnTo>
                    <a:pt x="520" y="290"/>
                  </a:lnTo>
                  <a:lnTo>
                    <a:pt x="520" y="290"/>
                  </a:lnTo>
                  <a:lnTo>
                    <a:pt x="520" y="295"/>
                  </a:lnTo>
                  <a:lnTo>
                    <a:pt x="520" y="295"/>
                  </a:lnTo>
                  <a:lnTo>
                    <a:pt x="520" y="302"/>
                  </a:lnTo>
                  <a:lnTo>
                    <a:pt x="520" y="302"/>
                  </a:lnTo>
                  <a:lnTo>
                    <a:pt x="520" y="347"/>
                  </a:lnTo>
                  <a:lnTo>
                    <a:pt x="520" y="347"/>
                  </a:lnTo>
                  <a:lnTo>
                    <a:pt x="520" y="349"/>
                  </a:lnTo>
                  <a:lnTo>
                    <a:pt x="520" y="349"/>
                  </a:lnTo>
                  <a:lnTo>
                    <a:pt x="520" y="378"/>
                  </a:lnTo>
                  <a:lnTo>
                    <a:pt x="520" y="378"/>
                  </a:lnTo>
                  <a:lnTo>
                    <a:pt x="520" y="399"/>
                  </a:lnTo>
                  <a:lnTo>
                    <a:pt x="520" y="399"/>
                  </a:lnTo>
                  <a:lnTo>
                    <a:pt x="520" y="406"/>
                  </a:lnTo>
                  <a:lnTo>
                    <a:pt x="520" y="406"/>
                  </a:lnTo>
                  <a:lnTo>
                    <a:pt x="520" y="418"/>
                  </a:lnTo>
                  <a:lnTo>
                    <a:pt x="520" y="418"/>
                  </a:lnTo>
                  <a:lnTo>
                    <a:pt x="520" y="415"/>
                  </a:lnTo>
                  <a:lnTo>
                    <a:pt x="520" y="415"/>
                  </a:lnTo>
                  <a:lnTo>
                    <a:pt x="520" y="451"/>
                  </a:lnTo>
                  <a:lnTo>
                    <a:pt x="520" y="451"/>
                  </a:lnTo>
                  <a:lnTo>
                    <a:pt x="523" y="451"/>
                  </a:lnTo>
                  <a:lnTo>
                    <a:pt x="523" y="451"/>
                  </a:lnTo>
                  <a:lnTo>
                    <a:pt x="523" y="491"/>
                  </a:lnTo>
                  <a:lnTo>
                    <a:pt x="523" y="491"/>
                  </a:lnTo>
                  <a:lnTo>
                    <a:pt x="523" y="498"/>
                  </a:lnTo>
                  <a:lnTo>
                    <a:pt x="523" y="498"/>
                  </a:lnTo>
                  <a:lnTo>
                    <a:pt x="525" y="630"/>
                  </a:lnTo>
                  <a:lnTo>
                    <a:pt x="525" y="630"/>
                  </a:lnTo>
                  <a:lnTo>
                    <a:pt x="525" y="635"/>
                  </a:lnTo>
                  <a:lnTo>
                    <a:pt x="525" y="635"/>
                  </a:lnTo>
                  <a:lnTo>
                    <a:pt x="525" y="687"/>
                  </a:lnTo>
                  <a:lnTo>
                    <a:pt x="525" y="687"/>
                  </a:lnTo>
                  <a:lnTo>
                    <a:pt x="525" y="694"/>
                  </a:lnTo>
                  <a:lnTo>
                    <a:pt x="525" y="694"/>
                  </a:lnTo>
                  <a:lnTo>
                    <a:pt x="525" y="704"/>
                  </a:lnTo>
                  <a:lnTo>
                    <a:pt x="525" y="704"/>
                  </a:lnTo>
                  <a:lnTo>
                    <a:pt x="532" y="704"/>
                  </a:lnTo>
                  <a:lnTo>
                    <a:pt x="532" y="704"/>
                  </a:lnTo>
                  <a:lnTo>
                    <a:pt x="532" y="720"/>
                  </a:lnTo>
                  <a:lnTo>
                    <a:pt x="532" y="720"/>
                  </a:lnTo>
                  <a:lnTo>
                    <a:pt x="532" y="725"/>
                  </a:lnTo>
                  <a:lnTo>
                    <a:pt x="532" y="725"/>
                  </a:lnTo>
                  <a:lnTo>
                    <a:pt x="530" y="756"/>
                  </a:lnTo>
                  <a:lnTo>
                    <a:pt x="530" y="756"/>
                  </a:lnTo>
                  <a:lnTo>
                    <a:pt x="532" y="760"/>
                  </a:lnTo>
                  <a:lnTo>
                    <a:pt x="532" y="760"/>
                  </a:lnTo>
                  <a:lnTo>
                    <a:pt x="530" y="815"/>
                  </a:lnTo>
                  <a:lnTo>
                    <a:pt x="530" y="815"/>
                  </a:lnTo>
                  <a:lnTo>
                    <a:pt x="352" y="817"/>
                  </a:lnTo>
                  <a:lnTo>
                    <a:pt x="352" y="817"/>
                  </a:lnTo>
                  <a:lnTo>
                    <a:pt x="272" y="817"/>
                  </a:lnTo>
                  <a:lnTo>
                    <a:pt x="272" y="817"/>
                  </a:lnTo>
                  <a:lnTo>
                    <a:pt x="178" y="817"/>
                  </a:lnTo>
                  <a:lnTo>
                    <a:pt x="178" y="817"/>
                  </a:lnTo>
                  <a:lnTo>
                    <a:pt x="178" y="796"/>
                  </a:lnTo>
                  <a:lnTo>
                    <a:pt x="178" y="796"/>
                  </a:lnTo>
                  <a:lnTo>
                    <a:pt x="178" y="760"/>
                  </a:lnTo>
                  <a:lnTo>
                    <a:pt x="178" y="760"/>
                  </a:lnTo>
                  <a:lnTo>
                    <a:pt x="175" y="760"/>
                  </a:lnTo>
                  <a:lnTo>
                    <a:pt x="175" y="760"/>
                  </a:lnTo>
                  <a:lnTo>
                    <a:pt x="175" y="725"/>
                  </a:lnTo>
                  <a:lnTo>
                    <a:pt x="175" y="725"/>
                  </a:lnTo>
                  <a:lnTo>
                    <a:pt x="175" y="656"/>
                  </a:lnTo>
                  <a:lnTo>
                    <a:pt x="175" y="656"/>
                  </a:lnTo>
                  <a:lnTo>
                    <a:pt x="175" y="645"/>
                  </a:lnTo>
                  <a:lnTo>
                    <a:pt x="175" y="645"/>
                  </a:lnTo>
                  <a:lnTo>
                    <a:pt x="175" y="621"/>
                  </a:lnTo>
                  <a:lnTo>
                    <a:pt x="175" y="621"/>
                  </a:lnTo>
                  <a:lnTo>
                    <a:pt x="175" y="517"/>
                  </a:lnTo>
                  <a:lnTo>
                    <a:pt x="175" y="517"/>
                  </a:lnTo>
                  <a:lnTo>
                    <a:pt x="93" y="517"/>
                  </a:lnTo>
                  <a:lnTo>
                    <a:pt x="93" y="517"/>
                  </a:lnTo>
                  <a:lnTo>
                    <a:pt x="71" y="517"/>
                  </a:lnTo>
                  <a:lnTo>
                    <a:pt x="71" y="517"/>
                  </a:lnTo>
                  <a:lnTo>
                    <a:pt x="71" y="519"/>
                  </a:lnTo>
                  <a:lnTo>
                    <a:pt x="71" y="519"/>
                  </a:lnTo>
                  <a:lnTo>
                    <a:pt x="71" y="519"/>
                  </a:lnTo>
                  <a:lnTo>
                    <a:pt x="71" y="519"/>
                  </a:lnTo>
                  <a:lnTo>
                    <a:pt x="64" y="519"/>
                  </a:lnTo>
                  <a:lnTo>
                    <a:pt x="64" y="519"/>
                  </a:lnTo>
                  <a:lnTo>
                    <a:pt x="0" y="519"/>
                  </a:lnTo>
                  <a:lnTo>
                    <a:pt x="0" y="519"/>
                  </a:lnTo>
                  <a:lnTo>
                    <a:pt x="0" y="451"/>
                  </a:lnTo>
                  <a:lnTo>
                    <a:pt x="0" y="451"/>
                  </a:lnTo>
                  <a:lnTo>
                    <a:pt x="3" y="451"/>
                  </a:lnTo>
                  <a:lnTo>
                    <a:pt x="3" y="451"/>
                  </a:lnTo>
                  <a:lnTo>
                    <a:pt x="0" y="415"/>
                  </a:lnTo>
                  <a:lnTo>
                    <a:pt x="0" y="415"/>
                  </a:lnTo>
                  <a:lnTo>
                    <a:pt x="0" y="382"/>
                  </a:lnTo>
                  <a:lnTo>
                    <a:pt x="0" y="382"/>
                  </a:lnTo>
                  <a:lnTo>
                    <a:pt x="0" y="375"/>
                  </a:lnTo>
                  <a:lnTo>
                    <a:pt x="0" y="375"/>
                  </a:lnTo>
                  <a:lnTo>
                    <a:pt x="0" y="347"/>
                  </a:lnTo>
                  <a:lnTo>
                    <a:pt x="0" y="347"/>
                  </a:lnTo>
                  <a:lnTo>
                    <a:pt x="12" y="347"/>
                  </a:lnTo>
                  <a:lnTo>
                    <a:pt x="12" y="347"/>
                  </a:lnTo>
                  <a:lnTo>
                    <a:pt x="12" y="319"/>
                  </a:lnTo>
                  <a:lnTo>
                    <a:pt x="12" y="319"/>
                  </a:lnTo>
                  <a:lnTo>
                    <a:pt x="12" y="311"/>
                  </a:lnTo>
                  <a:lnTo>
                    <a:pt x="12" y="311"/>
                  </a:lnTo>
                  <a:lnTo>
                    <a:pt x="12" y="307"/>
                  </a:lnTo>
                  <a:lnTo>
                    <a:pt x="12" y="307"/>
                  </a:lnTo>
                  <a:lnTo>
                    <a:pt x="12" y="295"/>
                  </a:lnTo>
                  <a:lnTo>
                    <a:pt x="12" y="295"/>
                  </a:lnTo>
                  <a:lnTo>
                    <a:pt x="12" y="278"/>
                  </a:lnTo>
                  <a:lnTo>
                    <a:pt x="12" y="278"/>
                  </a:lnTo>
                  <a:lnTo>
                    <a:pt x="12" y="271"/>
                  </a:lnTo>
                  <a:lnTo>
                    <a:pt x="12" y="271"/>
                  </a:lnTo>
                  <a:lnTo>
                    <a:pt x="12" y="267"/>
                  </a:lnTo>
                  <a:lnTo>
                    <a:pt x="12" y="267"/>
                  </a:lnTo>
                  <a:lnTo>
                    <a:pt x="12" y="255"/>
                  </a:lnTo>
                  <a:lnTo>
                    <a:pt x="12" y="255"/>
                  </a:lnTo>
                  <a:lnTo>
                    <a:pt x="12" y="243"/>
                  </a:lnTo>
                  <a:lnTo>
                    <a:pt x="12" y="243"/>
                  </a:lnTo>
                  <a:lnTo>
                    <a:pt x="12" y="139"/>
                  </a:lnTo>
                  <a:lnTo>
                    <a:pt x="12" y="139"/>
                  </a:lnTo>
                  <a:lnTo>
                    <a:pt x="19" y="139"/>
                  </a:lnTo>
                  <a:lnTo>
                    <a:pt x="19" y="139"/>
                  </a:lnTo>
                  <a:lnTo>
                    <a:pt x="24" y="139"/>
                  </a:lnTo>
                  <a:lnTo>
                    <a:pt x="24" y="139"/>
                  </a:lnTo>
                  <a:lnTo>
                    <a:pt x="50" y="139"/>
                  </a:lnTo>
                  <a:lnTo>
                    <a:pt x="50" y="139"/>
                  </a:lnTo>
                  <a:lnTo>
                    <a:pt x="50" y="104"/>
                  </a:lnTo>
                  <a:lnTo>
                    <a:pt x="50" y="104"/>
                  </a:lnTo>
                  <a:lnTo>
                    <a:pt x="50" y="82"/>
                  </a:lnTo>
                  <a:lnTo>
                    <a:pt x="50" y="82"/>
                  </a:lnTo>
                  <a:lnTo>
                    <a:pt x="50" y="70"/>
                  </a:lnTo>
                  <a:lnTo>
                    <a:pt x="50" y="70"/>
                  </a:lnTo>
                  <a:lnTo>
                    <a:pt x="50" y="35"/>
                  </a:lnTo>
                  <a:lnTo>
                    <a:pt x="50" y="35"/>
                  </a:lnTo>
                  <a:lnTo>
                    <a:pt x="81" y="35"/>
                  </a:lnTo>
                  <a:lnTo>
                    <a:pt x="81" y="35"/>
                  </a:lnTo>
                  <a:lnTo>
                    <a:pt x="116" y="35"/>
                  </a:lnTo>
                  <a:lnTo>
                    <a:pt x="116" y="35"/>
                  </a:lnTo>
                  <a:lnTo>
                    <a:pt x="123" y="35"/>
                  </a:lnTo>
                  <a:lnTo>
                    <a:pt x="123" y="35"/>
                  </a:lnTo>
                  <a:lnTo>
                    <a:pt x="159" y="35"/>
                  </a:lnTo>
                  <a:lnTo>
                    <a:pt x="159" y="35"/>
                  </a:lnTo>
                  <a:lnTo>
                    <a:pt x="166" y="35"/>
                  </a:lnTo>
                  <a:lnTo>
                    <a:pt x="166" y="35"/>
                  </a:lnTo>
                  <a:lnTo>
                    <a:pt x="293" y="35"/>
                  </a:lnTo>
                  <a:lnTo>
                    <a:pt x="293" y="35"/>
                  </a:lnTo>
                  <a:lnTo>
                    <a:pt x="298" y="35"/>
                  </a:lnTo>
                  <a:lnTo>
                    <a:pt x="298" y="35"/>
                  </a:lnTo>
                  <a:lnTo>
                    <a:pt x="341" y="35"/>
                  </a:lnTo>
                  <a:lnTo>
                    <a:pt x="341" y="35"/>
                  </a:lnTo>
                  <a:lnTo>
                    <a:pt x="341" y="0"/>
                  </a:lnTo>
                  <a:lnTo>
                    <a:pt x="341" y="0"/>
                  </a:lnTo>
                  <a:lnTo>
                    <a:pt x="412" y="0"/>
                  </a:lnTo>
                  <a:lnTo>
                    <a:pt x="412" y="0"/>
                  </a:lnTo>
                  <a:lnTo>
                    <a:pt x="412" y="2"/>
                  </a:lnTo>
                  <a:lnTo>
                    <a:pt x="412" y="2"/>
                  </a:lnTo>
                  <a:lnTo>
                    <a:pt x="485" y="2"/>
                  </a:lnTo>
                  <a:lnTo>
                    <a:pt x="485" y="2"/>
                  </a:lnTo>
                  <a:lnTo>
                    <a:pt x="485" y="4"/>
                  </a:lnTo>
                  <a:lnTo>
                    <a:pt x="485" y="4"/>
                  </a:lnTo>
                  <a:lnTo>
                    <a:pt x="489" y="4"/>
                  </a:lnTo>
                  <a:lnTo>
                    <a:pt x="489" y="4"/>
                  </a:lnTo>
                  <a:lnTo>
                    <a:pt x="494" y="4"/>
                  </a:lnTo>
                  <a:lnTo>
                    <a:pt x="494" y="4"/>
                  </a:lnTo>
                  <a:lnTo>
                    <a:pt x="508" y="4"/>
                  </a:lnTo>
                  <a:lnTo>
                    <a:pt x="508" y="4"/>
                  </a:lnTo>
                  <a:lnTo>
                    <a:pt x="513" y="4"/>
                  </a:lnTo>
                  <a:lnTo>
                    <a:pt x="513" y="4"/>
                  </a:lnTo>
                  <a:lnTo>
                    <a:pt x="520" y="4"/>
                  </a:lnTo>
                  <a:lnTo>
                    <a:pt x="520" y="4"/>
                  </a:lnTo>
                  <a:lnTo>
                    <a:pt x="520" y="4"/>
                  </a:lnTo>
                  <a:lnTo>
                    <a:pt x="520" y="4"/>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6" name="Freeform 852"/>
            <p:cNvSpPr>
              <a:spLocks/>
            </p:cNvSpPr>
            <p:nvPr/>
          </p:nvSpPr>
          <p:spPr bwMode="auto">
            <a:xfrm>
              <a:off x="812" y="2423"/>
              <a:ext cx="1181" cy="864"/>
            </a:xfrm>
            <a:custGeom>
              <a:avLst/>
              <a:gdLst/>
              <a:ahLst/>
              <a:cxnLst>
                <a:cxn ang="0">
                  <a:pos x="2" y="120"/>
                </a:cxn>
                <a:cxn ang="0">
                  <a:pos x="4" y="111"/>
                </a:cxn>
                <a:cxn ang="0">
                  <a:pos x="9" y="104"/>
                </a:cxn>
                <a:cxn ang="0">
                  <a:pos x="16" y="97"/>
                </a:cxn>
                <a:cxn ang="0">
                  <a:pos x="21" y="92"/>
                </a:cxn>
                <a:cxn ang="0">
                  <a:pos x="28" y="92"/>
                </a:cxn>
                <a:cxn ang="0">
                  <a:pos x="37" y="97"/>
                </a:cxn>
                <a:cxn ang="0">
                  <a:pos x="80" y="104"/>
                </a:cxn>
                <a:cxn ang="0">
                  <a:pos x="87" y="106"/>
                </a:cxn>
                <a:cxn ang="0">
                  <a:pos x="47" y="99"/>
                </a:cxn>
                <a:cxn ang="0">
                  <a:pos x="40" y="92"/>
                </a:cxn>
                <a:cxn ang="0">
                  <a:pos x="30" y="87"/>
                </a:cxn>
                <a:cxn ang="0">
                  <a:pos x="16" y="82"/>
                </a:cxn>
                <a:cxn ang="0">
                  <a:pos x="11" y="99"/>
                </a:cxn>
                <a:cxn ang="0">
                  <a:pos x="4" y="101"/>
                </a:cxn>
                <a:cxn ang="0">
                  <a:pos x="9" y="82"/>
                </a:cxn>
                <a:cxn ang="0">
                  <a:pos x="11" y="68"/>
                </a:cxn>
                <a:cxn ang="0">
                  <a:pos x="16" y="52"/>
                </a:cxn>
                <a:cxn ang="0">
                  <a:pos x="16" y="40"/>
                </a:cxn>
                <a:cxn ang="0">
                  <a:pos x="87" y="33"/>
                </a:cxn>
                <a:cxn ang="0">
                  <a:pos x="106" y="12"/>
                </a:cxn>
                <a:cxn ang="0">
                  <a:pos x="118" y="0"/>
                </a:cxn>
                <a:cxn ang="0">
                  <a:pos x="167" y="9"/>
                </a:cxn>
                <a:cxn ang="0">
                  <a:pos x="200" y="30"/>
                </a:cxn>
                <a:cxn ang="0">
                  <a:pos x="231" y="54"/>
                </a:cxn>
                <a:cxn ang="0">
                  <a:pos x="285" y="66"/>
                </a:cxn>
                <a:cxn ang="0">
                  <a:pos x="326" y="113"/>
                </a:cxn>
                <a:cxn ang="0">
                  <a:pos x="370" y="160"/>
                </a:cxn>
                <a:cxn ang="0">
                  <a:pos x="446" y="160"/>
                </a:cxn>
                <a:cxn ang="0">
                  <a:pos x="633" y="203"/>
                </a:cxn>
                <a:cxn ang="0">
                  <a:pos x="647" y="212"/>
                </a:cxn>
                <a:cxn ang="0">
                  <a:pos x="652" y="219"/>
                </a:cxn>
                <a:cxn ang="0">
                  <a:pos x="659" y="229"/>
                </a:cxn>
                <a:cxn ang="0">
                  <a:pos x="666" y="234"/>
                </a:cxn>
                <a:cxn ang="0">
                  <a:pos x="668" y="241"/>
                </a:cxn>
                <a:cxn ang="0">
                  <a:pos x="668" y="250"/>
                </a:cxn>
                <a:cxn ang="0">
                  <a:pos x="668" y="260"/>
                </a:cxn>
                <a:cxn ang="0">
                  <a:pos x="678" y="269"/>
                </a:cxn>
                <a:cxn ang="0">
                  <a:pos x="668" y="286"/>
                </a:cxn>
                <a:cxn ang="0">
                  <a:pos x="659" y="297"/>
                </a:cxn>
                <a:cxn ang="0">
                  <a:pos x="654" y="312"/>
                </a:cxn>
                <a:cxn ang="0">
                  <a:pos x="652" y="323"/>
                </a:cxn>
                <a:cxn ang="0">
                  <a:pos x="644" y="338"/>
                </a:cxn>
                <a:cxn ang="0">
                  <a:pos x="647" y="347"/>
                </a:cxn>
                <a:cxn ang="0">
                  <a:pos x="550" y="385"/>
                </a:cxn>
                <a:cxn ang="0">
                  <a:pos x="500" y="406"/>
                </a:cxn>
                <a:cxn ang="0">
                  <a:pos x="479" y="418"/>
                </a:cxn>
                <a:cxn ang="0">
                  <a:pos x="448" y="442"/>
                </a:cxn>
                <a:cxn ang="0">
                  <a:pos x="430" y="458"/>
                </a:cxn>
                <a:cxn ang="0">
                  <a:pos x="363" y="472"/>
                </a:cxn>
                <a:cxn ang="0">
                  <a:pos x="309" y="486"/>
                </a:cxn>
                <a:cxn ang="0">
                  <a:pos x="285" y="484"/>
                </a:cxn>
                <a:cxn ang="0">
                  <a:pos x="255" y="486"/>
                </a:cxn>
                <a:cxn ang="0">
                  <a:pos x="222" y="494"/>
                </a:cxn>
                <a:cxn ang="0">
                  <a:pos x="191" y="482"/>
                </a:cxn>
                <a:cxn ang="0">
                  <a:pos x="151" y="482"/>
                </a:cxn>
                <a:cxn ang="0">
                  <a:pos x="146" y="465"/>
                </a:cxn>
                <a:cxn ang="0">
                  <a:pos x="125" y="460"/>
                </a:cxn>
                <a:cxn ang="0">
                  <a:pos x="137" y="345"/>
                </a:cxn>
                <a:cxn ang="0">
                  <a:pos x="137" y="255"/>
                </a:cxn>
                <a:cxn ang="0">
                  <a:pos x="0" y="134"/>
                </a:cxn>
              </a:cxnLst>
              <a:rect l="0" t="0" r="r" b="b"/>
              <a:pathLst>
                <a:path w="678" h="496">
                  <a:moveTo>
                    <a:pt x="0" y="134"/>
                  </a:moveTo>
                  <a:lnTo>
                    <a:pt x="0" y="132"/>
                  </a:lnTo>
                  <a:lnTo>
                    <a:pt x="0" y="132"/>
                  </a:lnTo>
                  <a:lnTo>
                    <a:pt x="0" y="130"/>
                  </a:lnTo>
                  <a:lnTo>
                    <a:pt x="0" y="130"/>
                  </a:lnTo>
                  <a:lnTo>
                    <a:pt x="0" y="127"/>
                  </a:lnTo>
                  <a:lnTo>
                    <a:pt x="0" y="127"/>
                  </a:lnTo>
                  <a:lnTo>
                    <a:pt x="0" y="125"/>
                  </a:lnTo>
                  <a:lnTo>
                    <a:pt x="0" y="125"/>
                  </a:lnTo>
                  <a:lnTo>
                    <a:pt x="0" y="123"/>
                  </a:lnTo>
                  <a:lnTo>
                    <a:pt x="0" y="123"/>
                  </a:lnTo>
                  <a:lnTo>
                    <a:pt x="0" y="123"/>
                  </a:lnTo>
                  <a:lnTo>
                    <a:pt x="0" y="123"/>
                  </a:lnTo>
                  <a:lnTo>
                    <a:pt x="2" y="120"/>
                  </a:lnTo>
                  <a:lnTo>
                    <a:pt x="2" y="120"/>
                  </a:lnTo>
                  <a:lnTo>
                    <a:pt x="2" y="120"/>
                  </a:lnTo>
                  <a:lnTo>
                    <a:pt x="2" y="120"/>
                  </a:lnTo>
                  <a:lnTo>
                    <a:pt x="2" y="118"/>
                  </a:lnTo>
                  <a:lnTo>
                    <a:pt x="2" y="118"/>
                  </a:lnTo>
                  <a:lnTo>
                    <a:pt x="2" y="116"/>
                  </a:lnTo>
                  <a:lnTo>
                    <a:pt x="2" y="116"/>
                  </a:lnTo>
                  <a:lnTo>
                    <a:pt x="2" y="116"/>
                  </a:lnTo>
                  <a:lnTo>
                    <a:pt x="2" y="116"/>
                  </a:lnTo>
                  <a:lnTo>
                    <a:pt x="2" y="116"/>
                  </a:lnTo>
                  <a:lnTo>
                    <a:pt x="2" y="116"/>
                  </a:lnTo>
                  <a:lnTo>
                    <a:pt x="2" y="113"/>
                  </a:lnTo>
                  <a:lnTo>
                    <a:pt x="2" y="113"/>
                  </a:lnTo>
                  <a:lnTo>
                    <a:pt x="2" y="113"/>
                  </a:lnTo>
                  <a:lnTo>
                    <a:pt x="2" y="113"/>
                  </a:lnTo>
                  <a:lnTo>
                    <a:pt x="4" y="113"/>
                  </a:lnTo>
                  <a:lnTo>
                    <a:pt x="4" y="113"/>
                  </a:lnTo>
                  <a:lnTo>
                    <a:pt x="4" y="113"/>
                  </a:lnTo>
                  <a:lnTo>
                    <a:pt x="4" y="113"/>
                  </a:lnTo>
                  <a:lnTo>
                    <a:pt x="4" y="111"/>
                  </a:lnTo>
                  <a:lnTo>
                    <a:pt x="4" y="111"/>
                  </a:lnTo>
                  <a:lnTo>
                    <a:pt x="4" y="111"/>
                  </a:lnTo>
                  <a:lnTo>
                    <a:pt x="4" y="111"/>
                  </a:lnTo>
                  <a:lnTo>
                    <a:pt x="4" y="108"/>
                  </a:lnTo>
                  <a:lnTo>
                    <a:pt x="4" y="108"/>
                  </a:lnTo>
                  <a:lnTo>
                    <a:pt x="7" y="108"/>
                  </a:lnTo>
                  <a:lnTo>
                    <a:pt x="7" y="108"/>
                  </a:lnTo>
                  <a:lnTo>
                    <a:pt x="7" y="106"/>
                  </a:lnTo>
                  <a:lnTo>
                    <a:pt x="7" y="106"/>
                  </a:lnTo>
                  <a:lnTo>
                    <a:pt x="9" y="108"/>
                  </a:lnTo>
                  <a:lnTo>
                    <a:pt x="9" y="108"/>
                  </a:lnTo>
                  <a:lnTo>
                    <a:pt x="9" y="108"/>
                  </a:lnTo>
                  <a:lnTo>
                    <a:pt x="9" y="108"/>
                  </a:lnTo>
                  <a:lnTo>
                    <a:pt x="11" y="106"/>
                  </a:lnTo>
                  <a:lnTo>
                    <a:pt x="11" y="106"/>
                  </a:lnTo>
                  <a:lnTo>
                    <a:pt x="9" y="104"/>
                  </a:lnTo>
                  <a:lnTo>
                    <a:pt x="9" y="104"/>
                  </a:lnTo>
                  <a:lnTo>
                    <a:pt x="11" y="104"/>
                  </a:lnTo>
                  <a:lnTo>
                    <a:pt x="11" y="104"/>
                  </a:lnTo>
                  <a:lnTo>
                    <a:pt x="11" y="104"/>
                  </a:lnTo>
                  <a:lnTo>
                    <a:pt x="11" y="104"/>
                  </a:lnTo>
                  <a:lnTo>
                    <a:pt x="14" y="101"/>
                  </a:lnTo>
                  <a:lnTo>
                    <a:pt x="14" y="101"/>
                  </a:lnTo>
                  <a:lnTo>
                    <a:pt x="14" y="101"/>
                  </a:lnTo>
                  <a:lnTo>
                    <a:pt x="14" y="101"/>
                  </a:lnTo>
                  <a:lnTo>
                    <a:pt x="16" y="101"/>
                  </a:lnTo>
                  <a:lnTo>
                    <a:pt x="16" y="101"/>
                  </a:lnTo>
                  <a:lnTo>
                    <a:pt x="16" y="99"/>
                  </a:lnTo>
                  <a:lnTo>
                    <a:pt x="16" y="99"/>
                  </a:lnTo>
                  <a:lnTo>
                    <a:pt x="18" y="99"/>
                  </a:lnTo>
                  <a:lnTo>
                    <a:pt x="18" y="99"/>
                  </a:lnTo>
                  <a:lnTo>
                    <a:pt x="18" y="97"/>
                  </a:lnTo>
                  <a:lnTo>
                    <a:pt x="18" y="97"/>
                  </a:lnTo>
                  <a:lnTo>
                    <a:pt x="16" y="97"/>
                  </a:lnTo>
                  <a:lnTo>
                    <a:pt x="16" y="97"/>
                  </a:lnTo>
                  <a:lnTo>
                    <a:pt x="16" y="97"/>
                  </a:lnTo>
                  <a:lnTo>
                    <a:pt x="16" y="97"/>
                  </a:lnTo>
                  <a:lnTo>
                    <a:pt x="16" y="94"/>
                  </a:lnTo>
                  <a:lnTo>
                    <a:pt x="16" y="94"/>
                  </a:lnTo>
                  <a:lnTo>
                    <a:pt x="18" y="94"/>
                  </a:lnTo>
                  <a:lnTo>
                    <a:pt x="18" y="94"/>
                  </a:lnTo>
                  <a:lnTo>
                    <a:pt x="18" y="94"/>
                  </a:lnTo>
                  <a:lnTo>
                    <a:pt x="18" y="94"/>
                  </a:lnTo>
                  <a:lnTo>
                    <a:pt x="18" y="92"/>
                  </a:lnTo>
                  <a:lnTo>
                    <a:pt x="18" y="92"/>
                  </a:lnTo>
                  <a:lnTo>
                    <a:pt x="18" y="92"/>
                  </a:lnTo>
                  <a:lnTo>
                    <a:pt x="18" y="92"/>
                  </a:lnTo>
                  <a:lnTo>
                    <a:pt x="18" y="92"/>
                  </a:lnTo>
                  <a:lnTo>
                    <a:pt x="18" y="92"/>
                  </a:lnTo>
                  <a:lnTo>
                    <a:pt x="21" y="92"/>
                  </a:lnTo>
                  <a:lnTo>
                    <a:pt x="21" y="92"/>
                  </a:lnTo>
                  <a:lnTo>
                    <a:pt x="21" y="90"/>
                  </a:lnTo>
                  <a:lnTo>
                    <a:pt x="21" y="90"/>
                  </a:lnTo>
                  <a:lnTo>
                    <a:pt x="21" y="87"/>
                  </a:lnTo>
                  <a:lnTo>
                    <a:pt x="21" y="87"/>
                  </a:lnTo>
                  <a:lnTo>
                    <a:pt x="23" y="85"/>
                  </a:lnTo>
                  <a:lnTo>
                    <a:pt x="23" y="85"/>
                  </a:lnTo>
                  <a:lnTo>
                    <a:pt x="23" y="85"/>
                  </a:lnTo>
                  <a:lnTo>
                    <a:pt x="23" y="85"/>
                  </a:lnTo>
                  <a:lnTo>
                    <a:pt x="26" y="85"/>
                  </a:lnTo>
                  <a:lnTo>
                    <a:pt x="26" y="85"/>
                  </a:lnTo>
                  <a:lnTo>
                    <a:pt x="26" y="87"/>
                  </a:lnTo>
                  <a:lnTo>
                    <a:pt x="26" y="87"/>
                  </a:lnTo>
                  <a:lnTo>
                    <a:pt x="26" y="90"/>
                  </a:lnTo>
                  <a:lnTo>
                    <a:pt x="26" y="90"/>
                  </a:lnTo>
                  <a:lnTo>
                    <a:pt x="26" y="90"/>
                  </a:lnTo>
                  <a:lnTo>
                    <a:pt x="26" y="90"/>
                  </a:lnTo>
                  <a:lnTo>
                    <a:pt x="28" y="92"/>
                  </a:lnTo>
                  <a:lnTo>
                    <a:pt x="28" y="92"/>
                  </a:lnTo>
                  <a:lnTo>
                    <a:pt x="30" y="94"/>
                  </a:lnTo>
                  <a:lnTo>
                    <a:pt x="30" y="94"/>
                  </a:lnTo>
                  <a:lnTo>
                    <a:pt x="30" y="94"/>
                  </a:lnTo>
                  <a:lnTo>
                    <a:pt x="30" y="94"/>
                  </a:lnTo>
                  <a:lnTo>
                    <a:pt x="33" y="97"/>
                  </a:lnTo>
                  <a:lnTo>
                    <a:pt x="33" y="97"/>
                  </a:lnTo>
                  <a:lnTo>
                    <a:pt x="33" y="97"/>
                  </a:lnTo>
                  <a:lnTo>
                    <a:pt x="33" y="97"/>
                  </a:lnTo>
                  <a:lnTo>
                    <a:pt x="33" y="97"/>
                  </a:lnTo>
                  <a:lnTo>
                    <a:pt x="33" y="97"/>
                  </a:lnTo>
                  <a:lnTo>
                    <a:pt x="35" y="97"/>
                  </a:lnTo>
                  <a:lnTo>
                    <a:pt x="35" y="97"/>
                  </a:lnTo>
                  <a:lnTo>
                    <a:pt x="35" y="97"/>
                  </a:lnTo>
                  <a:lnTo>
                    <a:pt x="35" y="97"/>
                  </a:lnTo>
                  <a:lnTo>
                    <a:pt x="37" y="97"/>
                  </a:lnTo>
                  <a:lnTo>
                    <a:pt x="37" y="97"/>
                  </a:lnTo>
                  <a:lnTo>
                    <a:pt x="37" y="97"/>
                  </a:lnTo>
                  <a:lnTo>
                    <a:pt x="37" y="97"/>
                  </a:lnTo>
                  <a:lnTo>
                    <a:pt x="47" y="101"/>
                  </a:lnTo>
                  <a:lnTo>
                    <a:pt x="47" y="101"/>
                  </a:lnTo>
                  <a:lnTo>
                    <a:pt x="49" y="101"/>
                  </a:lnTo>
                  <a:lnTo>
                    <a:pt x="49" y="101"/>
                  </a:lnTo>
                  <a:lnTo>
                    <a:pt x="54" y="101"/>
                  </a:lnTo>
                  <a:lnTo>
                    <a:pt x="54" y="101"/>
                  </a:lnTo>
                  <a:lnTo>
                    <a:pt x="59" y="101"/>
                  </a:lnTo>
                  <a:lnTo>
                    <a:pt x="59" y="101"/>
                  </a:lnTo>
                  <a:lnTo>
                    <a:pt x="61" y="99"/>
                  </a:lnTo>
                  <a:lnTo>
                    <a:pt x="61" y="99"/>
                  </a:lnTo>
                  <a:lnTo>
                    <a:pt x="68" y="101"/>
                  </a:lnTo>
                  <a:lnTo>
                    <a:pt x="68" y="101"/>
                  </a:lnTo>
                  <a:lnTo>
                    <a:pt x="75" y="104"/>
                  </a:lnTo>
                  <a:lnTo>
                    <a:pt x="75" y="104"/>
                  </a:lnTo>
                  <a:lnTo>
                    <a:pt x="80" y="104"/>
                  </a:lnTo>
                  <a:lnTo>
                    <a:pt x="80" y="104"/>
                  </a:lnTo>
                  <a:lnTo>
                    <a:pt x="85" y="106"/>
                  </a:lnTo>
                  <a:lnTo>
                    <a:pt x="85" y="106"/>
                  </a:lnTo>
                  <a:lnTo>
                    <a:pt x="85" y="106"/>
                  </a:lnTo>
                  <a:lnTo>
                    <a:pt x="85" y="106"/>
                  </a:lnTo>
                  <a:lnTo>
                    <a:pt x="89" y="111"/>
                  </a:lnTo>
                  <a:lnTo>
                    <a:pt x="89" y="111"/>
                  </a:lnTo>
                  <a:lnTo>
                    <a:pt x="89" y="113"/>
                  </a:lnTo>
                  <a:lnTo>
                    <a:pt x="89" y="113"/>
                  </a:lnTo>
                  <a:lnTo>
                    <a:pt x="89" y="113"/>
                  </a:lnTo>
                  <a:lnTo>
                    <a:pt x="89" y="113"/>
                  </a:lnTo>
                  <a:lnTo>
                    <a:pt x="89" y="113"/>
                  </a:lnTo>
                  <a:lnTo>
                    <a:pt x="89" y="113"/>
                  </a:lnTo>
                  <a:lnTo>
                    <a:pt x="87" y="106"/>
                  </a:lnTo>
                  <a:lnTo>
                    <a:pt x="87" y="106"/>
                  </a:lnTo>
                  <a:lnTo>
                    <a:pt x="87" y="106"/>
                  </a:lnTo>
                  <a:lnTo>
                    <a:pt x="87" y="106"/>
                  </a:lnTo>
                  <a:lnTo>
                    <a:pt x="80" y="104"/>
                  </a:lnTo>
                  <a:lnTo>
                    <a:pt x="80" y="104"/>
                  </a:lnTo>
                  <a:lnTo>
                    <a:pt x="78" y="101"/>
                  </a:lnTo>
                  <a:lnTo>
                    <a:pt x="78" y="101"/>
                  </a:lnTo>
                  <a:lnTo>
                    <a:pt x="75" y="99"/>
                  </a:lnTo>
                  <a:lnTo>
                    <a:pt x="75" y="99"/>
                  </a:lnTo>
                  <a:lnTo>
                    <a:pt x="70" y="99"/>
                  </a:lnTo>
                  <a:lnTo>
                    <a:pt x="70" y="99"/>
                  </a:lnTo>
                  <a:lnTo>
                    <a:pt x="68" y="99"/>
                  </a:lnTo>
                  <a:lnTo>
                    <a:pt x="68" y="99"/>
                  </a:lnTo>
                  <a:lnTo>
                    <a:pt x="61" y="99"/>
                  </a:lnTo>
                  <a:lnTo>
                    <a:pt x="61" y="99"/>
                  </a:lnTo>
                  <a:lnTo>
                    <a:pt x="54" y="99"/>
                  </a:lnTo>
                  <a:lnTo>
                    <a:pt x="54" y="99"/>
                  </a:lnTo>
                  <a:lnTo>
                    <a:pt x="52" y="99"/>
                  </a:lnTo>
                  <a:lnTo>
                    <a:pt x="52" y="99"/>
                  </a:lnTo>
                  <a:lnTo>
                    <a:pt x="47" y="99"/>
                  </a:lnTo>
                  <a:lnTo>
                    <a:pt x="47" y="99"/>
                  </a:lnTo>
                  <a:lnTo>
                    <a:pt x="44" y="97"/>
                  </a:lnTo>
                  <a:lnTo>
                    <a:pt x="44" y="97"/>
                  </a:lnTo>
                  <a:lnTo>
                    <a:pt x="40" y="97"/>
                  </a:lnTo>
                  <a:lnTo>
                    <a:pt x="40" y="97"/>
                  </a:lnTo>
                  <a:lnTo>
                    <a:pt x="40" y="94"/>
                  </a:lnTo>
                  <a:lnTo>
                    <a:pt x="40" y="94"/>
                  </a:lnTo>
                  <a:lnTo>
                    <a:pt x="40" y="94"/>
                  </a:lnTo>
                  <a:lnTo>
                    <a:pt x="40" y="94"/>
                  </a:lnTo>
                  <a:lnTo>
                    <a:pt x="40" y="94"/>
                  </a:lnTo>
                  <a:lnTo>
                    <a:pt x="40" y="94"/>
                  </a:lnTo>
                  <a:lnTo>
                    <a:pt x="42" y="92"/>
                  </a:lnTo>
                  <a:lnTo>
                    <a:pt x="42" y="92"/>
                  </a:lnTo>
                  <a:lnTo>
                    <a:pt x="40" y="90"/>
                  </a:lnTo>
                  <a:lnTo>
                    <a:pt x="40" y="90"/>
                  </a:lnTo>
                  <a:lnTo>
                    <a:pt x="40" y="92"/>
                  </a:lnTo>
                  <a:lnTo>
                    <a:pt x="40" y="92"/>
                  </a:lnTo>
                  <a:lnTo>
                    <a:pt x="37" y="92"/>
                  </a:lnTo>
                  <a:lnTo>
                    <a:pt x="37" y="92"/>
                  </a:lnTo>
                  <a:lnTo>
                    <a:pt x="35" y="92"/>
                  </a:lnTo>
                  <a:lnTo>
                    <a:pt x="35" y="92"/>
                  </a:lnTo>
                  <a:lnTo>
                    <a:pt x="35" y="92"/>
                  </a:lnTo>
                  <a:lnTo>
                    <a:pt x="35" y="92"/>
                  </a:lnTo>
                  <a:lnTo>
                    <a:pt x="35" y="92"/>
                  </a:lnTo>
                  <a:lnTo>
                    <a:pt x="35" y="92"/>
                  </a:lnTo>
                  <a:lnTo>
                    <a:pt x="33" y="90"/>
                  </a:lnTo>
                  <a:lnTo>
                    <a:pt x="33" y="90"/>
                  </a:lnTo>
                  <a:lnTo>
                    <a:pt x="30" y="92"/>
                  </a:lnTo>
                  <a:lnTo>
                    <a:pt x="30" y="92"/>
                  </a:lnTo>
                  <a:lnTo>
                    <a:pt x="30" y="90"/>
                  </a:lnTo>
                  <a:lnTo>
                    <a:pt x="30" y="90"/>
                  </a:lnTo>
                  <a:lnTo>
                    <a:pt x="30" y="90"/>
                  </a:lnTo>
                  <a:lnTo>
                    <a:pt x="30" y="90"/>
                  </a:lnTo>
                  <a:lnTo>
                    <a:pt x="30" y="87"/>
                  </a:lnTo>
                  <a:lnTo>
                    <a:pt x="30" y="87"/>
                  </a:lnTo>
                  <a:lnTo>
                    <a:pt x="30" y="85"/>
                  </a:lnTo>
                  <a:lnTo>
                    <a:pt x="30" y="85"/>
                  </a:lnTo>
                  <a:lnTo>
                    <a:pt x="28" y="80"/>
                  </a:lnTo>
                  <a:lnTo>
                    <a:pt x="28" y="80"/>
                  </a:lnTo>
                  <a:lnTo>
                    <a:pt x="26" y="78"/>
                  </a:lnTo>
                  <a:lnTo>
                    <a:pt x="26" y="78"/>
                  </a:lnTo>
                  <a:lnTo>
                    <a:pt x="23" y="78"/>
                  </a:lnTo>
                  <a:lnTo>
                    <a:pt x="23" y="78"/>
                  </a:lnTo>
                  <a:lnTo>
                    <a:pt x="23" y="78"/>
                  </a:lnTo>
                  <a:lnTo>
                    <a:pt x="23" y="78"/>
                  </a:lnTo>
                  <a:lnTo>
                    <a:pt x="18" y="80"/>
                  </a:lnTo>
                  <a:lnTo>
                    <a:pt x="18" y="80"/>
                  </a:lnTo>
                  <a:lnTo>
                    <a:pt x="16" y="82"/>
                  </a:lnTo>
                  <a:lnTo>
                    <a:pt x="16" y="82"/>
                  </a:lnTo>
                  <a:lnTo>
                    <a:pt x="16" y="82"/>
                  </a:lnTo>
                  <a:lnTo>
                    <a:pt x="16" y="82"/>
                  </a:lnTo>
                  <a:lnTo>
                    <a:pt x="14" y="87"/>
                  </a:lnTo>
                  <a:lnTo>
                    <a:pt x="14" y="87"/>
                  </a:lnTo>
                  <a:lnTo>
                    <a:pt x="14" y="90"/>
                  </a:lnTo>
                  <a:lnTo>
                    <a:pt x="14" y="90"/>
                  </a:lnTo>
                  <a:lnTo>
                    <a:pt x="14" y="90"/>
                  </a:lnTo>
                  <a:lnTo>
                    <a:pt x="14" y="90"/>
                  </a:lnTo>
                  <a:lnTo>
                    <a:pt x="14" y="92"/>
                  </a:lnTo>
                  <a:lnTo>
                    <a:pt x="14" y="92"/>
                  </a:lnTo>
                  <a:lnTo>
                    <a:pt x="14" y="92"/>
                  </a:lnTo>
                  <a:lnTo>
                    <a:pt x="14" y="92"/>
                  </a:lnTo>
                  <a:lnTo>
                    <a:pt x="14" y="94"/>
                  </a:lnTo>
                  <a:lnTo>
                    <a:pt x="14" y="94"/>
                  </a:lnTo>
                  <a:lnTo>
                    <a:pt x="14" y="97"/>
                  </a:lnTo>
                  <a:lnTo>
                    <a:pt x="14" y="97"/>
                  </a:lnTo>
                  <a:lnTo>
                    <a:pt x="14" y="97"/>
                  </a:lnTo>
                  <a:lnTo>
                    <a:pt x="14" y="97"/>
                  </a:lnTo>
                  <a:lnTo>
                    <a:pt x="11" y="99"/>
                  </a:lnTo>
                  <a:lnTo>
                    <a:pt x="11" y="99"/>
                  </a:lnTo>
                  <a:lnTo>
                    <a:pt x="9" y="101"/>
                  </a:lnTo>
                  <a:lnTo>
                    <a:pt x="9" y="101"/>
                  </a:lnTo>
                  <a:lnTo>
                    <a:pt x="4" y="106"/>
                  </a:lnTo>
                  <a:lnTo>
                    <a:pt x="4" y="106"/>
                  </a:lnTo>
                  <a:lnTo>
                    <a:pt x="2" y="108"/>
                  </a:lnTo>
                  <a:lnTo>
                    <a:pt x="2" y="108"/>
                  </a:lnTo>
                  <a:lnTo>
                    <a:pt x="2" y="108"/>
                  </a:lnTo>
                  <a:lnTo>
                    <a:pt x="2" y="108"/>
                  </a:lnTo>
                  <a:lnTo>
                    <a:pt x="2" y="106"/>
                  </a:lnTo>
                  <a:lnTo>
                    <a:pt x="2" y="106"/>
                  </a:lnTo>
                  <a:lnTo>
                    <a:pt x="4" y="104"/>
                  </a:lnTo>
                  <a:lnTo>
                    <a:pt x="4" y="104"/>
                  </a:lnTo>
                  <a:lnTo>
                    <a:pt x="4" y="104"/>
                  </a:lnTo>
                  <a:lnTo>
                    <a:pt x="4" y="104"/>
                  </a:lnTo>
                  <a:lnTo>
                    <a:pt x="4" y="101"/>
                  </a:lnTo>
                  <a:lnTo>
                    <a:pt x="4" y="101"/>
                  </a:lnTo>
                  <a:lnTo>
                    <a:pt x="4" y="99"/>
                  </a:lnTo>
                  <a:lnTo>
                    <a:pt x="4" y="99"/>
                  </a:lnTo>
                  <a:lnTo>
                    <a:pt x="7" y="97"/>
                  </a:lnTo>
                  <a:lnTo>
                    <a:pt x="7" y="97"/>
                  </a:lnTo>
                  <a:lnTo>
                    <a:pt x="7" y="97"/>
                  </a:lnTo>
                  <a:lnTo>
                    <a:pt x="7" y="97"/>
                  </a:lnTo>
                  <a:lnTo>
                    <a:pt x="7" y="94"/>
                  </a:lnTo>
                  <a:lnTo>
                    <a:pt x="7" y="94"/>
                  </a:lnTo>
                  <a:lnTo>
                    <a:pt x="7" y="92"/>
                  </a:lnTo>
                  <a:lnTo>
                    <a:pt x="7" y="92"/>
                  </a:lnTo>
                  <a:lnTo>
                    <a:pt x="7" y="92"/>
                  </a:lnTo>
                  <a:lnTo>
                    <a:pt x="7" y="92"/>
                  </a:lnTo>
                  <a:lnTo>
                    <a:pt x="9" y="85"/>
                  </a:lnTo>
                  <a:lnTo>
                    <a:pt x="9" y="85"/>
                  </a:lnTo>
                  <a:lnTo>
                    <a:pt x="9" y="85"/>
                  </a:lnTo>
                  <a:lnTo>
                    <a:pt x="9" y="85"/>
                  </a:lnTo>
                  <a:lnTo>
                    <a:pt x="9" y="82"/>
                  </a:lnTo>
                  <a:lnTo>
                    <a:pt x="9" y="82"/>
                  </a:lnTo>
                  <a:lnTo>
                    <a:pt x="9" y="80"/>
                  </a:lnTo>
                  <a:lnTo>
                    <a:pt x="9" y="80"/>
                  </a:lnTo>
                  <a:lnTo>
                    <a:pt x="9" y="80"/>
                  </a:lnTo>
                  <a:lnTo>
                    <a:pt x="9" y="80"/>
                  </a:lnTo>
                  <a:lnTo>
                    <a:pt x="9" y="78"/>
                  </a:lnTo>
                  <a:lnTo>
                    <a:pt x="9" y="78"/>
                  </a:lnTo>
                  <a:lnTo>
                    <a:pt x="9" y="78"/>
                  </a:lnTo>
                  <a:lnTo>
                    <a:pt x="9" y="78"/>
                  </a:lnTo>
                  <a:lnTo>
                    <a:pt x="9" y="75"/>
                  </a:lnTo>
                  <a:lnTo>
                    <a:pt x="9" y="75"/>
                  </a:lnTo>
                  <a:lnTo>
                    <a:pt x="11" y="73"/>
                  </a:lnTo>
                  <a:lnTo>
                    <a:pt x="11" y="73"/>
                  </a:lnTo>
                  <a:lnTo>
                    <a:pt x="11" y="71"/>
                  </a:lnTo>
                  <a:lnTo>
                    <a:pt x="11" y="71"/>
                  </a:lnTo>
                  <a:lnTo>
                    <a:pt x="11" y="68"/>
                  </a:lnTo>
                  <a:lnTo>
                    <a:pt x="11" y="68"/>
                  </a:lnTo>
                  <a:lnTo>
                    <a:pt x="11" y="66"/>
                  </a:lnTo>
                  <a:lnTo>
                    <a:pt x="11" y="66"/>
                  </a:lnTo>
                  <a:lnTo>
                    <a:pt x="11" y="61"/>
                  </a:lnTo>
                  <a:lnTo>
                    <a:pt x="11" y="61"/>
                  </a:lnTo>
                  <a:lnTo>
                    <a:pt x="14" y="59"/>
                  </a:lnTo>
                  <a:lnTo>
                    <a:pt x="14" y="59"/>
                  </a:lnTo>
                  <a:lnTo>
                    <a:pt x="14" y="54"/>
                  </a:lnTo>
                  <a:lnTo>
                    <a:pt x="14" y="54"/>
                  </a:lnTo>
                  <a:lnTo>
                    <a:pt x="14" y="54"/>
                  </a:lnTo>
                  <a:lnTo>
                    <a:pt x="14" y="54"/>
                  </a:lnTo>
                  <a:lnTo>
                    <a:pt x="14" y="52"/>
                  </a:lnTo>
                  <a:lnTo>
                    <a:pt x="14" y="52"/>
                  </a:lnTo>
                  <a:lnTo>
                    <a:pt x="16" y="52"/>
                  </a:lnTo>
                  <a:lnTo>
                    <a:pt x="16" y="52"/>
                  </a:lnTo>
                  <a:lnTo>
                    <a:pt x="16" y="52"/>
                  </a:lnTo>
                  <a:lnTo>
                    <a:pt x="16" y="52"/>
                  </a:lnTo>
                  <a:lnTo>
                    <a:pt x="16" y="52"/>
                  </a:lnTo>
                  <a:lnTo>
                    <a:pt x="16" y="52"/>
                  </a:lnTo>
                  <a:lnTo>
                    <a:pt x="16" y="52"/>
                  </a:lnTo>
                  <a:lnTo>
                    <a:pt x="16" y="52"/>
                  </a:lnTo>
                  <a:lnTo>
                    <a:pt x="14" y="52"/>
                  </a:lnTo>
                  <a:lnTo>
                    <a:pt x="14" y="52"/>
                  </a:lnTo>
                  <a:lnTo>
                    <a:pt x="14" y="52"/>
                  </a:lnTo>
                  <a:lnTo>
                    <a:pt x="14" y="52"/>
                  </a:lnTo>
                  <a:lnTo>
                    <a:pt x="14" y="52"/>
                  </a:lnTo>
                  <a:lnTo>
                    <a:pt x="14" y="52"/>
                  </a:lnTo>
                  <a:lnTo>
                    <a:pt x="14" y="49"/>
                  </a:lnTo>
                  <a:lnTo>
                    <a:pt x="14" y="49"/>
                  </a:lnTo>
                  <a:lnTo>
                    <a:pt x="14" y="47"/>
                  </a:lnTo>
                  <a:lnTo>
                    <a:pt x="14" y="47"/>
                  </a:lnTo>
                  <a:lnTo>
                    <a:pt x="16" y="45"/>
                  </a:lnTo>
                  <a:lnTo>
                    <a:pt x="16" y="45"/>
                  </a:lnTo>
                  <a:lnTo>
                    <a:pt x="16" y="40"/>
                  </a:lnTo>
                  <a:lnTo>
                    <a:pt x="16" y="40"/>
                  </a:lnTo>
                  <a:lnTo>
                    <a:pt x="16" y="38"/>
                  </a:lnTo>
                  <a:lnTo>
                    <a:pt x="16" y="38"/>
                  </a:lnTo>
                  <a:lnTo>
                    <a:pt x="16" y="35"/>
                  </a:lnTo>
                  <a:lnTo>
                    <a:pt x="16" y="35"/>
                  </a:lnTo>
                  <a:lnTo>
                    <a:pt x="16" y="33"/>
                  </a:lnTo>
                  <a:lnTo>
                    <a:pt x="16" y="33"/>
                  </a:lnTo>
                  <a:lnTo>
                    <a:pt x="44" y="33"/>
                  </a:lnTo>
                  <a:lnTo>
                    <a:pt x="44" y="33"/>
                  </a:lnTo>
                  <a:lnTo>
                    <a:pt x="44" y="33"/>
                  </a:lnTo>
                  <a:lnTo>
                    <a:pt x="44" y="33"/>
                  </a:lnTo>
                  <a:lnTo>
                    <a:pt x="80" y="33"/>
                  </a:lnTo>
                  <a:lnTo>
                    <a:pt x="80" y="33"/>
                  </a:lnTo>
                  <a:lnTo>
                    <a:pt x="80" y="30"/>
                  </a:lnTo>
                  <a:lnTo>
                    <a:pt x="80" y="30"/>
                  </a:lnTo>
                  <a:lnTo>
                    <a:pt x="82" y="30"/>
                  </a:lnTo>
                  <a:lnTo>
                    <a:pt x="82" y="30"/>
                  </a:lnTo>
                  <a:lnTo>
                    <a:pt x="87" y="33"/>
                  </a:lnTo>
                  <a:lnTo>
                    <a:pt x="87" y="33"/>
                  </a:lnTo>
                  <a:lnTo>
                    <a:pt x="87" y="21"/>
                  </a:lnTo>
                  <a:lnTo>
                    <a:pt x="87" y="21"/>
                  </a:lnTo>
                  <a:lnTo>
                    <a:pt x="94" y="21"/>
                  </a:lnTo>
                  <a:lnTo>
                    <a:pt x="94" y="21"/>
                  </a:lnTo>
                  <a:lnTo>
                    <a:pt x="94" y="21"/>
                  </a:lnTo>
                  <a:lnTo>
                    <a:pt x="94" y="21"/>
                  </a:lnTo>
                  <a:lnTo>
                    <a:pt x="96" y="21"/>
                  </a:lnTo>
                  <a:lnTo>
                    <a:pt x="96" y="21"/>
                  </a:lnTo>
                  <a:lnTo>
                    <a:pt x="96" y="16"/>
                  </a:lnTo>
                  <a:lnTo>
                    <a:pt x="96" y="16"/>
                  </a:lnTo>
                  <a:lnTo>
                    <a:pt x="101" y="16"/>
                  </a:lnTo>
                  <a:lnTo>
                    <a:pt x="101" y="16"/>
                  </a:lnTo>
                  <a:lnTo>
                    <a:pt x="101" y="12"/>
                  </a:lnTo>
                  <a:lnTo>
                    <a:pt x="101" y="12"/>
                  </a:lnTo>
                  <a:lnTo>
                    <a:pt x="106" y="12"/>
                  </a:lnTo>
                  <a:lnTo>
                    <a:pt x="106" y="12"/>
                  </a:lnTo>
                  <a:lnTo>
                    <a:pt x="106" y="12"/>
                  </a:lnTo>
                  <a:lnTo>
                    <a:pt x="106" y="12"/>
                  </a:lnTo>
                  <a:lnTo>
                    <a:pt x="111" y="12"/>
                  </a:lnTo>
                  <a:lnTo>
                    <a:pt x="111" y="12"/>
                  </a:lnTo>
                  <a:lnTo>
                    <a:pt x="111" y="9"/>
                  </a:lnTo>
                  <a:lnTo>
                    <a:pt x="111" y="9"/>
                  </a:lnTo>
                  <a:lnTo>
                    <a:pt x="113" y="7"/>
                  </a:lnTo>
                  <a:lnTo>
                    <a:pt x="113" y="7"/>
                  </a:lnTo>
                  <a:lnTo>
                    <a:pt x="113" y="5"/>
                  </a:lnTo>
                  <a:lnTo>
                    <a:pt x="113" y="5"/>
                  </a:lnTo>
                  <a:lnTo>
                    <a:pt x="115" y="5"/>
                  </a:lnTo>
                  <a:lnTo>
                    <a:pt x="115" y="5"/>
                  </a:lnTo>
                  <a:lnTo>
                    <a:pt x="115" y="2"/>
                  </a:lnTo>
                  <a:lnTo>
                    <a:pt x="115" y="2"/>
                  </a:lnTo>
                  <a:lnTo>
                    <a:pt x="118" y="2"/>
                  </a:lnTo>
                  <a:lnTo>
                    <a:pt x="118" y="2"/>
                  </a:lnTo>
                  <a:lnTo>
                    <a:pt x="118" y="0"/>
                  </a:lnTo>
                  <a:lnTo>
                    <a:pt x="118" y="0"/>
                  </a:lnTo>
                  <a:lnTo>
                    <a:pt x="134" y="0"/>
                  </a:lnTo>
                  <a:lnTo>
                    <a:pt x="134" y="0"/>
                  </a:lnTo>
                  <a:lnTo>
                    <a:pt x="141" y="0"/>
                  </a:lnTo>
                  <a:lnTo>
                    <a:pt x="141" y="0"/>
                  </a:lnTo>
                  <a:lnTo>
                    <a:pt x="144" y="0"/>
                  </a:lnTo>
                  <a:lnTo>
                    <a:pt x="144" y="0"/>
                  </a:lnTo>
                  <a:lnTo>
                    <a:pt x="153" y="0"/>
                  </a:lnTo>
                  <a:lnTo>
                    <a:pt x="153" y="0"/>
                  </a:lnTo>
                  <a:lnTo>
                    <a:pt x="153" y="5"/>
                  </a:lnTo>
                  <a:lnTo>
                    <a:pt x="153" y="5"/>
                  </a:lnTo>
                  <a:lnTo>
                    <a:pt x="160" y="5"/>
                  </a:lnTo>
                  <a:lnTo>
                    <a:pt x="160" y="5"/>
                  </a:lnTo>
                  <a:lnTo>
                    <a:pt x="167" y="5"/>
                  </a:lnTo>
                  <a:lnTo>
                    <a:pt x="167" y="5"/>
                  </a:lnTo>
                  <a:lnTo>
                    <a:pt x="167" y="9"/>
                  </a:lnTo>
                  <a:lnTo>
                    <a:pt x="167" y="9"/>
                  </a:lnTo>
                  <a:lnTo>
                    <a:pt x="174" y="12"/>
                  </a:lnTo>
                  <a:lnTo>
                    <a:pt x="174" y="12"/>
                  </a:lnTo>
                  <a:lnTo>
                    <a:pt x="179" y="12"/>
                  </a:lnTo>
                  <a:lnTo>
                    <a:pt x="179" y="12"/>
                  </a:lnTo>
                  <a:lnTo>
                    <a:pt x="179" y="21"/>
                  </a:lnTo>
                  <a:lnTo>
                    <a:pt x="179" y="21"/>
                  </a:lnTo>
                  <a:lnTo>
                    <a:pt x="184" y="21"/>
                  </a:lnTo>
                  <a:lnTo>
                    <a:pt x="184" y="21"/>
                  </a:lnTo>
                  <a:lnTo>
                    <a:pt x="191" y="21"/>
                  </a:lnTo>
                  <a:lnTo>
                    <a:pt x="191" y="21"/>
                  </a:lnTo>
                  <a:lnTo>
                    <a:pt x="191" y="28"/>
                  </a:lnTo>
                  <a:lnTo>
                    <a:pt x="191" y="28"/>
                  </a:lnTo>
                  <a:lnTo>
                    <a:pt x="191" y="30"/>
                  </a:lnTo>
                  <a:lnTo>
                    <a:pt x="191" y="30"/>
                  </a:lnTo>
                  <a:lnTo>
                    <a:pt x="196" y="30"/>
                  </a:lnTo>
                  <a:lnTo>
                    <a:pt x="196" y="30"/>
                  </a:lnTo>
                  <a:lnTo>
                    <a:pt x="200" y="30"/>
                  </a:lnTo>
                  <a:lnTo>
                    <a:pt x="200" y="30"/>
                  </a:lnTo>
                  <a:lnTo>
                    <a:pt x="207" y="33"/>
                  </a:lnTo>
                  <a:lnTo>
                    <a:pt x="207" y="33"/>
                  </a:lnTo>
                  <a:lnTo>
                    <a:pt x="207" y="45"/>
                  </a:lnTo>
                  <a:lnTo>
                    <a:pt x="207" y="45"/>
                  </a:lnTo>
                  <a:lnTo>
                    <a:pt x="207" y="47"/>
                  </a:lnTo>
                  <a:lnTo>
                    <a:pt x="207" y="47"/>
                  </a:lnTo>
                  <a:lnTo>
                    <a:pt x="207" y="47"/>
                  </a:lnTo>
                  <a:lnTo>
                    <a:pt x="207" y="47"/>
                  </a:lnTo>
                  <a:lnTo>
                    <a:pt x="224" y="47"/>
                  </a:lnTo>
                  <a:lnTo>
                    <a:pt x="224" y="47"/>
                  </a:lnTo>
                  <a:lnTo>
                    <a:pt x="224" y="49"/>
                  </a:lnTo>
                  <a:lnTo>
                    <a:pt x="224" y="49"/>
                  </a:lnTo>
                  <a:lnTo>
                    <a:pt x="224" y="54"/>
                  </a:lnTo>
                  <a:lnTo>
                    <a:pt x="224" y="54"/>
                  </a:lnTo>
                  <a:lnTo>
                    <a:pt x="231" y="54"/>
                  </a:lnTo>
                  <a:lnTo>
                    <a:pt x="231" y="54"/>
                  </a:lnTo>
                  <a:lnTo>
                    <a:pt x="238" y="54"/>
                  </a:lnTo>
                  <a:lnTo>
                    <a:pt x="238" y="54"/>
                  </a:lnTo>
                  <a:lnTo>
                    <a:pt x="250" y="54"/>
                  </a:lnTo>
                  <a:lnTo>
                    <a:pt x="250" y="54"/>
                  </a:lnTo>
                  <a:lnTo>
                    <a:pt x="255" y="54"/>
                  </a:lnTo>
                  <a:lnTo>
                    <a:pt x="255" y="54"/>
                  </a:lnTo>
                  <a:lnTo>
                    <a:pt x="262" y="54"/>
                  </a:lnTo>
                  <a:lnTo>
                    <a:pt x="262" y="54"/>
                  </a:lnTo>
                  <a:lnTo>
                    <a:pt x="262" y="61"/>
                  </a:lnTo>
                  <a:lnTo>
                    <a:pt x="262" y="61"/>
                  </a:lnTo>
                  <a:lnTo>
                    <a:pt x="262" y="66"/>
                  </a:lnTo>
                  <a:lnTo>
                    <a:pt x="262" y="66"/>
                  </a:lnTo>
                  <a:lnTo>
                    <a:pt x="267" y="66"/>
                  </a:lnTo>
                  <a:lnTo>
                    <a:pt x="267" y="66"/>
                  </a:lnTo>
                  <a:lnTo>
                    <a:pt x="274" y="66"/>
                  </a:lnTo>
                  <a:lnTo>
                    <a:pt x="274" y="66"/>
                  </a:lnTo>
                  <a:lnTo>
                    <a:pt x="285" y="66"/>
                  </a:lnTo>
                  <a:lnTo>
                    <a:pt x="285" y="66"/>
                  </a:lnTo>
                  <a:lnTo>
                    <a:pt x="293" y="66"/>
                  </a:lnTo>
                  <a:lnTo>
                    <a:pt x="293" y="66"/>
                  </a:lnTo>
                  <a:lnTo>
                    <a:pt x="316" y="66"/>
                  </a:lnTo>
                  <a:lnTo>
                    <a:pt x="316" y="66"/>
                  </a:lnTo>
                  <a:lnTo>
                    <a:pt x="326" y="66"/>
                  </a:lnTo>
                  <a:lnTo>
                    <a:pt x="326" y="66"/>
                  </a:lnTo>
                  <a:lnTo>
                    <a:pt x="326" y="85"/>
                  </a:lnTo>
                  <a:lnTo>
                    <a:pt x="326" y="85"/>
                  </a:lnTo>
                  <a:lnTo>
                    <a:pt x="326" y="97"/>
                  </a:lnTo>
                  <a:lnTo>
                    <a:pt x="326" y="97"/>
                  </a:lnTo>
                  <a:lnTo>
                    <a:pt x="326" y="101"/>
                  </a:lnTo>
                  <a:lnTo>
                    <a:pt x="326" y="101"/>
                  </a:lnTo>
                  <a:lnTo>
                    <a:pt x="326" y="108"/>
                  </a:lnTo>
                  <a:lnTo>
                    <a:pt x="326" y="108"/>
                  </a:lnTo>
                  <a:lnTo>
                    <a:pt x="326" y="113"/>
                  </a:lnTo>
                  <a:lnTo>
                    <a:pt x="326" y="113"/>
                  </a:lnTo>
                  <a:lnTo>
                    <a:pt x="326" y="120"/>
                  </a:lnTo>
                  <a:lnTo>
                    <a:pt x="326" y="120"/>
                  </a:lnTo>
                  <a:lnTo>
                    <a:pt x="326" y="125"/>
                  </a:lnTo>
                  <a:lnTo>
                    <a:pt x="326" y="125"/>
                  </a:lnTo>
                  <a:lnTo>
                    <a:pt x="326" y="137"/>
                  </a:lnTo>
                  <a:lnTo>
                    <a:pt x="326" y="137"/>
                  </a:lnTo>
                  <a:lnTo>
                    <a:pt x="330" y="137"/>
                  </a:lnTo>
                  <a:lnTo>
                    <a:pt x="330" y="137"/>
                  </a:lnTo>
                  <a:lnTo>
                    <a:pt x="335" y="137"/>
                  </a:lnTo>
                  <a:lnTo>
                    <a:pt x="335" y="137"/>
                  </a:lnTo>
                  <a:lnTo>
                    <a:pt x="335" y="153"/>
                  </a:lnTo>
                  <a:lnTo>
                    <a:pt x="335" y="153"/>
                  </a:lnTo>
                  <a:lnTo>
                    <a:pt x="335" y="163"/>
                  </a:lnTo>
                  <a:lnTo>
                    <a:pt x="335" y="163"/>
                  </a:lnTo>
                  <a:lnTo>
                    <a:pt x="370" y="163"/>
                  </a:lnTo>
                  <a:lnTo>
                    <a:pt x="370" y="163"/>
                  </a:lnTo>
                  <a:lnTo>
                    <a:pt x="370" y="160"/>
                  </a:lnTo>
                  <a:lnTo>
                    <a:pt x="370" y="160"/>
                  </a:lnTo>
                  <a:lnTo>
                    <a:pt x="375" y="160"/>
                  </a:lnTo>
                  <a:lnTo>
                    <a:pt x="375" y="160"/>
                  </a:lnTo>
                  <a:lnTo>
                    <a:pt x="382" y="160"/>
                  </a:lnTo>
                  <a:lnTo>
                    <a:pt x="382" y="160"/>
                  </a:lnTo>
                  <a:lnTo>
                    <a:pt x="389" y="160"/>
                  </a:lnTo>
                  <a:lnTo>
                    <a:pt x="389" y="160"/>
                  </a:lnTo>
                  <a:lnTo>
                    <a:pt x="394" y="160"/>
                  </a:lnTo>
                  <a:lnTo>
                    <a:pt x="394" y="160"/>
                  </a:lnTo>
                  <a:lnTo>
                    <a:pt x="413" y="160"/>
                  </a:lnTo>
                  <a:lnTo>
                    <a:pt x="413" y="160"/>
                  </a:lnTo>
                  <a:lnTo>
                    <a:pt x="420" y="160"/>
                  </a:lnTo>
                  <a:lnTo>
                    <a:pt x="420" y="160"/>
                  </a:lnTo>
                  <a:lnTo>
                    <a:pt x="427" y="160"/>
                  </a:lnTo>
                  <a:lnTo>
                    <a:pt x="427" y="160"/>
                  </a:lnTo>
                  <a:lnTo>
                    <a:pt x="446" y="160"/>
                  </a:lnTo>
                  <a:lnTo>
                    <a:pt x="446" y="160"/>
                  </a:lnTo>
                  <a:lnTo>
                    <a:pt x="446" y="172"/>
                  </a:lnTo>
                  <a:lnTo>
                    <a:pt x="446" y="172"/>
                  </a:lnTo>
                  <a:lnTo>
                    <a:pt x="446" y="198"/>
                  </a:lnTo>
                  <a:lnTo>
                    <a:pt x="446" y="198"/>
                  </a:lnTo>
                  <a:lnTo>
                    <a:pt x="446" y="201"/>
                  </a:lnTo>
                  <a:lnTo>
                    <a:pt x="446" y="201"/>
                  </a:lnTo>
                  <a:lnTo>
                    <a:pt x="481" y="201"/>
                  </a:lnTo>
                  <a:lnTo>
                    <a:pt x="481" y="201"/>
                  </a:lnTo>
                  <a:lnTo>
                    <a:pt x="517" y="203"/>
                  </a:lnTo>
                  <a:lnTo>
                    <a:pt x="517" y="203"/>
                  </a:lnTo>
                  <a:lnTo>
                    <a:pt x="630" y="203"/>
                  </a:lnTo>
                  <a:lnTo>
                    <a:pt x="630" y="203"/>
                  </a:lnTo>
                  <a:lnTo>
                    <a:pt x="630" y="203"/>
                  </a:lnTo>
                  <a:lnTo>
                    <a:pt x="630" y="203"/>
                  </a:lnTo>
                  <a:lnTo>
                    <a:pt x="633" y="203"/>
                  </a:lnTo>
                  <a:lnTo>
                    <a:pt x="633" y="203"/>
                  </a:lnTo>
                  <a:lnTo>
                    <a:pt x="633" y="203"/>
                  </a:lnTo>
                  <a:lnTo>
                    <a:pt x="633" y="203"/>
                  </a:lnTo>
                  <a:lnTo>
                    <a:pt x="635" y="203"/>
                  </a:lnTo>
                  <a:lnTo>
                    <a:pt x="635" y="203"/>
                  </a:lnTo>
                  <a:lnTo>
                    <a:pt x="637" y="205"/>
                  </a:lnTo>
                  <a:lnTo>
                    <a:pt x="637" y="205"/>
                  </a:lnTo>
                  <a:lnTo>
                    <a:pt x="640" y="208"/>
                  </a:lnTo>
                  <a:lnTo>
                    <a:pt x="640" y="208"/>
                  </a:lnTo>
                  <a:lnTo>
                    <a:pt x="642" y="208"/>
                  </a:lnTo>
                  <a:lnTo>
                    <a:pt x="642" y="208"/>
                  </a:lnTo>
                  <a:lnTo>
                    <a:pt x="642" y="208"/>
                  </a:lnTo>
                  <a:lnTo>
                    <a:pt x="642" y="208"/>
                  </a:lnTo>
                  <a:lnTo>
                    <a:pt x="644" y="208"/>
                  </a:lnTo>
                  <a:lnTo>
                    <a:pt x="644" y="208"/>
                  </a:lnTo>
                  <a:lnTo>
                    <a:pt x="644" y="210"/>
                  </a:lnTo>
                  <a:lnTo>
                    <a:pt x="644" y="210"/>
                  </a:lnTo>
                  <a:lnTo>
                    <a:pt x="647" y="212"/>
                  </a:lnTo>
                  <a:lnTo>
                    <a:pt x="647" y="212"/>
                  </a:lnTo>
                  <a:lnTo>
                    <a:pt x="647" y="212"/>
                  </a:lnTo>
                  <a:lnTo>
                    <a:pt x="647" y="212"/>
                  </a:lnTo>
                  <a:lnTo>
                    <a:pt x="649" y="212"/>
                  </a:lnTo>
                  <a:lnTo>
                    <a:pt x="649" y="212"/>
                  </a:lnTo>
                  <a:lnTo>
                    <a:pt x="649" y="215"/>
                  </a:lnTo>
                  <a:lnTo>
                    <a:pt x="649" y="215"/>
                  </a:lnTo>
                  <a:lnTo>
                    <a:pt x="652" y="215"/>
                  </a:lnTo>
                  <a:lnTo>
                    <a:pt x="652" y="215"/>
                  </a:lnTo>
                  <a:lnTo>
                    <a:pt x="652" y="215"/>
                  </a:lnTo>
                  <a:lnTo>
                    <a:pt x="652" y="215"/>
                  </a:lnTo>
                  <a:lnTo>
                    <a:pt x="654" y="217"/>
                  </a:lnTo>
                  <a:lnTo>
                    <a:pt x="654" y="217"/>
                  </a:lnTo>
                  <a:lnTo>
                    <a:pt x="654" y="217"/>
                  </a:lnTo>
                  <a:lnTo>
                    <a:pt x="654" y="217"/>
                  </a:lnTo>
                  <a:lnTo>
                    <a:pt x="654" y="219"/>
                  </a:lnTo>
                  <a:lnTo>
                    <a:pt x="654" y="219"/>
                  </a:lnTo>
                  <a:lnTo>
                    <a:pt x="652" y="219"/>
                  </a:lnTo>
                  <a:lnTo>
                    <a:pt x="652" y="219"/>
                  </a:lnTo>
                  <a:lnTo>
                    <a:pt x="654" y="219"/>
                  </a:lnTo>
                  <a:lnTo>
                    <a:pt x="654" y="219"/>
                  </a:lnTo>
                  <a:lnTo>
                    <a:pt x="654" y="222"/>
                  </a:lnTo>
                  <a:lnTo>
                    <a:pt x="654" y="222"/>
                  </a:lnTo>
                  <a:lnTo>
                    <a:pt x="654" y="222"/>
                  </a:lnTo>
                  <a:lnTo>
                    <a:pt x="654" y="222"/>
                  </a:lnTo>
                  <a:lnTo>
                    <a:pt x="654" y="224"/>
                  </a:lnTo>
                  <a:lnTo>
                    <a:pt x="654" y="224"/>
                  </a:lnTo>
                  <a:lnTo>
                    <a:pt x="656" y="224"/>
                  </a:lnTo>
                  <a:lnTo>
                    <a:pt x="656" y="224"/>
                  </a:lnTo>
                  <a:lnTo>
                    <a:pt x="656" y="227"/>
                  </a:lnTo>
                  <a:lnTo>
                    <a:pt x="656" y="227"/>
                  </a:lnTo>
                  <a:lnTo>
                    <a:pt x="656" y="227"/>
                  </a:lnTo>
                  <a:lnTo>
                    <a:pt x="656" y="227"/>
                  </a:lnTo>
                  <a:lnTo>
                    <a:pt x="659" y="229"/>
                  </a:lnTo>
                  <a:lnTo>
                    <a:pt x="659" y="229"/>
                  </a:lnTo>
                  <a:lnTo>
                    <a:pt x="659" y="231"/>
                  </a:lnTo>
                  <a:lnTo>
                    <a:pt x="659" y="231"/>
                  </a:lnTo>
                  <a:lnTo>
                    <a:pt x="659" y="231"/>
                  </a:lnTo>
                  <a:lnTo>
                    <a:pt x="659" y="231"/>
                  </a:lnTo>
                  <a:lnTo>
                    <a:pt x="661" y="234"/>
                  </a:lnTo>
                  <a:lnTo>
                    <a:pt x="661" y="234"/>
                  </a:lnTo>
                  <a:lnTo>
                    <a:pt x="661" y="234"/>
                  </a:lnTo>
                  <a:lnTo>
                    <a:pt x="661" y="234"/>
                  </a:lnTo>
                  <a:lnTo>
                    <a:pt x="661" y="234"/>
                  </a:lnTo>
                  <a:lnTo>
                    <a:pt x="661" y="234"/>
                  </a:lnTo>
                  <a:lnTo>
                    <a:pt x="663" y="234"/>
                  </a:lnTo>
                  <a:lnTo>
                    <a:pt x="663" y="234"/>
                  </a:lnTo>
                  <a:lnTo>
                    <a:pt x="663" y="234"/>
                  </a:lnTo>
                  <a:lnTo>
                    <a:pt x="663" y="234"/>
                  </a:lnTo>
                  <a:lnTo>
                    <a:pt x="663" y="234"/>
                  </a:lnTo>
                  <a:lnTo>
                    <a:pt x="663" y="234"/>
                  </a:lnTo>
                  <a:lnTo>
                    <a:pt x="666" y="234"/>
                  </a:lnTo>
                  <a:lnTo>
                    <a:pt x="666" y="234"/>
                  </a:lnTo>
                  <a:lnTo>
                    <a:pt x="666" y="234"/>
                  </a:lnTo>
                  <a:lnTo>
                    <a:pt x="666" y="234"/>
                  </a:lnTo>
                  <a:lnTo>
                    <a:pt x="666" y="236"/>
                  </a:lnTo>
                  <a:lnTo>
                    <a:pt x="666" y="236"/>
                  </a:lnTo>
                  <a:lnTo>
                    <a:pt x="666" y="236"/>
                  </a:lnTo>
                  <a:lnTo>
                    <a:pt x="666" y="236"/>
                  </a:lnTo>
                  <a:lnTo>
                    <a:pt x="666" y="238"/>
                  </a:lnTo>
                  <a:lnTo>
                    <a:pt x="666" y="238"/>
                  </a:lnTo>
                  <a:lnTo>
                    <a:pt x="668" y="238"/>
                  </a:lnTo>
                  <a:lnTo>
                    <a:pt x="668" y="238"/>
                  </a:lnTo>
                  <a:lnTo>
                    <a:pt x="668" y="238"/>
                  </a:lnTo>
                  <a:lnTo>
                    <a:pt x="668" y="238"/>
                  </a:lnTo>
                  <a:lnTo>
                    <a:pt x="668" y="238"/>
                  </a:lnTo>
                  <a:lnTo>
                    <a:pt x="668" y="238"/>
                  </a:lnTo>
                  <a:lnTo>
                    <a:pt x="668" y="241"/>
                  </a:lnTo>
                  <a:lnTo>
                    <a:pt x="668" y="241"/>
                  </a:lnTo>
                  <a:lnTo>
                    <a:pt x="668" y="241"/>
                  </a:lnTo>
                  <a:lnTo>
                    <a:pt x="668" y="241"/>
                  </a:lnTo>
                  <a:lnTo>
                    <a:pt x="668" y="243"/>
                  </a:lnTo>
                  <a:lnTo>
                    <a:pt x="668" y="243"/>
                  </a:lnTo>
                  <a:lnTo>
                    <a:pt x="668" y="243"/>
                  </a:lnTo>
                  <a:lnTo>
                    <a:pt x="668" y="243"/>
                  </a:lnTo>
                  <a:lnTo>
                    <a:pt x="668" y="245"/>
                  </a:lnTo>
                  <a:lnTo>
                    <a:pt x="668" y="245"/>
                  </a:lnTo>
                  <a:lnTo>
                    <a:pt x="668" y="245"/>
                  </a:lnTo>
                  <a:lnTo>
                    <a:pt x="668" y="245"/>
                  </a:lnTo>
                  <a:lnTo>
                    <a:pt x="668" y="248"/>
                  </a:lnTo>
                  <a:lnTo>
                    <a:pt x="668" y="248"/>
                  </a:lnTo>
                  <a:lnTo>
                    <a:pt x="668" y="248"/>
                  </a:lnTo>
                  <a:lnTo>
                    <a:pt x="668" y="248"/>
                  </a:lnTo>
                  <a:lnTo>
                    <a:pt x="668" y="250"/>
                  </a:lnTo>
                  <a:lnTo>
                    <a:pt x="668" y="250"/>
                  </a:lnTo>
                  <a:lnTo>
                    <a:pt x="668" y="250"/>
                  </a:lnTo>
                  <a:lnTo>
                    <a:pt x="668" y="250"/>
                  </a:lnTo>
                  <a:lnTo>
                    <a:pt x="670" y="253"/>
                  </a:lnTo>
                  <a:lnTo>
                    <a:pt x="670" y="253"/>
                  </a:lnTo>
                  <a:lnTo>
                    <a:pt x="670" y="253"/>
                  </a:lnTo>
                  <a:lnTo>
                    <a:pt x="670" y="253"/>
                  </a:lnTo>
                  <a:lnTo>
                    <a:pt x="670" y="255"/>
                  </a:lnTo>
                  <a:lnTo>
                    <a:pt x="670" y="255"/>
                  </a:lnTo>
                  <a:lnTo>
                    <a:pt x="670" y="255"/>
                  </a:lnTo>
                  <a:lnTo>
                    <a:pt x="670" y="255"/>
                  </a:lnTo>
                  <a:lnTo>
                    <a:pt x="670" y="255"/>
                  </a:lnTo>
                  <a:lnTo>
                    <a:pt x="670" y="255"/>
                  </a:lnTo>
                  <a:lnTo>
                    <a:pt x="670" y="257"/>
                  </a:lnTo>
                  <a:lnTo>
                    <a:pt x="670" y="257"/>
                  </a:lnTo>
                  <a:lnTo>
                    <a:pt x="670" y="260"/>
                  </a:lnTo>
                  <a:lnTo>
                    <a:pt x="670" y="260"/>
                  </a:lnTo>
                  <a:lnTo>
                    <a:pt x="668" y="260"/>
                  </a:lnTo>
                  <a:lnTo>
                    <a:pt x="668" y="260"/>
                  </a:lnTo>
                  <a:lnTo>
                    <a:pt x="670" y="262"/>
                  </a:lnTo>
                  <a:lnTo>
                    <a:pt x="670" y="262"/>
                  </a:lnTo>
                  <a:lnTo>
                    <a:pt x="670" y="262"/>
                  </a:lnTo>
                  <a:lnTo>
                    <a:pt x="670" y="262"/>
                  </a:lnTo>
                  <a:lnTo>
                    <a:pt x="670" y="264"/>
                  </a:lnTo>
                  <a:lnTo>
                    <a:pt x="670" y="264"/>
                  </a:lnTo>
                  <a:lnTo>
                    <a:pt x="673" y="264"/>
                  </a:lnTo>
                  <a:lnTo>
                    <a:pt x="673" y="264"/>
                  </a:lnTo>
                  <a:lnTo>
                    <a:pt x="675" y="264"/>
                  </a:lnTo>
                  <a:lnTo>
                    <a:pt x="675" y="264"/>
                  </a:lnTo>
                  <a:lnTo>
                    <a:pt x="675" y="267"/>
                  </a:lnTo>
                  <a:lnTo>
                    <a:pt x="675" y="267"/>
                  </a:lnTo>
                  <a:lnTo>
                    <a:pt x="675" y="267"/>
                  </a:lnTo>
                  <a:lnTo>
                    <a:pt x="675" y="267"/>
                  </a:lnTo>
                  <a:lnTo>
                    <a:pt x="678" y="269"/>
                  </a:lnTo>
                  <a:lnTo>
                    <a:pt x="678" y="269"/>
                  </a:lnTo>
                  <a:lnTo>
                    <a:pt x="678" y="269"/>
                  </a:lnTo>
                  <a:lnTo>
                    <a:pt x="678" y="269"/>
                  </a:lnTo>
                  <a:lnTo>
                    <a:pt x="678" y="271"/>
                  </a:lnTo>
                  <a:lnTo>
                    <a:pt x="678" y="271"/>
                  </a:lnTo>
                  <a:lnTo>
                    <a:pt x="675" y="274"/>
                  </a:lnTo>
                  <a:lnTo>
                    <a:pt x="675" y="274"/>
                  </a:lnTo>
                  <a:lnTo>
                    <a:pt x="675" y="274"/>
                  </a:lnTo>
                  <a:lnTo>
                    <a:pt x="675" y="274"/>
                  </a:lnTo>
                  <a:lnTo>
                    <a:pt x="673" y="279"/>
                  </a:lnTo>
                  <a:lnTo>
                    <a:pt x="673" y="279"/>
                  </a:lnTo>
                  <a:lnTo>
                    <a:pt x="673" y="279"/>
                  </a:lnTo>
                  <a:lnTo>
                    <a:pt x="673" y="279"/>
                  </a:lnTo>
                  <a:lnTo>
                    <a:pt x="673" y="281"/>
                  </a:lnTo>
                  <a:lnTo>
                    <a:pt x="673" y="281"/>
                  </a:lnTo>
                  <a:lnTo>
                    <a:pt x="670" y="283"/>
                  </a:lnTo>
                  <a:lnTo>
                    <a:pt x="670" y="283"/>
                  </a:lnTo>
                  <a:lnTo>
                    <a:pt x="668" y="286"/>
                  </a:lnTo>
                  <a:lnTo>
                    <a:pt x="668" y="286"/>
                  </a:lnTo>
                  <a:lnTo>
                    <a:pt x="666" y="286"/>
                  </a:lnTo>
                  <a:lnTo>
                    <a:pt x="666" y="286"/>
                  </a:lnTo>
                  <a:lnTo>
                    <a:pt x="666" y="286"/>
                  </a:lnTo>
                  <a:lnTo>
                    <a:pt x="666" y="286"/>
                  </a:lnTo>
                  <a:lnTo>
                    <a:pt x="663" y="288"/>
                  </a:lnTo>
                  <a:lnTo>
                    <a:pt x="663" y="288"/>
                  </a:lnTo>
                  <a:lnTo>
                    <a:pt x="661" y="290"/>
                  </a:lnTo>
                  <a:lnTo>
                    <a:pt x="661" y="290"/>
                  </a:lnTo>
                  <a:lnTo>
                    <a:pt x="661" y="293"/>
                  </a:lnTo>
                  <a:lnTo>
                    <a:pt x="661" y="293"/>
                  </a:lnTo>
                  <a:lnTo>
                    <a:pt x="661" y="295"/>
                  </a:lnTo>
                  <a:lnTo>
                    <a:pt x="661" y="295"/>
                  </a:lnTo>
                  <a:lnTo>
                    <a:pt x="659" y="297"/>
                  </a:lnTo>
                  <a:lnTo>
                    <a:pt x="659" y="297"/>
                  </a:lnTo>
                  <a:lnTo>
                    <a:pt x="659" y="297"/>
                  </a:lnTo>
                  <a:lnTo>
                    <a:pt x="659" y="297"/>
                  </a:lnTo>
                  <a:lnTo>
                    <a:pt x="659" y="297"/>
                  </a:lnTo>
                  <a:lnTo>
                    <a:pt x="659" y="297"/>
                  </a:lnTo>
                  <a:lnTo>
                    <a:pt x="659" y="300"/>
                  </a:lnTo>
                  <a:lnTo>
                    <a:pt x="659" y="300"/>
                  </a:lnTo>
                  <a:lnTo>
                    <a:pt x="659" y="302"/>
                  </a:lnTo>
                  <a:lnTo>
                    <a:pt x="659" y="302"/>
                  </a:lnTo>
                  <a:lnTo>
                    <a:pt x="659" y="302"/>
                  </a:lnTo>
                  <a:lnTo>
                    <a:pt x="659" y="302"/>
                  </a:lnTo>
                  <a:lnTo>
                    <a:pt x="659" y="305"/>
                  </a:lnTo>
                  <a:lnTo>
                    <a:pt x="659" y="305"/>
                  </a:lnTo>
                  <a:lnTo>
                    <a:pt x="656" y="307"/>
                  </a:lnTo>
                  <a:lnTo>
                    <a:pt x="656" y="307"/>
                  </a:lnTo>
                  <a:lnTo>
                    <a:pt x="656" y="307"/>
                  </a:lnTo>
                  <a:lnTo>
                    <a:pt x="656" y="307"/>
                  </a:lnTo>
                  <a:lnTo>
                    <a:pt x="656" y="309"/>
                  </a:lnTo>
                  <a:lnTo>
                    <a:pt x="656" y="309"/>
                  </a:lnTo>
                  <a:lnTo>
                    <a:pt x="654" y="312"/>
                  </a:lnTo>
                  <a:lnTo>
                    <a:pt x="654" y="312"/>
                  </a:lnTo>
                  <a:lnTo>
                    <a:pt x="654" y="312"/>
                  </a:lnTo>
                  <a:lnTo>
                    <a:pt x="654" y="312"/>
                  </a:lnTo>
                  <a:lnTo>
                    <a:pt x="654" y="314"/>
                  </a:lnTo>
                  <a:lnTo>
                    <a:pt x="654" y="314"/>
                  </a:lnTo>
                  <a:lnTo>
                    <a:pt x="654" y="314"/>
                  </a:lnTo>
                  <a:lnTo>
                    <a:pt x="654" y="314"/>
                  </a:lnTo>
                  <a:lnTo>
                    <a:pt x="652" y="316"/>
                  </a:lnTo>
                  <a:lnTo>
                    <a:pt x="652" y="316"/>
                  </a:lnTo>
                  <a:lnTo>
                    <a:pt x="652" y="316"/>
                  </a:lnTo>
                  <a:lnTo>
                    <a:pt x="652" y="316"/>
                  </a:lnTo>
                  <a:lnTo>
                    <a:pt x="652" y="319"/>
                  </a:lnTo>
                  <a:lnTo>
                    <a:pt x="652" y="319"/>
                  </a:lnTo>
                  <a:lnTo>
                    <a:pt x="652" y="321"/>
                  </a:lnTo>
                  <a:lnTo>
                    <a:pt x="652" y="321"/>
                  </a:lnTo>
                  <a:lnTo>
                    <a:pt x="652" y="321"/>
                  </a:lnTo>
                  <a:lnTo>
                    <a:pt x="652" y="321"/>
                  </a:lnTo>
                  <a:lnTo>
                    <a:pt x="652" y="323"/>
                  </a:lnTo>
                  <a:lnTo>
                    <a:pt x="652" y="323"/>
                  </a:lnTo>
                  <a:lnTo>
                    <a:pt x="649" y="326"/>
                  </a:lnTo>
                  <a:lnTo>
                    <a:pt x="649" y="326"/>
                  </a:lnTo>
                  <a:lnTo>
                    <a:pt x="649" y="326"/>
                  </a:lnTo>
                  <a:lnTo>
                    <a:pt x="649" y="326"/>
                  </a:lnTo>
                  <a:lnTo>
                    <a:pt x="647" y="328"/>
                  </a:lnTo>
                  <a:lnTo>
                    <a:pt x="647" y="328"/>
                  </a:lnTo>
                  <a:lnTo>
                    <a:pt x="647" y="328"/>
                  </a:lnTo>
                  <a:lnTo>
                    <a:pt x="647" y="328"/>
                  </a:lnTo>
                  <a:lnTo>
                    <a:pt x="647" y="333"/>
                  </a:lnTo>
                  <a:lnTo>
                    <a:pt x="647" y="333"/>
                  </a:lnTo>
                  <a:lnTo>
                    <a:pt x="644" y="335"/>
                  </a:lnTo>
                  <a:lnTo>
                    <a:pt x="644" y="335"/>
                  </a:lnTo>
                  <a:lnTo>
                    <a:pt x="644" y="335"/>
                  </a:lnTo>
                  <a:lnTo>
                    <a:pt x="644" y="335"/>
                  </a:lnTo>
                  <a:lnTo>
                    <a:pt x="644" y="338"/>
                  </a:lnTo>
                  <a:lnTo>
                    <a:pt x="644" y="338"/>
                  </a:lnTo>
                  <a:lnTo>
                    <a:pt x="644" y="338"/>
                  </a:lnTo>
                  <a:lnTo>
                    <a:pt x="644" y="338"/>
                  </a:lnTo>
                  <a:lnTo>
                    <a:pt x="644" y="340"/>
                  </a:lnTo>
                  <a:lnTo>
                    <a:pt x="644" y="340"/>
                  </a:lnTo>
                  <a:lnTo>
                    <a:pt x="644" y="342"/>
                  </a:lnTo>
                  <a:lnTo>
                    <a:pt x="644" y="342"/>
                  </a:lnTo>
                  <a:lnTo>
                    <a:pt x="644" y="342"/>
                  </a:lnTo>
                  <a:lnTo>
                    <a:pt x="644" y="342"/>
                  </a:lnTo>
                  <a:lnTo>
                    <a:pt x="644" y="345"/>
                  </a:lnTo>
                  <a:lnTo>
                    <a:pt x="644" y="345"/>
                  </a:lnTo>
                  <a:lnTo>
                    <a:pt x="642" y="345"/>
                  </a:lnTo>
                  <a:lnTo>
                    <a:pt x="642" y="345"/>
                  </a:lnTo>
                  <a:lnTo>
                    <a:pt x="644" y="347"/>
                  </a:lnTo>
                  <a:lnTo>
                    <a:pt x="644" y="347"/>
                  </a:lnTo>
                  <a:lnTo>
                    <a:pt x="644" y="347"/>
                  </a:lnTo>
                  <a:lnTo>
                    <a:pt x="644" y="347"/>
                  </a:lnTo>
                  <a:lnTo>
                    <a:pt x="647" y="347"/>
                  </a:lnTo>
                  <a:lnTo>
                    <a:pt x="647" y="347"/>
                  </a:lnTo>
                  <a:lnTo>
                    <a:pt x="649" y="347"/>
                  </a:lnTo>
                  <a:lnTo>
                    <a:pt x="649" y="347"/>
                  </a:lnTo>
                  <a:lnTo>
                    <a:pt x="649" y="349"/>
                  </a:lnTo>
                  <a:lnTo>
                    <a:pt x="649" y="349"/>
                  </a:lnTo>
                  <a:lnTo>
                    <a:pt x="649" y="349"/>
                  </a:lnTo>
                  <a:lnTo>
                    <a:pt x="649" y="349"/>
                  </a:lnTo>
                  <a:lnTo>
                    <a:pt x="595" y="349"/>
                  </a:lnTo>
                  <a:lnTo>
                    <a:pt x="595" y="349"/>
                  </a:lnTo>
                  <a:lnTo>
                    <a:pt x="585" y="349"/>
                  </a:lnTo>
                  <a:lnTo>
                    <a:pt x="585" y="349"/>
                  </a:lnTo>
                  <a:lnTo>
                    <a:pt x="585" y="378"/>
                  </a:lnTo>
                  <a:lnTo>
                    <a:pt x="585" y="378"/>
                  </a:lnTo>
                  <a:lnTo>
                    <a:pt x="550" y="378"/>
                  </a:lnTo>
                  <a:lnTo>
                    <a:pt x="550" y="378"/>
                  </a:lnTo>
                  <a:lnTo>
                    <a:pt x="550" y="385"/>
                  </a:lnTo>
                  <a:lnTo>
                    <a:pt x="550" y="385"/>
                  </a:lnTo>
                  <a:lnTo>
                    <a:pt x="543" y="385"/>
                  </a:lnTo>
                  <a:lnTo>
                    <a:pt x="543" y="385"/>
                  </a:lnTo>
                  <a:lnTo>
                    <a:pt x="543" y="390"/>
                  </a:lnTo>
                  <a:lnTo>
                    <a:pt x="543" y="390"/>
                  </a:lnTo>
                  <a:lnTo>
                    <a:pt x="538" y="390"/>
                  </a:lnTo>
                  <a:lnTo>
                    <a:pt x="538" y="390"/>
                  </a:lnTo>
                  <a:lnTo>
                    <a:pt x="538" y="397"/>
                  </a:lnTo>
                  <a:lnTo>
                    <a:pt x="538" y="397"/>
                  </a:lnTo>
                  <a:lnTo>
                    <a:pt x="531" y="397"/>
                  </a:lnTo>
                  <a:lnTo>
                    <a:pt x="531" y="397"/>
                  </a:lnTo>
                  <a:lnTo>
                    <a:pt x="531" y="401"/>
                  </a:lnTo>
                  <a:lnTo>
                    <a:pt x="531" y="401"/>
                  </a:lnTo>
                  <a:lnTo>
                    <a:pt x="503" y="401"/>
                  </a:lnTo>
                  <a:lnTo>
                    <a:pt x="503" y="401"/>
                  </a:lnTo>
                  <a:lnTo>
                    <a:pt x="503" y="401"/>
                  </a:lnTo>
                  <a:lnTo>
                    <a:pt x="503" y="401"/>
                  </a:lnTo>
                  <a:lnTo>
                    <a:pt x="500" y="406"/>
                  </a:lnTo>
                  <a:lnTo>
                    <a:pt x="500" y="406"/>
                  </a:lnTo>
                  <a:lnTo>
                    <a:pt x="500" y="406"/>
                  </a:lnTo>
                  <a:lnTo>
                    <a:pt x="500" y="406"/>
                  </a:lnTo>
                  <a:lnTo>
                    <a:pt x="496" y="406"/>
                  </a:lnTo>
                  <a:lnTo>
                    <a:pt x="496" y="406"/>
                  </a:lnTo>
                  <a:lnTo>
                    <a:pt x="496" y="413"/>
                  </a:lnTo>
                  <a:lnTo>
                    <a:pt x="496" y="413"/>
                  </a:lnTo>
                  <a:lnTo>
                    <a:pt x="493" y="413"/>
                  </a:lnTo>
                  <a:lnTo>
                    <a:pt x="493" y="413"/>
                  </a:lnTo>
                  <a:lnTo>
                    <a:pt x="489" y="413"/>
                  </a:lnTo>
                  <a:lnTo>
                    <a:pt x="489" y="413"/>
                  </a:lnTo>
                  <a:lnTo>
                    <a:pt x="489" y="416"/>
                  </a:lnTo>
                  <a:lnTo>
                    <a:pt x="489" y="416"/>
                  </a:lnTo>
                  <a:lnTo>
                    <a:pt x="489" y="418"/>
                  </a:lnTo>
                  <a:lnTo>
                    <a:pt x="489" y="418"/>
                  </a:lnTo>
                  <a:lnTo>
                    <a:pt x="479" y="418"/>
                  </a:lnTo>
                  <a:lnTo>
                    <a:pt x="479" y="418"/>
                  </a:lnTo>
                  <a:lnTo>
                    <a:pt x="479" y="418"/>
                  </a:lnTo>
                  <a:lnTo>
                    <a:pt x="479" y="418"/>
                  </a:lnTo>
                  <a:lnTo>
                    <a:pt x="479" y="425"/>
                  </a:lnTo>
                  <a:lnTo>
                    <a:pt x="479" y="425"/>
                  </a:lnTo>
                  <a:lnTo>
                    <a:pt x="465" y="425"/>
                  </a:lnTo>
                  <a:lnTo>
                    <a:pt x="465" y="425"/>
                  </a:lnTo>
                  <a:lnTo>
                    <a:pt x="465" y="430"/>
                  </a:lnTo>
                  <a:lnTo>
                    <a:pt x="465" y="430"/>
                  </a:lnTo>
                  <a:lnTo>
                    <a:pt x="460" y="430"/>
                  </a:lnTo>
                  <a:lnTo>
                    <a:pt x="460" y="430"/>
                  </a:lnTo>
                  <a:lnTo>
                    <a:pt x="460" y="434"/>
                  </a:lnTo>
                  <a:lnTo>
                    <a:pt x="460" y="434"/>
                  </a:lnTo>
                  <a:lnTo>
                    <a:pt x="453" y="437"/>
                  </a:lnTo>
                  <a:lnTo>
                    <a:pt x="453" y="437"/>
                  </a:lnTo>
                  <a:lnTo>
                    <a:pt x="453" y="442"/>
                  </a:lnTo>
                  <a:lnTo>
                    <a:pt x="453" y="442"/>
                  </a:lnTo>
                  <a:lnTo>
                    <a:pt x="448" y="442"/>
                  </a:lnTo>
                  <a:lnTo>
                    <a:pt x="448" y="442"/>
                  </a:lnTo>
                  <a:lnTo>
                    <a:pt x="448" y="446"/>
                  </a:lnTo>
                  <a:lnTo>
                    <a:pt x="448" y="446"/>
                  </a:lnTo>
                  <a:lnTo>
                    <a:pt x="441" y="446"/>
                  </a:lnTo>
                  <a:lnTo>
                    <a:pt x="441" y="446"/>
                  </a:lnTo>
                  <a:lnTo>
                    <a:pt x="441" y="444"/>
                  </a:lnTo>
                  <a:lnTo>
                    <a:pt x="441" y="444"/>
                  </a:lnTo>
                  <a:lnTo>
                    <a:pt x="437" y="446"/>
                  </a:lnTo>
                  <a:lnTo>
                    <a:pt x="437" y="446"/>
                  </a:lnTo>
                  <a:lnTo>
                    <a:pt x="437" y="453"/>
                  </a:lnTo>
                  <a:lnTo>
                    <a:pt x="437" y="453"/>
                  </a:lnTo>
                  <a:lnTo>
                    <a:pt x="434" y="453"/>
                  </a:lnTo>
                  <a:lnTo>
                    <a:pt x="434" y="453"/>
                  </a:lnTo>
                  <a:lnTo>
                    <a:pt x="434" y="458"/>
                  </a:lnTo>
                  <a:lnTo>
                    <a:pt x="434" y="458"/>
                  </a:lnTo>
                  <a:lnTo>
                    <a:pt x="430" y="458"/>
                  </a:lnTo>
                  <a:lnTo>
                    <a:pt x="430" y="458"/>
                  </a:lnTo>
                  <a:lnTo>
                    <a:pt x="430" y="465"/>
                  </a:lnTo>
                  <a:lnTo>
                    <a:pt x="430" y="465"/>
                  </a:lnTo>
                  <a:lnTo>
                    <a:pt x="425" y="465"/>
                  </a:lnTo>
                  <a:lnTo>
                    <a:pt x="425" y="465"/>
                  </a:lnTo>
                  <a:lnTo>
                    <a:pt x="411" y="465"/>
                  </a:lnTo>
                  <a:lnTo>
                    <a:pt x="411" y="465"/>
                  </a:lnTo>
                  <a:lnTo>
                    <a:pt x="411" y="468"/>
                  </a:lnTo>
                  <a:lnTo>
                    <a:pt x="411" y="468"/>
                  </a:lnTo>
                  <a:lnTo>
                    <a:pt x="382" y="468"/>
                  </a:lnTo>
                  <a:lnTo>
                    <a:pt x="382" y="468"/>
                  </a:lnTo>
                  <a:lnTo>
                    <a:pt x="382" y="470"/>
                  </a:lnTo>
                  <a:lnTo>
                    <a:pt x="382" y="470"/>
                  </a:lnTo>
                  <a:lnTo>
                    <a:pt x="375" y="470"/>
                  </a:lnTo>
                  <a:lnTo>
                    <a:pt x="375" y="470"/>
                  </a:lnTo>
                  <a:lnTo>
                    <a:pt x="375" y="472"/>
                  </a:lnTo>
                  <a:lnTo>
                    <a:pt x="375" y="472"/>
                  </a:lnTo>
                  <a:lnTo>
                    <a:pt x="363" y="472"/>
                  </a:lnTo>
                  <a:lnTo>
                    <a:pt x="363" y="472"/>
                  </a:lnTo>
                  <a:lnTo>
                    <a:pt x="363" y="475"/>
                  </a:lnTo>
                  <a:lnTo>
                    <a:pt x="363" y="475"/>
                  </a:lnTo>
                  <a:lnTo>
                    <a:pt x="321" y="475"/>
                  </a:lnTo>
                  <a:lnTo>
                    <a:pt x="321" y="475"/>
                  </a:lnTo>
                  <a:lnTo>
                    <a:pt x="321" y="482"/>
                  </a:lnTo>
                  <a:lnTo>
                    <a:pt x="321" y="482"/>
                  </a:lnTo>
                  <a:lnTo>
                    <a:pt x="316" y="482"/>
                  </a:lnTo>
                  <a:lnTo>
                    <a:pt x="316" y="482"/>
                  </a:lnTo>
                  <a:lnTo>
                    <a:pt x="314" y="482"/>
                  </a:lnTo>
                  <a:lnTo>
                    <a:pt x="314" y="482"/>
                  </a:lnTo>
                  <a:lnTo>
                    <a:pt x="314" y="484"/>
                  </a:lnTo>
                  <a:lnTo>
                    <a:pt x="314" y="484"/>
                  </a:lnTo>
                  <a:lnTo>
                    <a:pt x="309" y="484"/>
                  </a:lnTo>
                  <a:lnTo>
                    <a:pt x="309" y="484"/>
                  </a:lnTo>
                  <a:lnTo>
                    <a:pt x="309" y="486"/>
                  </a:lnTo>
                  <a:lnTo>
                    <a:pt x="309" y="486"/>
                  </a:lnTo>
                  <a:lnTo>
                    <a:pt x="307" y="486"/>
                  </a:lnTo>
                  <a:lnTo>
                    <a:pt x="307" y="486"/>
                  </a:lnTo>
                  <a:lnTo>
                    <a:pt x="307" y="489"/>
                  </a:lnTo>
                  <a:lnTo>
                    <a:pt x="307" y="489"/>
                  </a:lnTo>
                  <a:lnTo>
                    <a:pt x="304" y="489"/>
                  </a:lnTo>
                  <a:lnTo>
                    <a:pt x="304" y="489"/>
                  </a:lnTo>
                  <a:lnTo>
                    <a:pt x="304" y="494"/>
                  </a:lnTo>
                  <a:lnTo>
                    <a:pt x="304" y="494"/>
                  </a:lnTo>
                  <a:lnTo>
                    <a:pt x="297" y="494"/>
                  </a:lnTo>
                  <a:lnTo>
                    <a:pt x="297" y="494"/>
                  </a:lnTo>
                  <a:lnTo>
                    <a:pt x="293" y="491"/>
                  </a:lnTo>
                  <a:lnTo>
                    <a:pt x="293" y="491"/>
                  </a:lnTo>
                  <a:lnTo>
                    <a:pt x="293" y="486"/>
                  </a:lnTo>
                  <a:lnTo>
                    <a:pt x="293" y="486"/>
                  </a:lnTo>
                  <a:lnTo>
                    <a:pt x="285" y="486"/>
                  </a:lnTo>
                  <a:lnTo>
                    <a:pt x="285" y="486"/>
                  </a:lnTo>
                  <a:lnTo>
                    <a:pt x="285" y="484"/>
                  </a:lnTo>
                  <a:lnTo>
                    <a:pt x="285" y="484"/>
                  </a:lnTo>
                  <a:lnTo>
                    <a:pt x="274" y="484"/>
                  </a:lnTo>
                  <a:lnTo>
                    <a:pt x="274" y="484"/>
                  </a:lnTo>
                  <a:lnTo>
                    <a:pt x="274" y="484"/>
                  </a:lnTo>
                  <a:lnTo>
                    <a:pt x="274" y="484"/>
                  </a:lnTo>
                  <a:lnTo>
                    <a:pt x="269" y="484"/>
                  </a:lnTo>
                  <a:lnTo>
                    <a:pt x="269" y="484"/>
                  </a:lnTo>
                  <a:lnTo>
                    <a:pt x="269" y="484"/>
                  </a:lnTo>
                  <a:lnTo>
                    <a:pt x="269" y="484"/>
                  </a:lnTo>
                  <a:lnTo>
                    <a:pt x="257" y="484"/>
                  </a:lnTo>
                  <a:lnTo>
                    <a:pt x="257" y="484"/>
                  </a:lnTo>
                  <a:lnTo>
                    <a:pt x="257" y="482"/>
                  </a:lnTo>
                  <a:lnTo>
                    <a:pt x="257" y="482"/>
                  </a:lnTo>
                  <a:lnTo>
                    <a:pt x="255" y="482"/>
                  </a:lnTo>
                  <a:lnTo>
                    <a:pt x="255" y="482"/>
                  </a:lnTo>
                  <a:lnTo>
                    <a:pt x="255" y="486"/>
                  </a:lnTo>
                  <a:lnTo>
                    <a:pt x="255" y="486"/>
                  </a:lnTo>
                  <a:lnTo>
                    <a:pt x="245" y="486"/>
                  </a:lnTo>
                  <a:lnTo>
                    <a:pt x="245" y="486"/>
                  </a:lnTo>
                  <a:lnTo>
                    <a:pt x="245" y="491"/>
                  </a:lnTo>
                  <a:lnTo>
                    <a:pt x="245" y="491"/>
                  </a:lnTo>
                  <a:lnTo>
                    <a:pt x="238" y="491"/>
                  </a:lnTo>
                  <a:lnTo>
                    <a:pt x="238" y="491"/>
                  </a:lnTo>
                  <a:lnTo>
                    <a:pt x="238" y="491"/>
                  </a:lnTo>
                  <a:lnTo>
                    <a:pt x="238" y="491"/>
                  </a:lnTo>
                  <a:lnTo>
                    <a:pt x="233" y="491"/>
                  </a:lnTo>
                  <a:lnTo>
                    <a:pt x="233" y="491"/>
                  </a:lnTo>
                  <a:lnTo>
                    <a:pt x="231" y="496"/>
                  </a:lnTo>
                  <a:lnTo>
                    <a:pt x="231" y="496"/>
                  </a:lnTo>
                  <a:lnTo>
                    <a:pt x="226" y="494"/>
                  </a:lnTo>
                  <a:lnTo>
                    <a:pt x="226" y="494"/>
                  </a:lnTo>
                  <a:lnTo>
                    <a:pt x="222" y="494"/>
                  </a:lnTo>
                  <a:lnTo>
                    <a:pt x="222" y="494"/>
                  </a:lnTo>
                  <a:lnTo>
                    <a:pt x="222" y="494"/>
                  </a:lnTo>
                  <a:lnTo>
                    <a:pt x="222" y="494"/>
                  </a:lnTo>
                  <a:lnTo>
                    <a:pt x="217" y="491"/>
                  </a:lnTo>
                  <a:lnTo>
                    <a:pt x="217" y="491"/>
                  </a:lnTo>
                  <a:lnTo>
                    <a:pt x="215" y="491"/>
                  </a:lnTo>
                  <a:lnTo>
                    <a:pt x="215" y="491"/>
                  </a:lnTo>
                  <a:lnTo>
                    <a:pt x="203" y="491"/>
                  </a:lnTo>
                  <a:lnTo>
                    <a:pt x="203" y="491"/>
                  </a:lnTo>
                  <a:lnTo>
                    <a:pt x="203" y="489"/>
                  </a:lnTo>
                  <a:lnTo>
                    <a:pt x="203" y="489"/>
                  </a:lnTo>
                  <a:lnTo>
                    <a:pt x="198" y="489"/>
                  </a:lnTo>
                  <a:lnTo>
                    <a:pt x="198" y="489"/>
                  </a:lnTo>
                  <a:lnTo>
                    <a:pt x="196" y="484"/>
                  </a:lnTo>
                  <a:lnTo>
                    <a:pt x="196" y="484"/>
                  </a:lnTo>
                  <a:lnTo>
                    <a:pt x="191" y="484"/>
                  </a:lnTo>
                  <a:lnTo>
                    <a:pt x="191" y="484"/>
                  </a:lnTo>
                  <a:lnTo>
                    <a:pt x="191" y="482"/>
                  </a:lnTo>
                  <a:lnTo>
                    <a:pt x="191" y="482"/>
                  </a:lnTo>
                  <a:lnTo>
                    <a:pt x="186" y="482"/>
                  </a:lnTo>
                  <a:lnTo>
                    <a:pt x="186" y="482"/>
                  </a:lnTo>
                  <a:lnTo>
                    <a:pt x="163" y="482"/>
                  </a:lnTo>
                  <a:lnTo>
                    <a:pt x="163" y="482"/>
                  </a:lnTo>
                  <a:lnTo>
                    <a:pt x="163" y="477"/>
                  </a:lnTo>
                  <a:lnTo>
                    <a:pt x="163" y="477"/>
                  </a:lnTo>
                  <a:lnTo>
                    <a:pt x="160" y="477"/>
                  </a:lnTo>
                  <a:lnTo>
                    <a:pt x="160" y="477"/>
                  </a:lnTo>
                  <a:lnTo>
                    <a:pt x="160" y="475"/>
                  </a:lnTo>
                  <a:lnTo>
                    <a:pt x="160" y="475"/>
                  </a:lnTo>
                  <a:lnTo>
                    <a:pt x="158" y="475"/>
                  </a:lnTo>
                  <a:lnTo>
                    <a:pt x="158" y="475"/>
                  </a:lnTo>
                  <a:lnTo>
                    <a:pt x="158" y="475"/>
                  </a:lnTo>
                  <a:lnTo>
                    <a:pt x="158" y="475"/>
                  </a:lnTo>
                  <a:lnTo>
                    <a:pt x="158" y="482"/>
                  </a:lnTo>
                  <a:lnTo>
                    <a:pt x="158" y="482"/>
                  </a:lnTo>
                  <a:lnTo>
                    <a:pt x="151" y="482"/>
                  </a:lnTo>
                  <a:lnTo>
                    <a:pt x="151" y="482"/>
                  </a:lnTo>
                  <a:lnTo>
                    <a:pt x="151" y="475"/>
                  </a:lnTo>
                  <a:lnTo>
                    <a:pt x="151" y="475"/>
                  </a:lnTo>
                  <a:lnTo>
                    <a:pt x="151" y="463"/>
                  </a:lnTo>
                  <a:lnTo>
                    <a:pt x="151" y="463"/>
                  </a:lnTo>
                  <a:lnTo>
                    <a:pt x="151" y="463"/>
                  </a:lnTo>
                  <a:lnTo>
                    <a:pt x="151" y="463"/>
                  </a:lnTo>
                  <a:lnTo>
                    <a:pt x="151" y="463"/>
                  </a:lnTo>
                  <a:lnTo>
                    <a:pt x="151" y="463"/>
                  </a:lnTo>
                  <a:lnTo>
                    <a:pt x="148" y="463"/>
                  </a:lnTo>
                  <a:lnTo>
                    <a:pt x="148" y="463"/>
                  </a:lnTo>
                  <a:lnTo>
                    <a:pt x="148" y="463"/>
                  </a:lnTo>
                  <a:lnTo>
                    <a:pt x="148" y="463"/>
                  </a:lnTo>
                  <a:lnTo>
                    <a:pt x="146" y="465"/>
                  </a:lnTo>
                  <a:lnTo>
                    <a:pt x="146" y="465"/>
                  </a:lnTo>
                  <a:lnTo>
                    <a:pt x="146" y="465"/>
                  </a:lnTo>
                  <a:lnTo>
                    <a:pt x="146" y="465"/>
                  </a:lnTo>
                  <a:lnTo>
                    <a:pt x="144" y="460"/>
                  </a:lnTo>
                  <a:lnTo>
                    <a:pt x="144" y="460"/>
                  </a:lnTo>
                  <a:lnTo>
                    <a:pt x="139" y="460"/>
                  </a:lnTo>
                  <a:lnTo>
                    <a:pt x="139" y="460"/>
                  </a:lnTo>
                  <a:lnTo>
                    <a:pt x="137" y="458"/>
                  </a:lnTo>
                  <a:lnTo>
                    <a:pt x="137" y="458"/>
                  </a:lnTo>
                  <a:lnTo>
                    <a:pt x="132" y="458"/>
                  </a:lnTo>
                  <a:lnTo>
                    <a:pt x="132" y="458"/>
                  </a:lnTo>
                  <a:lnTo>
                    <a:pt x="130" y="458"/>
                  </a:lnTo>
                  <a:lnTo>
                    <a:pt x="130" y="458"/>
                  </a:lnTo>
                  <a:lnTo>
                    <a:pt x="130" y="456"/>
                  </a:lnTo>
                  <a:lnTo>
                    <a:pt x="130" y="456"/>
                  </a:lnTo>
                  <a:lnTo>
                    <a:pt x="127" y="458"/>
                  </a:lnTo>
                  <a:lnTo>
                    <a:pt x="127" y="458"/>
                  </a:lnTo>
                  <a:lnTo>
                    <a:pt x="125" y="458"/>
                  </a:lnTo>
                  <a:lnTo>
                    <a:pt x="125" y="458"/>
                  </a:lnTo>
                  <a:lnTo>
                    <a:pt x="125" y="460"/>
                  </a:lnTo>
                  <a:lnTo>
                    <a:pt x="125" y="460"/>
                  </a:lnTo>
                  <a:lnTo>
                    <a:pt x="122" y="460"/>
                  </a:lnTo>
                  <a:lnTo>
                    <a:pt x="122" y="460"/>
                  </a:lnTo>
                  <a:lnTo>
                    <a:pt x="122" y="460"/>
                  </a:lnTo>
                  <a:lnTo>
                    <a:pt x="122" y="460"/>
                  </a:lnTo>
                  <a:lnTo>
                    <a:pt x="122" y="446"/>
                  </a:lnTo>
                  <a:lnTo>
                    <a:pt x="122" y="446"/>
                  </a:lnTo>
                  <a:lnTo>
                    <a:pt x="120" y="446"/>
                  </a:lnTo>
                  <a:lnTo>
                    <a:pt x="120" y="446"/>
                  </a:lnTo>
                  <a:lnTo>
                    <a:pt x="120" y="446"/>
                  </a:lnTo>
                  <a:lnTo>
                    <a:pt x="120" y="446"/>
                  </a:lnTo>
                  <a:lnTo>
                    <a:pt x="120" y="378"/>
                  </a:lnTo>
                  <a:lnTo>
                    <a:pt x="120" y="378"/>
                  </a:lnTo>
                  <a:lnTo>
                    <a:pt x="137" y="378"/>
                  </a:lnTo>
                  <a:lnTo>
                    <a:pt x="137" y="378"/>
                  </a:lnTo>
                  <a:lnTo>
                    <a:pt x="137" y="345"/>
                  </a:lnTo>
                  <a:lnTo>
                    <a:pt x="137" y="345"/>
                  </a:lnTo>
                  <a:lnTo>
                    <a:pt x="137" y="345"/>
                  </a:lnTo>
                  <a:lnTo>
                    <a:pt x="137" y="345"/>
                  </a:lnTo>
                  <a:lnTo>
                    <a:pt x="155" y="342"/>
                  </a:lnTo>
                  <a:lnTo>
                    <a:pt x="155" y="342"/>
                  </a:lnTo>
                  <a:lnTo>
                    <a:pt x="155" y="342"/>
                  </a:lnTo>
                  <a:lnTo>
                    <a:pt x="155" y="342"/>
                  </a:lnTo>
                  <a:lnTo>
                    <a:pt x="155" y="338"/>
                  </a:lnTo>
                  <a:lnTo>
                    <a:pt x="155" y="338"/>
                  </a:lnTo>
                  <a:lnTo>
                    <a:pt x="155" y="302"/>
                  </a:lnTo>
                  <a:lnTo>
                    <a:pt x="155" y="302"/>
                  </a:lnTo>
                  <a:lnTo>
                    <a:pt x="155" y="283"/>
                  </a:lnTo>
                  <a:lnTo>
                    <a:pt x="155" y="283"/>
                  </a:lnTo>
                  <a:lnTo>
                    <a:pt x="155" y="274"/>
                  </a:lnTo>
                  <a:lnTo>
                    <a:pt x="155" y="274"/>
                  </a:lnTo>
                  <a:lnTo>
                    <a:pt x="137" y="274"/>
                  </a:lnTo>
                  <a:lnTo>
                    <a:pt x="137" y="274"/>
                  </a:lnTo>
                  <a:lnTo>
                    <a:pt x="137" y="255"/>
                  </a:lnTo>
                  <a:lnTo>
                    <a:pt x="137" y="255"/>
                  </a:lnTo>
                  <a:lnTo>
                    <a:pt x="137" y="205"/>
                  </a:lnTo>
                  <a:lnTo>
                    <a:pt x="137" y="205"/>
                  </a:lnTo>
                  <a:lnTo>
                    <a:pt x="120" y="205"/>
                  </a:lnTo>
                  <a:lnTo>
                    <a:pt x="120" y="205"/>
                  </a:lnTo>
                  <a:lnTo>
                    <a:pt x="120" y="172"/>
                  </a:lnTo>
                  <a:lnTo>
                    <a:pt x="120" y="172"/>
                  </a:lnTo>
                  <a:lnTo>
                    <a:pt x="104" y="172"/>
                  </a:lnTo>
                  <a:lnTo>
                    <a:pt x="104" y="172"/>
                  </a:lnTo>
                  <a:lnTo>
                    <a:pt x="101" y="134"/>
                  </a:lnTo>
                  <a:lnTo>
                    <a:pt x="101" y="134"/>
                  </a:lnTo>
                  <a:lnTo>
                    <a:pt x="80" y="134"/>
                  </a:lnTo>
                  <a:lnTo>
                    <a:pt x="80" y="134"/>
                  </a:lnTo>
                  <a:lnTo>
                    <a:pt x="0" y="134"/>
                  </a:lnTo>
                  <a:lnTo>
                    <a:pt x="0" y="134"/>
                  </a:lnTo>
                  <a:lnTo>
                    <a:pt x="0" y="134"/>
                  </a:lnTo>
                  <a:lnTo>
                    <a:pt x="0" y="134"/>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7" name="Freeform 853"/>
            <p:cNvSpPr>
              <a:spLocks/>
            </p:cNvSpPr>
            <p:nvPr/>
          </p:nvSpPr>
          <p:spPr bwMode="auto">
            <a:xfrm>
              <a:off x="1827" y="2650"/>
              <a:ext cx="745" cy="1126"/>
            </a:xfrm>
            <a:custGeom>
              <a:avLst/>
              <a:gdLst/>
              <a:ahLst/>
              <a:cxnLst>
                <a:cxn ang="0">
                  <a:pos x="293" y="2"/>
                </a:cxn>
                <a:cxn ang="0">
                  <a:pos x="293" y="78"/>
                </a:cxn>
                <a:cxn ang="0">
                  <a:pos x="286" y="210"/>
                </a:cxn>
                <a:cxn ang="0">
                  <a:pos x="286" y="283"/>
                </a:cxn>
                <a:cxn ang="0">
                  <a:pos x="428" y="349"/>
                </a:cxn>
                <a:cxn ang="0">
                  <a:pos x="392" y="647"/>
                </a:cxn>
                <a:cxn ang="0">
                  <a:pos x="248" y="645"/>
                </a:cxn>
                <a:cxn ang="0">
                  <a:pos x="31" y="640"/>
                </a:cxn>
                <a:cxn ang="0">
                  <a:pos x="2" y="593"/>
                </a:cxn>
                <a:cxn ang="0">
                  <a:pos x="2" y="548"/>
                </a:cxn>
                <a:cxn ang="0">
                  <a:pos x="0" y="484"/>
                </a:cxn>
                <a:cxn ang="0">
                  <a:pos x="2" y="416"/>
                </a:cxn>
                <a:cxn ang="0">
                  <a:pos x="2" y="375"/>
                </a:cxn>
                <a:cxn ang="0">
                  <a:pos x="2" y="250"/>
                </a:cxn>
                <a:cxn ang="0">
                  <a:pos x="66" y="219"/>
                </a:cxn>
                <a:cxn ang="0">
                  <a:pos x="61" y="217"/>
                </a:cxn>
                <a:cxn ang="0">
                  <a:pos x="61" y="212"/>
                </a:cxn>
                <a:cxn ang="0">
                  <a:pos x="61" y="208"/>
                </a:cxn>
                <a:cxn ang="0">
                  <a:pos x="64" y="198"/>
                </a:cxn>
                <a:cxn ang="0">
                  <a:pos x="69" y="193"/>
                </a:cxn>
                <a:cxn ang="0">
                  <a:pos x="69" y="186"/>
                </a:cxn>
                <a:cxn ang="0">
                  <a:pos x="71" y="182"/>
                </a:cxn>
                <a:cxn ang="0">
                  <a:pos x="73" y="177"/>
                </a:cxn>
                <a:cxn ang="0">
                  <a:pos x="76" y="170"/>
                </a:cxn>
                <a:cxn ang="0">
                  <a:pos x="78" y="165"/>
                </a:cxn>
                <a:cxn ang="0">
                  <a:pos x="83" y="156"/>
                </a:cxn>
                <a:cxn ang="0">
                  <a:pos x="90" y="151"/>
                </a:cxn>
                <a:cxn ang="0">
                  <a:pos x="92" y="144"/>
                </a:cxn>
                <a:cxn ang="0">
                  <a:pos x="92" y="137"/>
                </a:cxn>
                <a:cxn ang="0">
                  <a:pos x="87" y="134"/>
                </a:cxn>
                <a:cxn ang="0">
                  <a:pos x="87" y="130"/>
                </a:cxn>
                <a:cxn ang="0">
                  <a:pos x="87" y="125"/>
                </a:cxn>
                <a:cxn ang="0">
                  <a:pos x="85" y="120"/>
                </a:cxn>
                <a:cxn ang="0">
                  <a:pos x="85" y="115"/>
                </a:cxn>
                <a:cxn ang="0">
                  <a:pos x="85" y="111"/>
                </a:cxn>
                <a:cxn ang="0">
                  <a:pos x="83" y="108"/>
                </a:cxn>
                <a:cxn ang="0">
                  <a:pos x="83" y="104"/>
                </a:cxn>
                <a:cxn ang="0">
                  <a:pos x="78" y="104"/>
                </a:cxn>
                <a:cxn ang="0">
                  <a:pos x="76" y="101"/>
                </a:cxn>
                <a:cxn ang="0">
                  <a:pos x="73" y="94"/>
                </a:cxn>
                <a:cxn ang="0">
                  <a:pos x="71" y="89"/>
                </a:cxn>
                <a:cxn ang="0">
                  <a:pos x="71" y="87"/>
                </a:cxn>
                <a:cxn ang="0">
                  <a:pos x="66" y="82"/>
                </a:cxn>
                <a:cxn ang="0">
                  <a:pos x="61" y="78"/>
                </a:cxn>
                <a:cxn ang="0">
                  <a:pos x="54" y="75"/>
                </a:cxn>
                <a:cxn ang="0">
                  <a:pos x="47" y="73"/>
                </a:cxn>
                <a:cxn ang="0">
                  <a:pos x="47" y="71"/>
                </a:cxn>
                <a:cxn ang="0">
                  <a:pos x="43" y="71"/>
                </a:cxn>
                <a:cxn ang="0">
                  <a:pos x="43" y="68"/>
                </a:cxn>
                <a:cxn ang="0">
                  <a:pos x="45" y="61"/>
                </a:cxn>
                <a:cxn ang="0">
                  <a:pos x="47" y="54"/>
                </a:cxn>
                <a:cxn ang="0">
                  <a:pos x="50" y="47"/>
                </a:cxn>
                <a:cxn ang="0">
                  <a:pos x="45" y="42"/>
                </a:cxn>
                <a:cxn ang="0">
                  <a:pos x="43" y="42"/>
                </a:cxn>
                <a:cxn ang="0">
                  <a:pos x="45" y="35"/>
                </a:cxn>
                <a:cxn ang="0">
                  <a:pos x="50" y="26"/>
                </a:cxn>
                <a:cxn ang="0">
                  <a:pos x="54" y="21"/>
                </a:cxn>
                <a:cxn ang="0">
                  <a:pos x="57" y="19"/>
                </a:cxn>
                <a:cxn ang="0">
                  <a:pos x="66" y="16"/>
                </a:cxn>
                <a:cxn ang="0">
                  <a:pos x="71" y="12"/>
                </a:cxn>
                <a:cxn ang="0">
                  <a:pos x="76" y="9"/>
                </a:cxn>
                <a:cxn ang="0">
                  <a:pos x="85" y="4"/>
                </a:cxn>
              </a:cxnLst>
              <a:rect l="0" t="0" r="r" b="b"/>
              <a:pathLst>
                <a:path w="428" h="647">
                  <a:moveTo>
                    <a:pt x="87" y="2"/>
                  </a:moveTo>
                  <a:lnTo>
                    <a:pt x="215" y="2"/>
                  </a:lnTo>
                  <a:lnTo>
                    <a:pt x="215" y="2"/>
                  </a:lnTo>
                  <a:lnTo>
                    <a:pt x="217" y="0"/>
                  </a:lnTo>
                  <a:lnTo>
                    <a:pt x="217" y="0"/>
                  </a:lnTo>
                  <a:lnTo>
                    <a:pt x="250" y="0"/>
                  </a:lnTo>
                  <a:lnTo>
                    <a:pt x="250" y="0"/>
                  </a:lnTo>
                  <a:lnTo>
                    <a:pt x="293" y="2"/>
                  </a:lnTo>
                  <a:lnTo>
                    <a:pt x="293" y="2"/>
                  </a:lnTo>
                  <a:lnTo>
                    <a:pt x="293" y="35"/>
                  </a:lnTo>
                  <a:lnTo>
                    <a:pt x="293" y="35"/>
                  </a:lnTo>
                  <a:lnTo>
                    <a:pt x="293" y="66"/>
                  </a:lnTo>
                  <a:lnTo>
                    <a:pt x="293" y="66"/>
                  </a:lnTo>
                  <a:lnTo>
                    <a:pt x="293" y="75"/>
                  </a:lnTo>
                  <a:lnTo>
                    <a:pt x="293" y="75"/>
                  </a:lnTo>
                  <a:lnTo>
                    <a:pt x="293" y="78"/>
                  </a:lnTo>
                  <a:lnTo>
                    <a:pt x="293" y="78"/>
                  </a:lnTo>
                  <a:lnTo>
                    <a:pt x="293" y="104"/>
                  </a:lnTo>
                  <a:lnTo>
                    <a:pt x="293" y="104"/>
                  </a:lnTo>
                  <a:lnTo>
                    <a:pt x="288" y="104"/>
                  </a:lnTo>
                  <a:lnTo>
                    <a:pt x="288" y="104"/>
                  </a:lnTo>
                  <a:lnTo>
                    <a:pt x="288" y="141"/>
                  </a:lnTo>
                  <a:lnTo>
                    <a:pt x="288" y="141"/>
                  </a:lnTo>
                  <a:lnTo>
                    <a:pt x="286" y="210"/>
                  </a:lnTo>
                  <a:lnTo>
                    <a:pt x="286" y="210"/>
                  </a:lnTo>
                  <a:lnTo>
                    <a:pt x="286" y="215"/>
                  </a:lnTo>
                  <a:lnTo>
                    <a:pt x="286" y="215"/>
                  </a:lnTo>
                  <a:lnTo>
                    <a:pt x="286" y="243"/>
                  </a:lnTo>
                  <a:lnTo>
                    <a:pt x="286" y="243"/>
                  </a:lnTo>
                  <a:lnTo>
                    <a:pt x="286" y="278"/>
                  </a:lnTo>
                  <a:lnTo>
                    <a:pt x="286" y="278"/>
                  </a:lnTo>
                  <a:lnTo>
                    <a:pt x="286" y="283"/>
                  </a:lnTo>
                  <a:lnTo>
                    <a:pt x="286" y="283"/>
                  </a:lnTo>
                  <a:lnTo>
                    <a:pt x="286" y="347"/>
                  </a:lnTo>
                  <a:lnTo>
                    <a:pt x="286" y="347"/>
                  </a:lnTo>
                  <a:lnTo>
                    <a:pt x="333" y="347"/>
                  </a:lnTo>
                  <a:lnTo>
                    <a:pt x="333" y="347"/>
                  </a:lnTo>
                  <a:lnTo>
                    <a:pt x="336" y="347"/>
                  </a:lnTo>
                  <a:lnTo>
                    <a:pt x="336" y="347"/>
                  </a:lnTo>
                  <a:lnTo>
                    <a:pt x="428" y="349"/>
                  </a:lnTo>
                  <a:lnTo>
                    <a:pt x="428" y="349"/>
                  </a:lnTo>
                  <a:lnTo>
                    <a:pt x="428" y="619"/>
                  </a:lnTo>
                  <a:lnTo>
                    <a:pt x="428" y="619"/>
                  </a:lnTo>
                  <a:lnTo>
                    <a:pt x="428" y="626"/>
                  </a:lnTo>
                  <a:lnTo>
                    <a:pt x="428" y="626"/>
                  </a:lnTo>
                  <a:lnTo>
                    <a:pt x="428" y="647"/>
                  </a:lnTo>
                  <a:lnTo>
                    <a:pt x="428" y="647"/>
                  </a:lnTo>
                  <a:lnTo>
                    <a:pt x="392" y="647"/>
                  </a:lnTo>
                  <a:lnTo>
                    <a:pt x="392" y="647"/>
                  </a:lnTo>
                  <a:lnTo>
                    <a:pt x="359" y="645"/>
                  </a:lnTo>
                  <a:lnTo>
                    <a:pt x="359" y="645"/>
                  </a:lnTo>
                  <a:lnTo>
                    <a:pt x="291" y="645"/>
                  </a:lnTo>
                  <a:lnTo>
                    <a:pt x="291" y="645"/>
                  </a:lnTo>
                  <a:lnTo>
                    <a:pt x="291" y="645"/>
                  </a:lnTo>
                  <a:lnTo>
                    <a:pt x="291" y="645"/>
                  </a:lnTo>
                  <a:lnTo>
                    <a:pt x="248" y="645"/>
                  </a:lnTo>
                  <a:lnTo>
                    <a:pt x="248" y="645"/>
                  </a:lnTo>
                  <a:lnTo>
                    <a:pt x="196" y="645"/>
                  </a:lnTo>
                  <a:lnTo>
                    <a:pt x="196" y="645"/>
                  </a:lnTo>
                  <a:lnTo>
                    <a:pt x="191" y="645"/>
                  </a:lnTo>
                  <a:lnTo>
                    <a:pt x="191" y="645"/>
                  </a:lnTo>
                  <a:lnTo>
                    <a:pt x="187" y="645"/>
                  </a:lnTo>
                  <a:lnTo>
                    <a:pt x="187" y="645"/>
                  </a:lnTo>
                  <a:lnTo>
                    <a:pt x="31" y="640"/>
                  </a:lnTo>
                  <a:lnTo>
                    <a:pt x="31" y="640"/>
                  </a:lnTo>
                  <a:lnTo>
                    <a:pt x="0" y="640"/>
                  </a:lnTo>
                  <a:lnTo>
                    <a:pt x="0" y="640"/>
                  </a:lnTo>
                  <a:lnTo>
                    <a:pt x="0" y="635"/>
                  </a:lnTo>
                  <a:lnTo>
                    <a:pt x="0" y="635"/>
                  </a:lnTo>
                  <a:lnTo>
                    <a:pt x="0" y="593"/>
                  </a:lnTo>
                  <a:lnTo>
                    <a:pt x="0" y="593"/>
                  </a:lnTo>
                  <a:lnTo>
                    <a:pt x="2" y="593"/>
                  </a:lnTo>
                  <a:lnTo>
                    <a:pt x="2" y="593"/>
                  </a:lnTo>
                  <a:lnTo>
                    <a:pt x="2" y="588"/>
                  </a:lnTo>
                  <a:lnTo>
                    <a:pt x="2" y="588"/>
                  </a:lnTo>
                  <a:lnTo>
                    <a:pt x="2" y="560"/>
                  </a:lnTo>
                  <a:lnTo>
                    <a:pt x="2" y="560"/>
                  </a:lnTo>
                  <a:lnTo>
                    <a:pt x="2" y="553"/>
                  </a:lnTo>
                  <a:lnTo>
                    <a:pt x="2" y="553"/>
                  </a:lnTo>
                  <a:lnTo>
                    <a:pt x="2" y="548"/>
                  </a:lnTo>
                  <a:lnTo>
                    <a:pt x="2" y="548"/>
                  </a:lnTo>
                  <a:lnTo>
                    <a:pt x="2" y="536"/>
                  </a:lnTo>
                  <a:lnTo>
                    <a:pt x="2" y="536"/>
                  </a:lnTo>
                  <a:lnTo>
                    <a:pt x="0" y="493"/>
                  </a:lnTo>
                  <a:lnTo>
                    <a:pt x="0" y="493"/>
                  </a:lnTo>
                  <a:lnTo>
                    <a:pt x="0" y="489"/>
                  </a:lnTo>
                  <a:lnTo>
                    <a:pt x="0" y="489"/>
                  </a:lnTo>
                  <a:lnTo>
                    <a:pt x="0" y="484"/>
                  </a:lnTo>
                  <a:lnTo>
                    <a:pt x="0" y="484"/>
                  </a:lnTo>
                  <a:lnTo>
                    <a:pt x="0" y="456"/>
                  </a:lnTo>
                  <a:lnTo>
                    <a:pt x="0" y="456"/>
                  </a:lnTo>
                  <a:lnTo>
                    <a:pt x="2" y="456"/>
                  </a:lnTo>
                  <a:lnTo>
                    <a:pt x="2" y="456"/>
                  </a:lnTo>
                  <a:lnTo>
                    <a:pt x="2" y="420"/>
                  </a:lnTo>
                  <a:lnTo>
                    <a:pt x="2" y="420"/>
                  </a:lnTo>
                  <a:lnTo>
                    <a:pt x="2" y="416"/>
                  </a:lnTo>
                  <a:lnTo>
                    <a:pt x="2" y="416"/>
                  </a:lnTo>
                  <a:lnTo>
                    <a:pt x="2" y="408"/>
                  </a:lnTo>
                  <a:lnTo>
                    <a:pt x="2" y="408"/>
                  </a:lnTo>
                  <a:lnTo>
                    <a:pt x="2" y="397"/>
                  </a:lnTo>
                  <a:lnTo>
                    <a:pt x="2" y="397"/>
                  </a:lnTo>
                  <a:lnTo>
                    <a:pt x="2" y="387"/>
                  </a:lnTo>
                  <a:lnTo>
                    <a:pt x="2" y="387"/>
                  </a:lnTo>
                  <a:lnTo>
                    <a:pt x="2" y="375"/>
                  </a:lnTo>
                  <a:lnTo>
                    <a:pt x="2" y="375"/>
                  </a:lnTo>
                  <a:lnTo>
                    <a:pt x="2" y="366"/>
                  </a:lnTo>
                  <a:lnTo>
                    <a:pt x="2" y="366"/>
                  </a:lnTo>
                  <a:lnTo>
                    <a:pt x="2" y="352"/>
                  </a:lnTo>
                  <a:lnTo>
                    <a:pt x="2" y="352"/>
                  </a:lnTo>
                  <a:lnTo>
                    <a:pt x="2" y="255"/>
                  </a:lnTo>
                  <a:lnTo>
                    <a:pt x="2" y="255"/>
                  </a:lnTo>
                  <a:lnTo>
                    <a:pt x="2" y="250"/>
                  </a:lnTo>
                  <a:lnTo>
                    <a:pt x="2" y="250"/>
                  </a:lnTo>
                  <a:lnTo>
                    <a:pt x="2" y="248"/>
                  </a:lnTo>
                  <a:lnTo>
                    <a:pt x="2" y="248"/>
                  </a:lnTo>
                  <a:lnTo>
                    <a:pt x="2" y="219"/>
                  </a:lnTo>
                  <a:lnTo>
                    <a:pt x="2" y="219"/>
                  </a:lnTo>
                  <a:lnTo>
                    <a:pt x="12" y="219"/>
                  </a:lnTo>
                  <a:lnTo>
                    <a:pt x="12" y="219"/>
                  </a:lnTo>
                  <a:lnTo>
                    <a:pt x="66" y="219"/>
                  </a:lnTo>
                  <a:lnTo>
                    <a:pt x="66" y="219"/>
                  </a:lnTo>
                  <a:lnTo>
                    <a:pt x="66" y="219"/>
                  </a:lnTo>
                  <a:lnTo>
                    <a:pt x="66" y="219"/>
                  </a:lnTo>
                  <a:lnTo>
                    <a:pt x="66" y="217"/>
                  </a:lnTo>
                  <a:lnTo>
                    <a:pt x="66" y="217"/>
                  </a:lnTo>
                  <a:lnTo>
                    <a:pt x="64" y="217"/>
                  </a:lnTo>
                  <a:lnTo>
                    <a:pt x="64" y="217"/>
                  </a:lnTo>
                  <a:lnTo>
                    <a:pt x="61" y="217"/>
                  </a:lnTo>
                  <a:lnTo>
                    <a:pt x="61" y="217"/>
                  </a:lnTo>
                  <a:lnTo>
                    <a:pt x="61" y="217"/>
                  </a:lnTo>
                  <a:lnTo>
                    <a:pt x="61" y="217"/>
                  </a:lnTo>
                  <a:lnTo>
                    <a:pt x="59" y="215"/>
                  </a:lnTo>
                  <a:lnTo>
                    <a:pt x="59" y="215"/>
                  </a:lnTo>
                  <a:lnTo>
                    <a:pt x="61" y="215"/>
                  </a:lnTo>
                  <a:lnTo>
                    <a:pt x="61" y="215"/>
                  </a:lnTo>
                  <a:lnTo>
                    <a:pt x="61" y="212"/>
                  </a:lnTo>
                  <a:lnTo>
                    <a:pt x="61" y="212"/>
                  </a:lnTo>
                  <a:lnTo>
                    <a:pt x="61" y="212"/>
                  </a:lnTo>
                  <a:lnTo>
                    <a:pt x="61" y="212"/>
                  </a:lnTo>
                  <a:lnTo>
                    <a:pt x="61" y="210"/>
                  </a:lnTo>
                  <a:lnTo>
                    <a:pt x="61" y="210"/>
                  </a:lnTo>
                  <a:lnTo>
                    <a:pt x="61" y="208"/>
                  </a:lnTo>
                  <a:lnTo>
                    <a:pt x="61" y="208"/>
                  </a:lnTo>
                  <a:lnTo>
                    <a:pt x="61" y="208"/>
                  </a:lnTo>
                  <a:lnTo>
                    <a:pt x="61" y="208"/>
                  </a:lnTo>
                  <a:lnTo>
                    <a:pt x="61" y="205"/>
                  </a:lnTo>
                  <a:lnTo>
                    <a:pt x="61" y="205"/>
                  </a:lnTo>
                  <a:lnTo>
                    <a:pt x="61" y="205"/>
                  </a:lnTo>
                  <a:lnTo>
                    <a:pt x="61" y="205"/>
                  </a:lnTo>
                  <a:lnTo>
                    <a:pt x="64" y="203"/>
                  </a:lnTo>
                  <a:lnTo>
                    <a:pt x="64" y="203"/>
                  </a:lnTo>
                  <a:lnTo>
                    <a:pt x="64" y="198"/>
                  </a:lnTo>
                  <a:lnTo>
                    <a:pt x="64" y="198"/>
                  </a:lnTo>
                  <a:lnTo>
                    <a:pt x="64" y="198"/>
                  </a:lnTo>
                  <a:lnTo>
                    <a:pt x="64" y="198"/>
                  </a:lnTo>
                  <a:lnTo>
                    <a:pt x="66" y="196"/>
                  </a:lnTo>
                  <a:lnTo>
                    <a:pt x="66" y="196"/>
                  </a:lnTo>
                  <a:lnTo>
                    <a:pt x="66" y="196"/>
                  </a:lnTo>
                  <a:lnTo>
                    <a:pt x="66" y="196"/>
                  </a:lnTo>
                  <a:lnTo>
                    <a:pt x="69" y="193"/>
                  </a:lnTo>
                  <a:lnTo>
                    <a:pt x="69" y="193"/>
                  </a:lnTo>
                  <a:lnTo>
                    <a:pt x="69" y="191"/>
                  </a:lnTo>
                  <a:lnTo>
                    <a:pt x="69" y="191"/>
                  </a:lnTo>
                  <a:lnTo>
                    <a:pt x="69" y="191"/>
                  </a:lnTo>
                  <a:lnTo>
                    <a:pt x="69" y="191"/>
                  </a:lnTo>
                  <a:lnTo>
                    <a:pt x="69" y="189"/>
                  </a:lnTo>
                  <a:lnTo>
                    <a:pt x="69" y="189"/>
                  </a:lnTo>
                  <a:lnTo>
                    <a:pt x="69" y="186"/>
                  </a:lnTo>
                  <a:lnTo>
                    <a:pt x="69" y="186"/>
                  </a:lnTo>
                  <a:lnTo>
                    <a:pt x="69" y="186"/>
                  </a:lnTo>
                  <a:lnTo>
                    <a:pt x="69" y="186"/>
                  </a:lnTo>
                  <a:lnTo>
                    <a:pt x="71" y="184"/>
                  </a:lnTo>
                  <a:lnTo>
                    <a:pt x="71" y="184"/>
                  </a:lnTo>
                  <a:lnTo>
                    <a:pt x="71" y="184"/>
                  </a:lnTo>
                  <a:lnTo>
                    <a:pt x="71" y="184"/>
                  </a:lnTo>
                  <a:lnTo>
                    <a:pt x="71" y="182"/>
                  </a:lnTo>
                  <a:lnTo>
                    <a:pt x="71" y="182"/>
                  </a:lnTo>
                  <a:lnTo>
                    <a:pt x="71" y="182"/>
                  </a:lnTo>
                  <a:lnTo>
                    <a:pt x="71" y="182"/>
                  </a:lnTo>
                  <a:lnTo>
                    <a:pt x="73" y="179"/>
                  </a:lnTo>
                  <a:lnTo>
                    <a:pt x="73" y="179"/>
                  </a:lnTo>
                  <a:lnTo>
                    <a:pt x="73" y="177"/>
                  </a:lnTo>
                  <a:lnTo>
                    <a:pt x="73" y="177"/>
                  </a:lnTo>
                  <a:lnTo>
                    <a:pt x="73" y="177"/>
                  </a:lnTo>
                  <a:lnTo>
                    <a:pt x="73" y="177"/>
                  </a:lnTo>
                  <a:lnTo>
                    <a:pt x="76" y="175"/>
                  </a:lnTo>
                  <a:lnTo>
                    <a:pt x="76" y="175"/>
                  </a:lnTo>
                  <a:lnTo>
                    <a:pt x="76" y="172"/>
                  </a:lnTo>
                  <a:lnTo>
                    <a:pt x="76" y="172"/>
                  </a:lnTo>
                  <a:lnTo>
                    <a:pt x="76" y="172"/>
                  </a:lnTo>
                  <a:lnTo>
                    <a:pt x="76" y="172"/>
                  </a:lnTo>
                  <a:lnTo>
                    <a:pt x="76" y="170"/>
                  </a:lnTo>
                  <a:lnTo>
                    <a:pt x="76" y="170"/>
                  </a:lnTo>
                  <a:lnTo>
                    <a:pt x="76" y="167"/>
                  </a:lnTo>
                  <a:lnTo>
                    <a:pt x="76" y="167"/>
                  </a:lnTo>
                  <a:lnTo>
                    <a:pt x="76" y="167"/>
                  </a:lnTo>
                  <a:lnTo>
                    <a:pt x="76" y="167"/>
                  </a:lnTo>
                  <a:lnTo>
                    <a:pt x="76" y="167"/>
                  </a:lnTo>
                  <a:lnTo>
                    <a:pt x="76" y="167"/>
                  </a:lnTo>
                  <a:lnTo>
                    <a:pt x="78" y="165"/>
                  </a:lnTo>
                  <a:lnTo>
                    <a:pt x="78" y="165"/>
                  </a:lnTo>
                  <a:lnTo>
                    <a:pt x="78" y="163"/>
                  </a:lnTo>
                  <a:lnTo>
                    <a:pt x="78" y="163"/>
                  </a:lnTo>
                  <a:lnTo>
                    <a:pt x="78" y="160"/>
                  </a:lnTo>
                  <a:lnTo>
                    <a:pt x="78" y="160"/>
                  </a:lnTo>
                  <a:lnTo>
                    <a:pt x="80" y="158"/>
                  </a:lnTo>
                  <a:lnTo>
                    <a:pt x="80" y="158"/>
                  </a:lnTo>
                  <a:lnTo>
                    <a:pt x="83" y="156"/>
                  </a:lnTo>
                  <a:lnTo>
                    <a:pt x="83" y="156"/>
                  </a:lnTo>
                  <a:lnTo>
                    <a:pt x="83" y="156"/>
                  </a:lnTo>
                  <a:lnTo>
                    <a:pt x="83" y="156"/>
                  </a:lnTo>
                  <a:lnTo>
                    <a:pt x="85" y="156"/>
                  </a:lnTo>
                  <a:lnTo>
                    <a:pt x="85" y="156"/>
                  </a:lnTo>
                  <a:lnTo>
                    <a:pt x="87" y="153"/>
                  </a:lnTo>
                  <a:lnTo>
                    <a:pt x="87" y="153"/>
                  </a:lnTo>
                  <a:lnTo>
                    <a:pt x="90" y="151"/>
                  </a:lnTo>
                  <a:lnTo>
                    <a:pt x="90" y="151"/>
                  </a:lnTo>
                  <a:lnTo>
                    <a:pt x="90" y="149"/>
                  </a:lnTo>
                  <a:lnTo>
                    <a:pt x="90" y="149"/>
                  </a:lnTo>
                  <a:lnTo>
                    <a:pt x="90" y="149"/>
                  </a:lnTo>
                  <a:lnTo>
                    <a:pt x="90" y="149"/>
                  </a:lnTo>
                  <a:lnTo>
                    <a:pt x="92" y="144"/>
                  </a:lnTo>
                  <a:lnTo>
                    <a:pt x="92" y="144"/>
                  </a:lnTo>
                  <a:lnTo>
                    <a:pt x="92" y="144"/>
                  </a:lnTo>
                  <a:lnTo>
                    <a:pt x="92" y="144"/>
                  </a:lnTo>
                  <a:lnTo>
                    <a:pt x="95" y="141"/>
                  </a:lnTo>
                  <a:lnTo>
                    <a:pt x="95" y="141"/>
                  </a:lnTo>
                  <a:lnTo>
                    <a:pt x="95" y="139"/>
                  </a:lnTo>
                  <a:lnTo>
                    <a:pt x="95" y="139"/>
                  </a:lnTo>
                  <a:lnTo>
                    <a:pt x="95" y="139"/>
                  </a:lnTo>
                  <a:lnTo>
                    <a:pt x="95" y="139"/>
                  </a:lnTo>
                  <a:lnTo>
                    <a:pt x="92" y="137"/>
                  </a:lnTo>
                  <a:lnTo>
                    <a:pt x="92" y="137"/>
                  </a:lnTo>
                  <a:lnTo>
                    <a:pt x="92" y="137"/>
                  </a:lnTo>
                  <a:lnTo>
                    <a:pt x="92" y="137"/>
                  </a:lnTo>
                  <a:lnTo>
                    <a:pt x="92" y="134"/>
                  </a:lnTo>
                  <a:lnTo>
                    <a:pt x="92" y="134"/>
                  </a:lnTo>
                  <a:lnTo>
                    <a:pt x="90" y="134"/>
                  </a:lnTo>
                  <a:lnTo>
                    <a:pt x="90" y="134"/>
                  </a:lnTo>
                  <a:lnTo>
                    <a:pt x="87" y="134"/>
                  </a:lnTo>
                  <a:lnTo>
                    <a:pt x="87" y="134"/>
                  </a:lnTo>
                  <a:lnTo>
                    <a:pt x="87" y="132"/>
                  </a:lnTo>
                  <a:lnTo>
                    <a:pt x="87" y="132"/>
                  </a:lnTo>
                  <a:lnTo>
                    <a:pt x="87" y="132"/>
                  </a:lnTo>
                  <a:lnTo>
                    <a:pt x="87" y="132"/>
                  </a:lnTo>
                  <a:lnTo>
                    <a:pt x="85" y="130"/>
                  </a:lnTo>
                  <a:lnTo>
                    <a:pt x="85" y="130"/>
                  </a:lnTo>
                  <a:lnTo>
                    <a:pt x="87" y="130"/>
                  </a:lnTo>
                  <a:lnTo>
                    <a:pt x="87" y="130"/>
                  </a:lnTo>
                  <a:lnTo>
                    <a:pt x="87" y="127"/>
                  </a:lnTo>
                  <a:lnTo>
                    <a:pt x="87" y="127"/>
                  </a:lnTo>
                  <a:lnTo>
                    <a:pt x="87" y="125"/>
                  </a:lnTo>
                  <a:lnTo>
                    <a:pt x="87" y="125"/>
                  </a:lnTo>
                  <a:lnTo>
                    <a:pt x="87" y="125"/>
                  </a:lnTo>
                  <a:lnTo>
                    <a:pt x="87" y="125"/>
                  </a:lnTo>
                  <a:lnTo>
                    <a:pt x="87" y="125"/>
                  </a:lnTo>
                  <a:lnTo>
                    <a:pt x="87" y="125"/>
                  </a:lnTo>
                  <a:lnTo>
                    <a:pt x="87" y="123"/>
                  </a:lnTo>
                  <a:lnTo>
                    <a:pt x="87" y="123"/>
                  </a:lnTo>
                  <a:lnTo>
                    <a:pt x="87" y="123"/>
                  </a:lnTo>
                  <a:lnTo>
                    <a:pt x="87" y="123"/>
                  </a:lnTo>
                  <a:lnTo>
                    <a:pt x="85" y="120"/>
                  </a:lnTo>
                  <a:lnTo>
                    <a:pt x="85" y="120"/>
                  </a:lnTo>
                  <a:lnTo>
                    <a:pt x="85" y="120"/>
                  </a:lnTo>
                  <a:lnTo>
                    <a:pt x="85" y="120"/>
                  </a:lnTo>
                  <a:lnTo>
                    <a:pt x="85" y="118"/>
                  </a:lnTo>
                  <a:lnTo>
                    <a:pt x="85" y="118"/>
                  </a:lnTo>
                  <a:lnTo>
                    <a:pt x="85" y="118"/>
                  </a:lnTo>
                  <a:lnTo>
                    <a:pt x="85" y="118"/>
                  </a:lnTo>
                  <a:lnTo>
                    <a:pt x="85" y="115"/>
                  </a:lnTo>
                  <a:lnTo>
                    <a:pt x="85" y="115"/>
                  </a:lnTo>
                  <a:lnTo>
                    <a:pt x="85" y="115"/>
                  </a:lnTo>
                  <a:lnTo>
                    <a:pt x="85" y="115"/>
                  </a:lnTo>
                  <a:lnTo>
                    <a:pt x="85" y="113"/>
                  </a:lnTo>
                  <a:lnTo>
                    <a:pt x="85" y="113"/>
                  </a:lnTo>
                  <a:lnTo>
                    <a:pt x="85" y="113"/>
                  </a:lnTo>
                  <a:lnTo>
                    <a:pt x="85" y="113"/>
                  </a:lnTo>
                  <a:lnTo>
                    <a:pt x="85" y="111"/>
                  </a:lnTo>
                  <a:lnTo>
                    <a:pt x="85" y="111"/>
                  </a:lnTo>
                  <a:lnTo>
                    <a:pt x="85" y="111"/>
                  </a:lnTo>
                  <a:lnTo>
                    <a:pt x="85" y="111"/>
                  </a:lnTo>
                  <a:lnTo>
                    <a:pt x="85" y="108"/>
                  </a:lnTo>
                  <a:lnTo>
                    <a:pt x="85" y="108"/>
                  </a:lnTo>
                  <a:lnTo>
                    <a:pt x="85" y="108"/>
                  </a:lnTo>
                  <a:lnTo>
                    <a:pt x="85" y="108"/>
                  </a:lnTo>
                  <a:lnTo>
                    <a:pt x="85" y="108"/>
                  </a:lnTo>
                  <a:lnTo>
                    <a:pt x="85" y="108"/>
                  </a:lnTo>
                  <a:lnTo>
                    <a:pt x="83" y="108"/>
                  </a:lnTo>
                  <a:lnTo>
                    <a:pt x="83" y="108"/>
                  </a:lnTo>
                  <a:lnTo>
                    <a:pt x="83" y="106"/>
                  </a:lnTo>
                  <a:lnTo>
                    <a:pt x="83" y="106"/>
                  </a:lnTo>
                  <a:lnTo>
                    <a:pt x="83" y="106"/>
                  </a:lnTo>
                  <a:lnTo>
                    <a:pt x="83" y="106"/>
                  </a:lnTo>
                  <a:lnTo>
                    <a:pt x="83" y="104"/>
                  </a:lnTo>
                  <a:lnTo>
                    <a:pt x="83" y="104"/>
                  </a:lnTo>
                  <a:lnTo>
                    <a:pt x="83" y="104"/>
                  </a:lnTo>
                  <a:lnTo>
                    <a:pt x="83" y="104"/>
                  </a:lnTo>
                  <a:lnTo>
                    <a:pt x="80" y="104"/>
                  </a:lnTo>
                  <a:lnTo>
                    <a:pt x="80" y="104"/>
                  </a:lnTo>
                  <a:lnTo>
                    <a:pt x="80" y="104"/>
                  </a:lnTo>
                  <a:lnTo>
                    <a:pt x="80" y="104"/>
                  </a:lnTo>
                  <a:lnTo>
                    <a:pt x="80" y="104"/>
                  </a:lnTo>
                  <a:lnTo>
                    <a:pt x="80" y="104"/>
                  </a:lnTo>
                  <a:lnTo>
                    <a:pt x="78" y="104"/>
                  </a:lnTo>
                  <a:lnTo>
                    <a:pt x="78" y="104"/>
                  </a:lnTo>
                  <a:lnTo>
                    <a:pt x="78" y="104"/>
                  </a:lnTo>
                  <a:lnTo>
                    <a:pt x="78" y="104"/>
                  </a:lnTo>
                  <a:lnTo>
                    <a:pt x="78" y="104"/>
                  </a:lnTo>
                  <a:lnTo>
                    <a:pt x="78" y="104"/>
                  </a:lnTo>
                  <a:lnTo>
                    <a:pt x="76" y="101"/>
                  </a:lnTo>
                  <a:lnTo>
                    <a:pt x="76" y="101"/>
                  </a:lnTo>
                  <a:lnTo>
                    <a:pt x="76" y="101"/>
                  </a:lnTo>
                  <a:lnTo>
                    <a:pt x="76" y="101"/>
                  </a:lnTo>
                  <a:lnTo>
                    <a:pt x="76" y="99"/>
                  </a:lnTo>
                  <a:lnTo>
                    <a:pt x="76" y="99"/>
                  </a:lnTo>
                  <a:lnTo>
                    <a:pt x="73" y="97"/>
                  </a:lnTo>
                  <a:lnTo>
                    <a:pt x="73" y="97"/>
                  </a:lnTo>
                  <a:lnTo>
                    <a:pt x="73" y="97"/>
                  </a:lnTo>
                  <a:lnTo>
                    <a:pt x="73" y="97"/>
                  </a:lnTo>
                  <a:lnTo>
                    <a:pt x="73" y="94"/>
                  </a:lnTo>
                  <a:lnTo>
                    <a:pt x="73" y="94"/>
                  </a:lnTo>
                  <a:lnTo>
                    <a:pt x="71" y="94"/>
                  </a:lnTo>
                  <a:lnTo>
                    <a:pt x="71" y="94"/>
                  </a:lnTo>
                  <a:lnTo>
                    <a:pt x="71" y="92"/>
                  </a:lnTo>
                  <a:lnTo>
                    <a:pt x="71" y="92"/>
                  </a:lnTo>
                  <a:lnTo>
                    <a:pt x="71" y="92"/>
                  </a:lnTo>
                  <a:lnTo>
                    <a:pt x="71" y="92"/>
                  </a:lnTo>
                  <a:lnTo>
                    <a:pt x="71" y="89"/>
                  </a:lnTo>
                  <a:lnTo>
                    <a:pt x="71" y="89"/>
                  </a:lnTo>
                  <a:lnTo>
                    <a:pt x="69" y="89"/>
                  </a:lnTo>
                  <a:lnTo>
                    <a:pt x="69" y="89"/>
                  </a:lnTo>
                  <a:lnTo>
                    <a:pt x="71" y="89"/>
                  </a:lnTo>
                  <a:lnTo>
                    <a:pt x="71" y="89"/>
                  </a:lnTo>
                  <a:lnTo>
                    <a:pt x="71" y="87"/>
                  </a:lnTo>
                  <a:lnTo>
                    <a:pt x="71" y="87"/>
                  </a:lnTo>
                  <a:lnTo>
                    <a:pt x="71" y="87"/>
                  </a:lnTo>
                  <a:lnTo>
                    <a:pt x="71" y="87"/>
                  </a:lnTo>
                  <a:lnTo>
                    <a:pt x="69" y="85"/>
                  </a:lnTo>
                  <a:lnTo>
                    <a:pt x="69" y="85"/>
                  </a:lnTo>
                  <a:lnTo>
                    <a:pt x="69" y="85"/>
                  </a:lnTo>
                  <a:lnTo>
                    <a:pt x="69" y="85"/>
                  </a:lnTo>
                  <a:lnTo>
                    <a:pt x="66" y="85"/>
                  </a:lnTo>
                  <a:lnTo>
                    <a:pt x="66" y="85"/>
                  </a:lnTo>
                  <a:lnTo>
                    <a:pt x="66" y="82"/>
                  </a:lnTo>
                  <a:lnTo>
                    <a:pt x="66" y="82"/>
                  </a:lnTo>
                  <a:lnTo>
                    <a:pt x="64" y="82"/>
                  </a:lnTo>
                  <a:lnTo>
                    <a:pt x="64" y="82"/>
                  </a:lnTo>
                  <a:lnTo>
                    <a:pt x="64" y="82"/>
                  </a:lnTo>
                  <a:lnTo>
                    <a:pt x="64" y="82"/>
                  </a:lnTo>
                  <a:lnTo>
                    <a:pt x="61" y="80"/>
                  </a:lnTo>
                  <a:lnTo>
                    <a:pt x="61" y="80"/>
                  </a:lnTo>
                  <a:lnTo>
                    <a:pt x="61" y="78"/>
                  </a:lnTo>
                  <a:lnTo>
                    <a:pt x="61" y="78"/>
                  </a:lnTo>
                  <a:lnTo>
                    <a:pt x="59" y="78"/>
                  </a:lnTo>
                  <a:lnTo>
                    <a:pt x="59" y="78"/>
                  </a:lnTo>
                  <a:lnTo>
                    <a:pt x="59" y="78"/>
                  </a:lnTo>
                  <a:lnTo>
                    <a:pt x="59" y="78"/>
                  </a:lnTo>
                  <a:lnTo>
                    <a:pt x="57" y="78"/>
                  </a:lnTo>
                  <a:lnTo>
                    <a:pt x="57" y="78"/>
                  </a:lnTo>
                  <a:lnTo>
                    <a:pt x="54" y="75"/>
                  </a:lnTo>
                  <a:lnTo>
                    <a:pt x="54" y="75"/>
                  </a:lnTo>
                  <a:lnTo>
                    <a:pt x="52" y="73"/>
                  </a:lnTo>
                  <a:lnTo>
                    <a:pt x="52" y="73"/>
                  </a:lnTo>
                  <a:lnTo>
                    <a:pt x="50" y="73"/>
                  </a:lnTo>
                  <a:lnTo>
                    <a:pt x="50" y="73"/>
                  </a:lnTo>
                  <a:lnTo>
                    <a:pt x="50" y="73"/>
                  </a:lnTo>
                  <a:lnTo>
                    <a:pt x="50" y="73"/>
                  </a:lnTo>
                  <a:lnTo>
                    <a:pt x="47" y="73"/>
                  </a:lnTo>
                  <a:lnTo>
                    <a:pt x="47" y="73"/>
                  </a:lnTo>
                  <a:lnTo>
                    <a:pt x="47" y="73"/>
                  </a:lnTo>
                  <a:lnTo>
                    <a:pt x="47" y="73"/>
                  </a:lnTo>
                  <a:lnTo>
                    <a:pt x="47" y="73"/>
                  </a:lnTo>
                  <a:lnTo>
                    <a:pt x="47" y="73"/>
                  </a:lnTo>
                  <a:lnTo>
                    <a:pt x="47" y="73"/>
                  </a:lnTo>
                  <a:lnTo>
                    <a:pt x="47" y="73"/>
                  </a:lnTo>
                  <a:lnTo>
                    <a:pt x="47" y="71"/>
                  </a:lnTo>
                  <a:lnTo>
                    <a:pt x="47" y="71"/>
                  </a:lnTo>
                  <a:lnTo>
                    <a:pt x="47" y="71"/>
                  </a:lnTo>
                  <a:lnTo>
                    <a:pt x="47" y="71"/>
                  </a:lnTo>
                  <a:lnTo>
                    <a:pt x="45" y="71"/>
                  </a:lnTo>
                  <a:lnTo>
                    <a:pt x="45" y="71"/>
                  </a:lnTo>
                  <a:lnTo>
                    <a:pt x="45" y="71"/>
                  </a:lnTo>
                  <a:lnTo>
                    <a:pt x="45" y="71"/>
                  </a:lnTo>
                  <a:lnTo>
                    <a:pt x="43" y="71"/>
                  </a:lnTo>
                  <a:lnTo>
                    <a:pt x="43" y="71"/>
                  </a:lnTo>
                  <a:lnTo>
                    <a:pt x="43" y="71"/>
                  </a:lnTo>
                  <a:lnTo>
                    <a:pt x="43" y="71"/>
                  </a:lnTo>
                  <a:lnTo>
                    <a:pt x="43" y="71"/>
                  </a:lnTo>
                  <a:lnTo>
                    <a:pt x="43" y="71"/>
                  </a:lnTo>
                  <a:lnTo>
                    <a:pt x="43" y="71"/>
                  </a:lnTo>
                  <a:lnTo>
                    <a:pt x="43" y="71"/>
                  </a:lnTo>
                  <a:lnTo>
                    <a:pt x="43" y="68"/>
                  </a:lnTo>
                  <a:lnTo>
                    <a:pt x="43" y="68"/>
                  </a:lnTo>
                  <a:lnTo>
                    <a:pt x="43" y="66"/>
                  </a:lnTo>
                  <a:lnTo>
                    <a:pt x="43" y="66"/>
                  </a:lnTo>
                  <a:lnTo>
                    <a:pt x="45" y="66"/>
                  </a:lnTo>
                  <a:lnTo>
                    <a:pt x="45" y="66"/>
                  </a:lnTo>
                  <a:lnTo>
                    <a:pt x="45" y="63"/>
                  </a:lnTo>
                  <a:lnTo>
                    <a:pt x="45" y="63"/>
                  </a:lnTo>
                  <a:lnTo>
                    <a:pt x="45" y="61"/>
                  </a:lnTo>
                  <a:lnTo>
                    <a:pt x="45" y="61"/>
                  </a:lnTo>
                  <a:lnTo>
                    <a:pt x="47" y="56"/>
                  </a:lnTo>
                  <a:lnTo>
                    <a:pt x="47" y="56"/>
                  </a:lnTo>
                  <a:lnTo>
                    <a:pt x="47" y="56"/>
                  </a:lnTo>
                  <a:lnTo>
                    <a:pt x="47" y="56"/>
                  </a:lnTo>
                  <a:lnTo>
                    <a:pt x="47" y="54"/>
                  </a:lnTo>
                  <a:lnTo>
                    <a:pt x="47" y="54"/>
                  </a:lnTo>
                  <a:lnTo>
                    <a:pt x="47" y="54"/>
                  </a:lnTo>
                  <a:lnTo>
                    <a:pt x="47" y="54"/>
                  </a:lnTo>
                  <a:lnTo>
                    <a:pt x="47" y="52"/>
                  </a:lnTo>
                  <a:lnTo>
                    <a:pt x="47" y="52"/>
                  </a:lnTo>
                  <a:lnTo>
                    <a:pt x="50" y="52"/>
                  </a:lnTo>
                  <a:lnTo>
                    <a:pt x="50" y="52"/>
                  </a:lnTo>
                  <a:lnTo>
                    <a:pt x="50" y="49"/>
                  </a:lnTo>
                  <a:lnTo>
                    <a:pt x="50" y="49"/>
                  </a:lnTo>
                  <a:lnTo>
                    <a:pt x="50" y="47"/>
                  </a:lnTo>
                  <a:lnTo>
                    <a:pt x="50" y="47"/>
                  </a:lnTo>
                  <a:lnTo>
                    <a:pt x="50" y="47"/>
                  </a:lnTo>
                  <a:lnTo>
                    <a:pt x="50" y="47"/>
                  </a:lnTo>
                  <a:lnTo>
                    <a:pt x="50" y="45"/>
                  </a:lnTo>
                  <a:lnTo>
                    <a:pt x="50" y="45"/>
                  </a:lnTo>
                  <a:lnTo>
                    <a:pt x="47" y="45"/>
                  </a:lnTo>
                  <a:lnTo>
                    <a:pt x="47" y="45"/>
                  </a:lnTo>
                  <a:lnTo>
                    <a:pt x="45" y="42"/>
                  </a:lnTo>
                  <a:lnTo>
                    <a:pt x="45" y="42"/>
                  </a:lnTo>
                  <a:lnTo>
                    <a:pt x="45" y="42"/>
                  </a:lnTo>
                  <a:lnTo>
                    <a:pt x="45" y="42"/>
                  </a:lnTo>
                  <a:lnTo>
                    <a:pt x="45" y="42"/>
                  </a:lnTo>
                  <a:lnTo>
                    <a:pt x="45" y="42"/>
                  </a:lnTo>
                  <a:lnTo>
                    <a:pt x="43" y="42"/>
                  </a:lnTo>
                  <a:lnTo>
                    <a:pt x="43" y="42"/>
                  </a:lnTo>
                  <a:lnTo>
                    <a:pt x="43" y="42"/>
                  </a:lnTo>
                  <a:lnTo>
                    <a:pt x="43" y="42"/>
                  </a:lnTo>
                  <a:lnTo>
                    <a:pt x="43" y="40"/>
                  </a:lnTo>
                  <a:lnTo>
                    <a:pt x="43" y="40"/>
                  </a:lnTo>
                  <a:lnTo>
                    <a:pt x="45" y="38"/>
                  </a:lnTo>
                  <a:lnTo>
                    <a:pt x="45" y="38"/>
                  </a:lnTo>
                  <a:lnTo>
                    <a:pt x="45" y="38"/>
                  </a:lnTo>
                  <a:lnTo>
                    <a:pt x="45" y="38"/>
                  </a:lnTo>
                  <a:lnTo>
                    <a:pt x="45" y="35"/>
                  </a:lnTo>
                  <a:lnTo>
                    <a:pt x="45" y="35"/>
                  </a:lnTo>
                  <a:lnTo>
                    <a:pt x="45" y="35"/>
                  </a:lnTo>
                  <a:lnTo>
                    <a:pt x="45" y="35"/>
                  </a:lnTo>
                  <a:lnTo>
                    <a:pt x="47" y="28"/>
                  </a:lnTo>
                  <a:lnTo>
                    <a:pt x="47" y="28"/>
                  </a:lnTo>
                  <a:lnTo>
                    <a:pt x="50" y="26"/>
                  </a:lnTo>
                  <a:lnTo>
                    <a:pt x="50" y="26"/>
                  </a:lnTo>
                  <a:lnTo>
                    <a:pt x="50" y="26"/>
                  </a:lnTo>
                  <a:lnTo>
                    <a:pt x="50" y="26"/>
                  </a:lnTo>
                  <a:lnTo>
                    <a:pt x="52" y="23"/>
                  </a:lnTo>
                  <a:lnTo>
                    <a:pt x="52" y="23"/>
                  </a:lnTo>
                  <a:lnTo>
                    <a:pt x="52" y="23"/>
                  </a:lnTo>
                  <a:lnTo>
                    <a:pt x="52" y="23"/>
                  </a:lnTo>
                  <a:lnTo>
                    <a:pt x="54" y="23"/>
                  </a:lnTo>
                  <a:lnTo>
                    <a:pt x="54" y="23"/>
                  </a:lnTo>
                  <a:lnTo>
                    <a:pt x="54" y="21"/>
                  </a:lnTo>
                  <a:lnTo>
                    <a:pt x="54" y="21"/>
                  </a:lnTo>
                  <a:lnTo>
                    <a:pt x="54" y="21"/>
                  </a:lnTo>
                  <a:lnTo>
                    <a:pt x="54" y="21"/>
                  </a:lnTo>
                  <a:lnTo>
                    <a:pt x="57" y="21"/>
                  </a:lnTo>
                  <a:lnTo>
                    <a:pt x="57" y="21"/>
                  </a:lnTo>
                  <a:lnTo>
                    <a:pt x="57" y="19"/>
                  </a:lnTo>
                  <a:lnTo>
                    <a:pt x="57" y="19"/>
                  </a:lnTo>
                  <a:lnTo>
                    <a:pt x="57" y="19"/>
                  </a:lnTo>
                  <a:lnTo>
                    <a:pt x="57" y="19"/>
                  </a:lnTo>
                  <a:lnTo>
                    <a:pt x="59" y="16"/>
                  </a:lnTo>
                  <a:lnTo>
                    <a:pt x="59" y="16"/>
                  </a:lnTo>
                  <a:lnTo>
                    <a:pt x="61" y="16"/>
                  </a:lnTo>
                  <a:lnTo>
                    <a:pt x="61" y="16"/>
                  </a:lnTo>
                  <a:lnTo>
                    <a:pt x="61" y="16"/>
                  </a:lnTo>
                  <a:lnTo>
                    <a:pt x="61" y="16"/>
                  </a:lnTo>
                  <a:lnTo>
                    <a:pt x="66" y="16"/>
                  </a:lnTo>
                  <a:lnTo>
                    <a:pt x="66" y="16"/>
                  </a:lnTo>
                  <a:lnTo>
                    <a:pt x="69" y="14"/>
                  </a:lnTo>
                  <a:lnTo>
                    <a:pt x="69" y="14"/>
                  </a:lnTo>
                  <a:lnTo>
                    <a:pt x="69" y="14"/>
                  </a:lnTo>
                  <a:lnTo>
                    <a:pt x="69" y="14"/>
                  </a:lnTo>
                  <a:lnTo>
                    <a:pt x="69" y="14"/>
                  </a:lnTo>
                  <a:lnTo>
                    <a:pt x="69" y="14"/>
                  </a:lnTo>
                  <a:lnTo>
                    <a:pt x="71" y="12"/>
                  </a:lnTo>
                  <a:lnTo>
                    <a:pt x="71" y="12"/>
                  </a:lnTo>
                  <a:lnTo>
                    <a:pt x="71" y="12"/>
                  </a:lnTo>
                  <a:lnTo>
                    <a:pt x="71" y="12"/>
                  </a:lnTo>
                  <a:lnTo>
                    <a:pt x="73" y="9"/>
                  </a:lnTo>
                  <a:lnTo>
                    <a:pt x="73" y="9"/>
                  </a:lnTo>
                  <a:lnTo>
                    <a:pt x="73" y="9"/>
                  </a:lnTo>
                  <a:lnTo>
                    <a:pt x="73" y="9"/>
                  </a:lnTo>
                  <a:lnTo>
                    <a:pt x="76" y="9"/>
                  </a:lnTo>
                  <a:lnTo>
                    <a:pt x="76" y="9"/>
                  </a:lnTo>
                  <a:lnTo>
                    <a:pt x="78" y="7"/>
                  </a:lnTo>
                  <a:lnTo>
                    <a:pt x="78" y="7"/>
                  </a:lnTo>
                  <a:lnTo>
                    <a:pt x="80" y="7"/>
                  </a:lnTo>
                  <a:lnTo>
                    <a:pt x="80" y="7"/>
                  </a:lnTo>
                  <a:lnTo>
                    <a:pt x="85" y="4"/>
                  </a:lnTo>
                  <a:lnTo>
                    <a:pt x="85" y="4"/>
                  </a:lnTo>
                  <a:lnTo>
                    <a:pt x="85" y="4"/>
                  </a:lnTo>
                  <a:lnTo>
                    <a:pt x="85" y="4"/>
                  </a:lnTo>
                  <a:lnTo>
                    <a:pt x="87" y="2"/>
                  </a:lnTo>
                  <a:lnTo>
                    <a:pt x="87" y="2"/>
                  </a:lnTo>
                  <a:lnTo>
                    <a:pt x="87" y="2"/>
                  </a:lnTo>
                  <a:lnTo>
                    <a:pt x="87" y="2"/>
                  </a:lnTo>
                  <a:lnTo>
                    <a:pt x="87" y="2"/>
                  </a:lnTo>
                  <a:lnTo>
                    <a:pt x="87" y="2"/>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8" name="Freeform 854"/>
            <p:cNvSpPr>
              <a:spLocks/>
            </p:cNvSpPr>
            <p:nvPr/>
          </p:nvSpPr>
          <p:spPr bwMode="auto">
            <a:xfrm>
              <a:off x="2325" y="2653"/>
              <a:ext cx="1053" cy="1123"/>
            </a:xfrm>
            <a:custGeom>
              <a:avLst/>
              <a:gdLst/>
              <a:ahLst/>
              <a:cxnLst>
                <a:cxn ang="0">
                  <a:pos x="78" y="0"/>
                </a:cxn>
                <a:cxn ang="0">
                  <a:pos x="127" y="0"/>
                </a:cxn>
                <a:cxn ang="0">
                  <a:pos x="151" y="0"/>
                </a:cxn>
                <a:cxn ang="0">
                  <a:pos x="295" y="2"/>
                </a:cxn>
                <a:cxn ang="0">
                  <a:pos x="331" y="2"/>
                </a:cxn>
                <a:cxn ang="0">
                  <a:pos x="361" y="2"/>
                </a:cxn>
                <a:cxn ang="0">
                  <a:pos x="368" y="2"/>
                </a:cxn>
                <a:cxn ang="0">
                  <a:pos x="435" y="2"/>
                </a:cxn>
                <a:cxn ang="0">
                  <a:pos x="439" y="2"/>
                </a:cxn>
                <a:cxn ang="0">
                  <a:pos x="439" y="83"/>
                </a:cxn>
                <a:cxn ang="0">
                  <a:pos x="439" y="95"/>
                </a:cxn>
                <a:cxn ang="0">
                  <a:pos x="439" y="106"/>
                </a:cxn>
                <a:cxn ang="0">
                  <a:pos x="439" y="123"/>
                </a:cxn>
                <a:cxn ang="0">
                  <a:pos x="439" y="139"/>
                </a:cxn>
                <a:cxn ang="0">
                  <a:pos x="439" y="147"/>
                </a:cxn>
                <a:cxn ang="0">
                  <a:pos x="427" y="175"/>
                </a:cxn>
                <a:cxn ang="0">
                  <a:pos x="427" y="203"/>
                </a:cxn>
                <a:cxn ang="0">
                  <a:pos x="427" y="243"/>
                </a:cxn>
                <a:cxn ang="0">
                  <a:pos x="430" y="279"/>
                </a:cxn>
                <a:cxn ang="0">
                  <a:pos x="427" y="347"/>
                </a:cxn>
                <a:cxn ang="0">
                  <a:pos x="456" y="347"/>
                </a:cxn>
                <a:cxn ang="0">
                  <a:pos x="498" y="347"/>
                </a:cxn>
                <a:cxn ang="0">
                  <a:pos x="498" y="347"/>
                </a:cxn>
                <a:cxn ang="0">
                  <a:pos x="531" y="345"/>
                </a:cxn>
                <a:cxn ang="0">
                  <a:pos x="602" y="345"/>
                </a:cxn>
                <a:cxn ang="0">
                  <a:pos x="602" y="473"/>
                </a:cxn>
                <a:cxn ang="0">
                  <a:pos x="602" y="484"/>
                </a:cxn>
                <a:cxn ang="0">
                  <a:pos x="602" y="588"/>
                </a:cxn>
                <a:cxn ang="0">
                  <a:pos x="605" y="588"/>
                </a:cxn>
                <a:cxn ang="0">
                  <a:pos x="605" y="645"/>
                </a:cxn>
                <a:cxn ang="0">
                  <a:pos x="562" y="645"/>
                </a:cxn>
                <a:cxn ang="0">
                  <a:pos x="560" y="645"/>
                </a:cxn>
                <a:cxn ang="0">
                  <a:pos x="560" y="645"/>
                </a:cxn>
                <a:cxn ang="0">
                  <a:pos x="409" y="645"/>
                </a:cxn>
                <a:cxn ang="0">
                  <a:pos x="399" y="645"/>
                </a:cxn>
                <a:cxn ang="0">
                  <a:pos x="142" y="624"/>
                </a:cxn>
                <a:cxn ang="0">
                  <a:pos x="142" y="617"/>
                </a:cxn>
                <a:cxn ang="0">
                  <a:pos x="106" y="345"/>
                </a:cxn>
                <a:cxn ang="0">
                  <a:pos x="50" y="345"/>
                </a:cxn>
                <a:cxn ang="0">
                  <a:pos x="0" y="345"/>
                </a:cxn>
                <a:cxn ang="0">
                  <a:pos x="0" y="281"/>
                </a:cxn>
                <a:cxn ang="0">
                  <a:pos x="0" y="241"/>
                </a:cxn>
                <a:cxn ang="0">
                  <a:pos x="0" y="213"/>
                </a:cxn>
                <a:cxn ang="0">
                  <a:pos x="2" y="139"/>
                </a:cxn>
                <a:cxn ang="0">
                  <a:pos x="2" y="102"/>
                </a:cxn>
                <a:cxn ang="0">
                  <a:pos x="7" y="76"/>
                </a:cxn>
                <a:cxn ang="0">
                  <a:pos x="7" y="73"/>
                </a:cxn>
                <a:cxn ang="0">
                  <a:pos x="7" y="33"/>
                </a:cxn>
                <a:cxn ang="0">
                  <a:pos x="7" y="0"/>
                </a:cxn>
              </a:cxnLst>
              <a:rect l="0" t="0" r="r" b="b"/>
              <a:pathLst>
                <a:path w="605" h="645">
                  <a:moveTo>
                    <a:pt x="7" y="0"/>
                  </a:moveTo>
                  <a:lnTo>
                    <a:pt x="78" y="0"/>
                  </a:lnTo>
                  <a:lnTo>
                    <a:pt x="78" y="0"/>
                  </a:lnTo>
                  <a:lnTo>
                    <a:pt x="109" y="0"/>
                  </a:lnTo>
                  <a:lnTo>
                    <a:pt x="109" y="0"/>
                  </a:lnTo>
                  <a:lnTo>
                    <a:pt x="127" y="0"/>
                  </a:lnTo>
                  <a:lnTo>
                    <a:pt x="127" y="0"/>
                  </a:lnTo>
                  <a:lnTo>
                    <a:pt x="151" y="0"/>
                  </a:lnTo>
                  <a:lnTo>
                    <a:pt x="151" y="0"/>
                  </a:lnTo>
                  <a:lnTo>
                    <a:pt x="295" y="0"/>
                  </a:lnTo>
                  <a:lnTo>
                    <a:pt x="295" y="0"/>
                  </a:lnTo>
                  <a:lnTo>
                    <a:pt x="295" y="2"/>
                  </a:lnTo>
                  <a:lnTo>
                    <a:pt x="295" y="2"/>
                  </a:lnTo>
                  <a:lnTo>
                    <a:pt x="331" y="2"/>
                  </a:lnTo>
                  <a:lnTo>
                    <a:pt x="331" y="2"/>
                  </a:lnTo>
                  <a:lnTo>
                    <a:pt x="335" y="2"/>
                  </a:lnTo>
                  <a:lnTo>
                    <a:pt x="335" y="2"/>
                  </a:lnTo>
                  <a:lnTo>
                    <a:pt x="361" y="2"/>
                  </a:lnTo>
                  <a:lnTo>
                    <a:pt x="361" y="2"/>
                  </a:lnTo>
                  <a:lnTo>
                    <a:pt x="368" y="2"/>
                  </a:lnTo>
                  <a:lnTo>
                    <a:pt x="368" y="2"/>
                  </a:lnTo>
                  <a:lnTo>
                    <a:pt x="397" y="2"/>
                  </a:lnTo>
                  <a:lnTo>
                    <a:pt x="397" y="2"/>
                  </a:lnTo>
                  <a:lnTo>
                    <a:pt x="435" y="2"/>
                  </a:lnTo>
                  <a:lnTo>
                    <a:pt x="435" y="2"/>
                  </a:lnTo>
                  <a:lnTo>
                    <a:pt x="439" y="2"/>
                  </a:lnTo>
                  <a:lnTo>
                    <a:pt x="439" y="2"/>
                  </a:lnTo>
                  <a:lnTo>
                    <a:pt x="439" y="71"/>
                  </a:lnTo>
                  <a:lnTo>
                    <a:pt x="439" y="71"/>
                  </a:lnTo>
                  <a:lnTo>
                    <a:pt x="439" y="83"/>
                  </a:lnTo>
                  <a:lnTo>
                    <a:pt x="439" y="83"/>
                  </a:lnTo>
                  <a:lnTo>
                    <a:pt x="439" y="95"/>
                  </a:lnTo>
                  <a:lnTo>
                    <a:pt x="439" y="95"/>
                  </a:lnTo>
                  <a:lnTo>
                    <a:pt x="439" y="99"/>
                  </a:lnTo>
                  <a:lnTo>
                    <a:pt x="439" y="99"/>
                  </a:lnTo>
                  <a:lnTo>
                    <a:pt x="439" y="106"/>
                  </a:lnTo>
                  <a:lnTo>
                    <a:pt x="439" y="106"/>
                  </a:lnTo>
                  <a:lnTo>
                    <a:pt x="439" y="123"/>
                  </a:lnTo>
                  <a:lnTo>
                    <a:pt x="439" y="123"/>
                  </a:lnTo>
                  <a:lnTo>
                    <a:pt x="439" y="135"/>
                  </a:lnTo>
                  <a:lnTo>
                    <a:pt x="439" y="135"/>
                  </a:lnTo>
                  <a:lnTo>
                    <a:pt x="439" y="139"/>
                  </a:lnTo>
                  <a:lnTo>
                    <a:pt x="439" y="139"/>
                  </a:lnTo>
                  <a:lnTo>
                    <a:pt x="439" y="147"/>
                  </a:lnTo>
                  <a:lnTo>
                    <a:pt x="439" y="147"/>
                  </a:lnTo>
                  <a:lnTo>
                    <a:pt x="439" y="175"/>
                  </a:lnTo>
                  <a:lnTo>
                    <a:pt x="439" y="175"/>
                  </a:lnTo>
                  <a:lnTo>
                    <a:pt x="427" y="175"/>
                  </a:lnTo>
                  <a:lnTo>
                    <a:pt x="427" y="175"/>
                  </a:lnTo>
                  <a:lnTo>
                    <a:pt x="427" y="203"/>
                  </a:lnTo>
                  <a:lnTo>
                    <a:pt x="427" y="203"/>
                  </a:lnTo>
                  <a:lnTo>
                    <a:pt x="427" y="210"/>
                  </a:lnTo>
                  <a:lnTo>
                    <a:pt x="427" y="210"/>
                  </a:lnTo>
                  <a:lnTo>
                    <a:pt x="427" y="243"/>
                  </a:lnTo>
                  <a:lnTo>
                    <a:pt x="427" y="243"/>
                  </a:lnTo>
                  <a:lnTo>
                    <a:pt x="430" y="279"/>
                  </a:lnTo>
                  <a:lnTo>
                    <a:pt x="430" y="279"/>
                  </a:lnTo>
                  <a:lnTo>
                    <a:pt x="427" y="279"/>
                  </a:lnTo>
                  <a:lnTo>
                    <a:pt x="427" y="279"/>
                  </a:lnTo>
                  <a:lnTo>
                    <a:pt x="427" y="347"/>
                  </a:lnTo>
                  <a:lnTo>
                    <a:pt x="427" y="347"/>
                  </a:lnTo>
                  <a:lnTo>
                    <a:pt x="456" y="347"/>
                  </a:lnTo>
                  <a:lnTo>
                    <a:pt x="456" y="347"/>
                  </a:lnTo>
                  <a:lnTo>
                    <a:pt x="491" y="347"/>
                  </a:lnTo>
                  <a:lnTo>
                    <a:pt x="491" y="347"/>
                  </a:lnTo>
                  <a:lnTo>
                    <a:pt x="498" y="347"/>
                  </a:lnTo>
                  <a:lnTo>
                    <a:pt x="498" y="347"/>
                  </a:lnTo>
                  <a:lnTo>
                    <a:pt x="498" y="347"/>
                  </a:lnTo>
                  <a:lnTo>
                    <a:pt x="498" y="347"/>
                  </a:lnTo>
                  <a:lnTo>
                    <a:pt x="498" y="345"/>
                  </a:lnTo>
                  <a:lnTo>
                    <a:pt x="498" y="345"/>
                  </a:lnTo>
                  <a:lnTo>
                    <a:pt x="531" y="345"/>
                  </a:lnTo>
                  <a:lnTo>
                    <a:pt x="531" y="345"/>
                  </a:lnTo>
                  <a:lnTo>
                    <a:pt x="602" y="345"/>
                  </a:lnTo>
                  <a:lnTo>
                    <a:pt x="602" y="345"/>
                  </a:lnTo>
                  <a:lnTo>
                    <a:pt x="602" y="449"/>
                  </a:lnTo>
                  <a:lnTo>
                    <a:pt x="602" y="449"/>
                  </a:lnTo>
                  <a:lnTo>
                    <a:pt x="602" y="473"/>
                  </a:lnTo>
                  <a:lnTo>
                    <a:pt x="602" y="473"/>
                  </a:lnTo>
                  <a:lnTo>
                    <a:pt x="602" y="484"/>
                  </a:lnTo>
                  <a:lnTo>
                    <a:pt x="602" y="484"/>
                  </a:lnTo>
                  <a:lnTo>
                    <a:pt x="602" y="553"/>
                  </a:lnTo>
                  <a:lnTo>
                    <a:pt x="602" y="553"/>
                  </a:lnTo>
                  <a:lnTo>
                    <a:pt x="602" y="588"/>
                  </a:lnTo>
                  <a:lnTo>
                    <a:pt x="602" y="588"/>
                  </a:lnTo>
                  <a:lnTo>
                    <a:pt x="605" y="588"/>
                  </a:lnTo>
                  <a:lnTo>
                    <a:pt x="605" y="588"/>
                  </a:lnTo>
                  <a:lnTo>
                    <a:pt x="605" y="624"/>
                  </a:lnTo>
                  <a:lnTo>
                    <a:pt x="605" y="624"/>
                  </a:lnTo>
                  <a:lnTo>
                    <a:pt x="605" y="645"/>
                  </a:lnTo>
                  <a:lnTo>
                    <a:pt x="605" y="645"/>
                  </a:lnTo>
                  <a:lnTo>
                    <a:pt x="562" y="645"/>
                  </a:lnTo>
                  <a:lnTo>
                    <a:pt x="562" y="645"/>
                  </a:lnTo>
                  <a:lnTo>
                    <a:pt x="560" y="645"/>
                  </a:lnTo>
                  <a:lnTo>
                    <a:pt x="560" y="645"/>
                  </a:lnTo>
                  <a:lnTo>
                    <a:pt x="560" y="645"/>
                  </a:lnTo>
                  <a:lnTo>
                    <a:pt x="560" y="645"/>
                  </a:lnTo>
                  <a:lnTo>
                    <a:pt x="560" y="645"/>
                  </a:lnTo>
                  <a:lnTo>
                    <a:pt x="560" y="645"/>
                  </a:lnTo>
                  <a:lnTo>
                    <a:pt x="451" y="643"/>
                  </a:lnTo>
                  <a:lnTo>
                    <a:pt x="451" y="643"/>
                  </a:lnTo>
                  <a:lnTo>
                    <a:pt x="409" y="645"/>
                  </a:lnTo>
                  <a:lnTo>
                    <a:pt x="409" y="645"/>
                  </a:lnTo>
                  <a:lnTo>
                    <a:pt x="399" y="645"/>
                  </a:lnTo>
                  <a:lnTo>
                    <a:pt x="399" y="645"/>
                  </a:lnTo>
                  <a:lnTo>
                    <a:pt x="142" y="645"/>
                  </a:lnTo>
                  <a:lnTo>
                    <a:pt x="142" y="645"/>
                  </a:lnTo>
                  <a:lnTo>
                    <a:pt x="142" y="624"/>
                  </a:lnTo>
                  <a:lnTo>
                    <a:pt x="142" y="624"/>
                  </a:lnTo>
                  <a:lnTo>
                    <a:pt x="142" y="617"/>
                  </a:lnTo>
                  <a:lnTo>
                    <a:pt x="142" y="617"/>
                  </a:lnTo>
                  <a:lnTo>
                    <a:pt x="142" y="347"/>
                  </a:lnTo>
                  <a:lnTo>
                    <a:pt x="142" y="347"/>
                  </a:lnTo>
                  <a:lnTo>
                    <a:pt x="106" y="345"/>
                  </a:lnTo>
                  <a:lnTo>
                    <a:pt x="106" y="345"/>
                  </a:lnTo>
                  <a:lnTo>
                    <a:pt x="50" y="345"/>
                  </a:lnTo>
                  <a:lnTo>
                    <a:pt x="50" y="345"/>
                  </a:lnTo>
                  <a:lnTo>
                    <a:pt x="47" y="345"/>
                  </a:lnTo>
                  <a:lnTo>
                    <a:pt x="47" y="345"/>
                  </a:lnTo>
                  <a:lnTo>
                    <a:pt x="0" y="345"/>
                  </a:lnTo>
                  <a:lnTo>
                    <a:pt x="0" y="345"/>
                  </a:lnTo>
                  <a:lnTo>
                    <a:pt x="0" y="281"/>
                  </a:lnTo>
                  <a:lnTo>
                    <a:pt x="0" y="281"/>
                  </a:lnTo>
                  <a:lnTo>
                    <a:pt x="0" y="276"/>
                  </a:lnTo>
                  <a:lnTo>
                    <a:pt x="0" y="276"/>
                  </a:lnTo>
                  <a:lnTo>
                    <a:pt x="0" y="241"/>
                  </a:lnTo>
                  <a:lnTo>
                    <a:pt x="0" y="241"/>
                  </a:lnTo>
                  <a:lnTo>
                    <a:pt x="0" y="213"/>
                  </a:lnTo>
                  <a:lnTo>
                    <a:pt x="0" y="213"/>
                  </a:lnTo>
                  <a:lnTo>
                    <a:pt x="0" y="208"/>
                  </a:lnTo>
                  <a:lnTo>
                    <a:pt x="0" y="208"/>
                  </a:lnTo>
                  <a:lnTo>
                    <a:pt x="2" y="139"/>
                  </a:lnTo>
                  <a:lnTo>
                    <a:pt x="2" y="139"/>
                  </a:lnTo>
                  <a:lnTo>
                    <a:pt x="2" y="102"/>
                  </a:lnTo>
                  <a:lnTo>
                    <a:pt x="2" y="102"/>
                  </a:lnTo>
                  <a:lnTo>
                    <a:pt x="7" y="102"/>
                  </a:lnTo>
                  <a:lnTo>
                    <a:pt x="7" y="102"/>
                  </a:lnTo>
                  <a:lnTo>
                    <a:pt x="7" y="76"/>
                  </a:lnTo>
                  <a:lnTo>
                    <a:pt x="7" y="76"/>
                  </a:lnTo>
                  <a:lnTo>
                    <a:pt x="7" y="73"/>
                  </a:lnTo>
                  <a:lnTo>
                    <a:pt x="7" y="73"/>
                  </a:lnTo>
                  <a:lnTo>
                    <a:pt x="7" y="64"/>
                  </a:lnTo>
                  <a:lnTo>
                    <a:pt x="7" y="64"/>
                  </a:lnTo>
                  <a:lnTo>
                    <a:pt x="7" y="33"/>
                  </a:lnTo>
                  <a:lnTo>
                    <a:pt x="7" y="33"/>
                  </a:lnTo>
                  <a:lnTo>
                    <a:pt x="7" y="0"/>
                  </a:lnTo>
                  <a:lnTo>
                    <a:pt x="7" y="0"/>
                  </a:lnTo>
                  <a:lnTo>
                    <a:pt x="7" y="0"/>
                  </a:lnTo>
                  <a:lnTo>
                    <a:pt x="7"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49" name="Freeform 855"/>
            <p:cNvSpPr>
              <a:spLocks/>
            </p:cNvSpPr>
            <p:nvPr/>
          </p:nvSpPr>
          <p:spPr bwMode="auto">
            <a:xfrm>
              <a:off x="671" y="2657"/>
              <a:ext cx="411" cy="654"/>
            </a:xfrm>
            <a:custGeom>
              <a:avLst/>
              <a:gdLst/>
              <a:ahLst/>
              <a:cxnLst>
                <a:cxn ang="0">
                  <a:pos x="78" y="3"/>
                </a:cxn>
                <a:cxn ang="0">
                  <a:pos x="218" y="121"/>
                </a:cxn>
                <a:cxn ang="0">
                  <a:pos x="218" y="244"/>
                </a:cxn>
                <a:cxn ang="0">
                  <a:pos x="185" y="331"/>
                </a:cxn>
                <a:cxn ang="0">
                  <a:pos x="154" y="355"/>
                </a:cxn>
                <a:cxn ang="0">
                  <a:pos x="107" y="376"/>
                </a:cxn>
                <a:cxn ang="0">
                  <a:pos x="102" y="310"/>
                </a:cxn>
                <a:cxn ang="0">
                  <a:pos x="85" y="284"/>
                </a:cxn>
                <a:cxn ang="0">
                  <a:pos x="73" y="267"/>
                </a:cxn>
                <a:cxn ang="0">
                  <a:pos x="5" y="248"/>
                </a:cxn>
                <a:cxn ang="0">
                  <a:pos x="7" y="237"/>
                </a:cxn>
                <a:cxn ang="0">
                  <a:pos x="12" y="215"/>
                </a:cxn>
                <a:cxn ang="0">
                  <a:pos x="14" y="201"/>
                </a:cxn>
                <a:cxn ang="0">
                  <a:pos x="17" y="192"/>
                </a:cxn>
                <a:cxn ang="0">
                  <a:pos x="19" y="182"/>
                </a:cxn>
                <a:cxn ang="0">
                  <a:pos x="26" y="159"/>
                </a:cxn>
                <a:cxn ang="0">
                  <a:pos x="26" y="147"/>
                </a:cxn>
                <a:cxn ang="0">
                  <a:pos x="29" y="135"/>
                </a:cxn>
                <a:cxn ang="0">
                  <a:pos x="26" y="123"/>
                </a:cxn>
                <a:cxn ang="0">
                  <a:pos x="26" y="119"/>
                </a:cxn>
                <a:cxn ang="0">
                  <a:pos x="29" y="111"/>
                </a:cxn>
                <a:cxn ang="0">
                  <a:pos x="33" y="107"/>
                </a:cxn>
                <a:cxn ang="0">
                  <a:pos x="38" y="107"/>
                </a:cxn>
                <a:cxn ang="0">
                  <a:pos x="45" y="104"/>
                </a:cxn>
                <a:cxn ang="0">
                  <a:pos x="45" y="111"/>
                </a:cxn>
                <a:cxn ang="0">
                  <a:pos x="45" y="116"/>
                </a:cxn>
                <a:cxn ang="0">
                  <a:pos x="45" y="121"/>
                </a:cxn>
                <a:cxn ang="0">
                  <a:pos x="48" y="123"/>
                </a:cxn>
                <a:cxn ang="0">
                  <a:pos x="48" y="128"/>
                </a:cxn>
                <a:cxn ang="0">
                  <a:pos x="48" y="123"/>
                </a:cxn>
                <a:cxn ang="0">
                  <a:pos x="52" y="128"/>
                </a:cxn>
                <a:cxn ang="0">
                  <a:pos x="50" y="123"/>
                </a:cxn>
                <a:cxn ang="0">
                  <a:pos x="50" y="116"/>
                </a:cxn>
                <a:cxn ang="0">
                  <a:pos x="50" y="114"/>
                </a:cxn>
                <a:cxn ang="0">
                  <a:pos x="52" y="109"/>
                </a:cxn>
                <a:cxn ang="0">
                  <a:pos x="59" y="109"/>
                </a:cxn>
                <a:cxn ang="0">
                  <a:pos x="50" y="109"/>
                </a:cxn>
                <a:cxn ang="0">
                  <a:pos x="50" y="102"/>
                </a:cxn>
                <a:cxn ang="0">
                  <a:pos x="55" y="93"/>
                </a:cxn>
                <a:cxn ang="0">
                  <a:pos x="66" y="81"/>
                </a:cxn>
                <a:cxn ang="0">
                  <a:pos x="78" y="74"/>
                </a:cxn>
                <a:cxn ang="0">
                  <a:pos x="78" y="88"/>
                </a:cxn>
                <a:cxn ang="0">
                  <a:pos x="83" y="95"/>
                </a:cxn>
                <a:cxn ang="0">
                  <a:pos x="95" y="100"/>
                </a:cxn>
                <a:cxn ang="0">
                  <a:pos x="92" y="90"/>
                </a:cxn>
                <a:cxn ang="0">
                  <a:pos x="85" y="83"/>
                </a:cxn>
                <a:cxn ang="0">
                  <a:pos x="88" y="76"/>
                </a:cxn>
                <a:cxn ang="0">
                  <a:pos x="78" y="69"/>
                </a:cxn>
                <a:cxn ang="0">
                  <a:pos x="88" y="59"/>
                </a:cxn>
                <a:cxn ang="0">
                  <a:pos x="83" y="62"/>
                </a:cxn>
                <a:cxn ang="0">
                  <a:pos x="76" y="64"/>
                </a:cxn>
                <a:cxn ang="0">
                  <a:pos x="71" y="71"/>
                </a:cxn>
                <a:cxn ang="0">
                  <a:pos x="59" y="81"/>
                </a:cxn>
                <a:cxn ang="0">
                  <a:pos x="55" y="88"/>
                </a:cxn>
                <a:cxn ang="0">
                  <a:pos x="48" y="95"/>
                </a:cxn>
                <a:cxn ang="0">
                  <a:pos x="45" y="100"/>
                </a:cxn>
                <a:cxn ang="0">
                  <a:pos x="50" y="88"/>
                </a:cxn>
                <a:cxn ang="0">
                  <a:pos x="59" y="69"/>
                </a:cxn>
                <a:cxn ang="0">
                  <a:pos x="66" y="45"/>
                </a:cxn>
                <a:cxn ang="0">
                  <a:pos x="73" y="26"/>
                </a:cxn>
              </a:cxnLst>
              <a:rect l="0" t="0" r="r" b="b"/>
              <a:pathLst>
                <a:path w="236" h="376">
                  <a:moveTo>
                    <a:pt x="76" y="19"/>
                  </a:moveTo>
                  <a:lnTo>
                    <a:pt x="76" y="17"/>
                  </a:lnTo>
                  <a:lnTo>
                    <a:pt x="76" y="17"/>
                  </a:lnTo>
                  <a:lnTo>
                    <a:pt x="76" y="17"/>
                  </a:lnTo>
                  <a:lnTo>
                    <a:pt x="76" y="17"/>
                  </a:lnTo>
                  <a:lnTo>
                    <a:pt x="76" y="15"/>
                  </a:lnTo>
                  <a:lnTo>
                    <a:pt x="76" y="15"/>
                  </a:lnTo>
                  <a:lnTo>
                    <a:pt x="76" y="15"/>
                  </a:lnTo>
                  <a:lnTo>
                    <a:pt x="76" y="15"/>
                  </a:lnTo>
                  <a:lnTo>
                    <a:pt x="76" y="12"/>
                  </a:lnTo>
                  <a:lnTo>
                    <a:pt x="76" y="12"/>
                  </a:lnTo>
                  <a:lnTo>
                    <a:pt x="78" y="10"/>
                  </a:lnTo>
                  <a:lnTo>
                    <a:pt x="78" y="10"/>
                  </a:lnTo>
                  <a:lnTo>
                    <a:pt x="78" y="8"/>
                  </a:lnTo>
                  <a:lnTo>
                    <a:pt x="78" y="8"/>
                  </a:lnTo>
                  <a:lnTo>
                    <a:pt x="78" y="5"/>
                  </a:lnTo>
                  <a:lnTo>
                    <a:pt x="78" y="5"/>
                  </a:lnTo>
                  <a:lnTo>
                    <a:pt x="78" y="3"/>
                  </a:lnTo>
                  <a:lnTo>
                    <a:pt x="78" y="3"/>
                  </a:lnTo>
                  <a:lnTo>
                    <a:pt x="78" y="0"/>
                  </a:lnTo>
                  <a:lnTo>
                    <a:pt x="78" y="0"/>
                  </a:lnTo>
                  <a:lnTo>
                    <a:pt x="81" y="0"/>
                  </a:lnTo>
                  <a:lnTo>
                    <a:pt x="81" y="0"/>
                  </a:lnTo>
                  <a:lnTo>
                    <a:pt x="161" y="0"/>
                  </a:lnTo>
                  <a:lnTo>
                    <a:pt x="161" y="0"/>
                  </a:lnTo>
                  <a:lnTo>
                    <a:pt x="182" y="0"/>
                  </a:lnTo>
                  <a:lnTo>
                    <a:pt x="182" y="0"/>
                  </a:lnTo>
                  <a:lnTo>
                    <a:pt x="185" y="38"/>
                  </a:lnTo>
                  <a:lnTo>
                    <a:pt x="185" y="38"/>
                  </a:lnTo>
                  <a:lnTo>
                    <a:pt x="201" y="38"/>
                  </a:lnTo>
                  <a:lnTo>
                    <a:pt x="201" y="38"/>
                  </a:lnTo>
                  <a:lnTo>
                    <a:pt x="201" y="71"/>
                  </a:lnTo>
                  <a:lnTo>
                    <a:pt x="201" y="71"/>
                  </a:lnTo>
                  <a:lnTo>
                    <a:pt x="218" y="71"/>
                  </a:lnTo>
                  <a:lnTo>
                    <a:pt x="218" y="71"/>
                  </a:lnTo>
                  <a:lnTo>
                    <a:pt x="218" y="121"/>
                  </a:lnTo>
                  <a:lnTo>
                    <a:pt x="218" y="121"/>
                  </a:lnTo>
                  <a:lnTo>
                    <a:pt x="218" y="140"/>
                  </a:lnTo>
                  <a:lnTo>
                    <a:pt x="218" y="140"/>
                  </a:lnTo>
                  <a:lnTo>
                    <a:pt x="236" y="140"/>
                  </a:lnTo>
                  <a:lnTo>
                    <a:pt x="236" y="140"/>
                  </a:lnTo>
                  <a:lnTo>
                    <a:pt x="236" y="149"/>
                  </a:lnTo>
                  <a:lnTo>
                    <a:pt x="236" y="149"/>
                  </a:lnTo>
                  <a:lnTo>
                    <a:pt x="236" y="204"/>
                  </a:lnTo>
                  <a:lnTo>
                    <a:pt x="236" y="204"/>
                  </a:lnTo>
                  <a:lnTo>
                    <a:pt x="236" y="208"/>
                  </a:lnTo>
                  <a:lnTo>
                    <a:pt x="236" y="208"/>
                  </a:lnTo>
                  <a:lnTo>
                    <a:pt x="236" y="208"/>
                  </a:lnTo>
                  <a:lnTo>
                    <a:pt x="236" y="208"/>
                  </a:lnTo>
                  <a:lnTo>
                    <a:pt x="218" y="211"/>
                  </a:lnTo>
                  <a:lnTo>
                    <a:pt x="218" y="211"/>
                  </a:lnTo>
                  <a:lnTo>
                    <a:pt x="218" y="211"/>
                  </a:lnTo>
                  <a:lnTo>
                    <a:pt x="218" y="211"/>
                  </a:lnTo>
                  <a:lnTo>
                    <a:pt x="218" y="244"/>
                  </a:lnTo>
                  <a:lnTo>
                    <a:pt x="218" y="244"/>
                  </a:lnTo>
                  <a:lnTo>
                    <a:pt x="201" y="244"/>
                  </a:lnTo>
                  <a:lnTo>
                    <a:pt x="201" y="244"/>
                  </a:lnTo>
                  <a:lnTo>
                    <a:pt x="201" y="312"/>
                  </a:lnTo>
                  <a:lnTo>
                    <a:pt x="201" y="312"/>
                  </a:lnTo>
                  <a:lnTo>
                    <a:pt x="201" y="312"/>
                  </a:lnTo>
                  <a:lnTo>
                    <a:pt x="201" y="312"/>
                  </a:lnTo>
                  <a:lnTo>
                    <a:pt x="203" y="312"/>
                  </a:lnTo>
                  <a:lnTo>
                    <a:pt x="203" y="312"/>
                  </a:lnTo>
                  <a:lnTo>
                    <a:pt x="203" y="326"/>
                  </a:lnTo>
                  <a:lnTo>
                    <a:pt x="203" y="326"/>
                  </a:lnTo>
                  <a:lnTo>
                    <a:pt x="192" y="326"/>
                  </a:lnTo>
                  <a:lnTo>
                    <a:pt x="192" y="326"/>
                  </a:lnTo>
                  <a:lnTo>
                    <a:pt x="192" y="329"/>
                  </a:lnTo>
                  <a:lnTo>
                    <a:pt x="192" y="329"/>
                  </a:lnTo>
                  <a:lnTo>
                    <a:pt x="185" y="329"/>
                  </a:lnTo>
                  <a:lnTo>
                    <a:pt x="185" y="329"/>
                  </a:lnTo>
                  <a:lnTo>
                    <a:pt x="185" y="331"/>
                  </a:lnTo>
                  <a:lnTo>
                    <a:pt x="185" y="331"/>
                  </a:lnTo>
                  <a:lnTo>
                    <a:pt x="168" y="331"/>
                  </a:lnTo>
                  <a:lnTo>
                    <a:pt x="168" y="331"/>
                  </a:lnTo>
                  <a:lnTo>
                    <a:pt x="168" y="345"/>
                  </a:lnTo>
                  <a:lnTo>
                    <a:pt x="168" y="345"/>
                  </a:lnTo>
                  <a:lnTo>
                    <a:pt x="166" y="345"/>
                  </a:lnTo>
                  <a:lnTo>
                    <a:pt x="166" y="345"/>
                  </a:lnTo>
                  <a:lnTo>
                    <a:pt x="166" y="350"/>
                  </a:lnTo>
                  <a:lnTo>
                    <a:pt x="166" y="350"/>
                  </a:lnTo>
                  <a:lnTo>
                    <a:pt x="159" y="350"/>
                  </a:lnTo>
                  <a:lnTo>
                    <a:pt x="159" y="350"/>
                  </a:lnTo>
                  <a:lnTo>
                    <a:pt x="159" y="355"/>
                  </a:lnTo>
                  <a:lnTo>
                    <a:pt x="159" y="355"/>
                  </a:lnTo>
                  <a:lnTo>
                    <a:pt x="156" y="355"/>
                  </a:lnTo>
                  <a:lnTo>
                    <a:pt x="156" y="355"/>
                  </a:lnTo>
                  <a:lnTo>
                    <a:pt x="156" y="355"/>
                  </a:lnTo>
                  <a:lnTo>
                    <a:pt x="156" y="355"/>
                  </a:lnTo>
                  <a:lnTo>
                    <a:pt x="154" y="355"/>
                  </a:lnTo>
                  <a:lnTo>
                    <a:pt x="154" y="355"/>
                  </a:lnTo>
                  <a:lnTo>
                    <a:pt x="154" y="362"/>
                  </a:lnTo>
                  <a:lnTo>
                    <a:pt x="154" y="362"/>
                  </a:lnTo>
                  <a:lnTo>
                    <a:pt x="147" y="362"/>
                  </a:lnTo>
                  <a:lnTo>
                    <a:pt x="147" y="362"/>
                  </a:lnTo>
                  <a:lnTo>
                    <a:pt x="147" y="367"/>
                  </a:lnTo>
                  <a:lnTo>
                    <a:pt x="147" y="367"/>
                  </a:lnTo>
                  <a:lnTo>
                    <a:pt x="118" y="367"/>
                  </a:lnTo>
                  <a:lnTo>
                    <a:pt x="118" y="367"/>
                  </a:lnTo>
                  <a:lnTo>
                    <a:pt x="118" y="371"/>
                  </a:lnTo>
                  <a:lnTo>
                    <a:pt x="118" y="371"/>
                  </a:lnTo>
                  <a:lnTo>
                    <a:pt x="109" y="371"/>
                  </a:lnTo>
                  <a:lnTo>
                    <a:pt x="109" y="371"/>
                  </a:lnTo>
                  <a:lnTo>
                    <a:pt x="109" y="374"/>
                  </a:lnTo>
                  <a:lnTo>
                    <a:pt x="109" y="374"/>
                  </a:lnTo>
                  <a:lnTo>
                    <a:pt x="107" y="374"/>
                  </a:lnTo>
                  <a:lnTo>
                    <a:pt x="107" y="374"/>
                  </a:lnTo>
                  <a:lnTo>
                    <a:pt x="107" y="376"/>
                  </a:lnTo>
                  <a:lnTo>
                    <a:pt x="107" y="376"/>
                  </a:lnTo>
                  <a:lnTo>
                    <a:pt x="104" y="376"/>
                  </a:lnTo>
                  <a:lnTo>
                    <a:pt x="104" y="376"/>
                  </a:lnTo>
                  <a:lnTo>
                    <a:pt x="104" y="374"/>
                  </a:lnTo>
                  <a:lnTo>
                    <a:pt x="104" y="374"/>
                  </a:lnTo>
                  <a:lnTo>
                    <a:pt x="104" y="374"/>
                  </a:lnTo>
                  <a:lnTo>
                    <a:pt x="104" y="374"/>
                  </a:lnTo>
                  <a:lnTo>
                    <a:pt x="104" y="345"/>
                  </a:lnTo>
                  <a:lnTo>
                    <a:pt x="104" y="345"/>
                  </a:lnTo>
                  <a:lnTo>
                    <a:pt x="97" y="345"/>
                  </a:lnTo>
                  <a:lnTo>
                    <a:pt x="97" y="345"/>
                  </a:lnTo>
                  <a:lnTo>
                    <a:pt x="97" y="326"/>
                  </a:lnTo>
                  <a:lnTo>
                    <a:pt x="97" y="326"/>
                  </a:lnTo>
                  <a:lnTo>
                    <a:pt x="95" y="326"/>
                  </a:lnTo>
                  <a:lnTo>
                    <a:pt x="95" y="326"/>
                  </a:lnTo>
                  <a:lnTo>
                    <a:pt x="95" y="310"/>
                  </a:lnTo>
                  <a:lnTo>
                    <a:pt x="95" y="310"/>
                  </a:lnTo>
                  <a:lnTo>
                    <a:pt x="102" y="310"/>
                  </a:lnTo>
                  <a:lnTo>
                    <a:pt x="102" y="310"/>
                  </a:lnTo>
                  <a:lnTo>
                    <a:pt x="102" y="298"/>
                  </a:lnTo>
                  <a:lnTo>
                    <a:pt x="102" y="298"/>
                  </a:lnTo>
                  <a:lnTo>
                    <a:pt x="99" y="298"/>
                  </a:lnTo>
                  <a:lnTo>
                    <a:pt x="99" y="298"/>
                  </a:lnTo>
                  <a:lnTo>
                    <a:pt x="99" y="298"/>
                  </a:lnTo>
                  <a:lnTo>
                    <a:pt x="99" y="298"/>
                  </a:lnTo>
                  <a:lnTo>
                    <a:pt x="97" y="298"/>
                  </a:lnTo>
                  <a:lnTo>
                    <a:pt x="97" y="298"/>
                  </a:lnTo>
                  <a:lnTo>
                    <a:pt x="97" y="293"/>
                  </a:lnTo>
                  <a:lnTo>
                    <a:pt x="97" y="293"/>
                  </a:lnTo>
                  <a:lnTo>
                    <a:pt x="97" y="289"/>
                  </a:lnTo>
                  <a:lnTo>
                    <a:pt x="97" y="289"/>
                  </a:lnTo>
                  <a:lnTo>
                    <a:pt x="90" y="289"/>
                  </a:lnTo>
                  <a:lnTo>
                    <a:pt x="90" y="289"/>
                  </a:lnTo>
                  <a:lnTo>
                    <a:pt x="90" y="284"/>
                  </a:lnTo>
                  <a:lnTo>
                    <a:pt x="90" y="284"/>
                  </a:lnTo>
                  <a:lnTo>
                    <a:pt x="85" y="284"/>
                  </a:lnTo>
                  <a:lnTo>
                    <a:pt x="85" y="284"/>
                  </a:lnTo>
                  <a:lnTo>
                    <a:pt x="85" y="282"/>
                  </a:lnTo>
                  <a:lnTo>
                    <a:pt x="85" y="282"/>
                  </a:lnTo>
                  <a:lnTo>
                    <a:pt x="81" y="282"/>
                  </a:lnTo>
                  <a:lnTo>
                    <a:pt x="81" y="282"/>
                  </a:lnTo>
                  <a:lnTo>
                    <a:pt x="81" y="277"/>
                  </a:lnTo>
                  <a:lnTo>
                    <a:pt x="81" y="277"/>
                  </a:lnTo>
                  <a:lnTo>
                    <a:pt x="81" y="277"/>
                  </a:lnTo>
                  <a:lnTo>
                    <a:pt x="81" y="277"/>
                  </a:lnTo>
                  <a:lnTo>
                    <a:pt x="81" y="274"/>
                  </a:lnTo>
                  <a:lnTo>
                    <a:pt x="81" y="274"/>
                  </a:lnTo>
                  <a:lnTo>
                    <a:pt x="78" y="274"/>
                  </a:lnTo>
                  <a:lnTo>
                    <a:pt x="78" y="274"/>
                  </a:lnTo>
                  <a:lnTo>
                    <a:pt x="78" y="270"/>
                  </a:lnTo>
                  <a:lnTo>
                    <a:pt x="78" y="270"/>
                  </a:lnTo>
                  <a:lnTo>
                    <a:pt x="73" y="270"/>
                  </a:lnTo>
                  <a:lnTo>
                    <a:pt x="73" y="270"/>
                  </a:lnTo>
                  <a:lnTo>
                    <a:pt x="73" y="267"/>
                  </a:lnTo>
                  <a:lnTo>
                    <a:pt x="73" y="267"/>
                  </a:lnTo>
                  <a:lnTo>
                    <a:pt x="69" y="267"/>
                  </a:lnTo>
                  <a:lnTo>
                    <a:pt x="69" y="267"/>
                  </a:lnTo>
                  <a:lnTo>
                    <a:pt x="69" y="260"/>
                  </a:lnTo>
                  <a:lnTo>
                    <a:pt x="69" y="260"/>
                  </a:lnTo>
                  <a:lnTo>
                    <a:pt x="19" y="260"/>
                  </a:lnTo>
                  <a:lnTo>
                    <a:pt x="19" y="260"/>
                  </a:lnTo>
                  <a:lnTo>
                    <a:pt x="19" y="260"/>
                  </a:lnTo>
                  <a:lnTo>
                    <a:pt x="19" y="260"/>
                  </a:lnTo>
                  <a:lnTo>
                    <a:pt x="0" y="260"/>
                  </a:lnTo>
                  <a:lnTo>
                    <a:pt x="0" y="260"/>
                  </a:lnTo>
                  <a:lnTo>
                    <a:pt x="0" y="258"/>
                  </a:lnTo>
                  <a:lnTo>
                    <a:pt x="0" y="258"/>
                  </a:lnTo>
                  <a:lnTo>
                    <a:pt x="3" y="256"/>
                  </a:lnTo>
                  <a:lnTo>
                    <a:pt x="3" y="256"/>
                  </a:lnTo>
                  <a:lnTo>
                    <a:pt x="3" y="251"/>
                  </a:lnTo>
                  <a:lnTo>
                    <a:pt x="3" y="251"/>
                  </a:lnTo>
                  <a:lnTo>
                    <a:pt x="5" y="248"/>
                  </a:lnTo>
                  <a:lnTo>
                    <a:pt x="5" y="248"/>
                  </a:lnTo>
                  <a:lnTo>
                    <a:pt x="5" y="246"/>
                  </a:lnTo>
                  <a:lnTo>
                    <a:pt x="5" y="246"/>
                  </a:lnTo>
                  <a:lnTo>
                    <a:pt x="5" y="244"/>
                  </a:lnTo>
                  <a:lnTo>
                    <a:pt x="5" y="244"/>
                  </a:lnTo>
                  <a:lnTo>
                    <a:pt x="5" y="244"/>
                  </a:lnTo>
                  <a:lnTo>
                    <a:pt x="5" y="244"/>
                  </a:lnTo>
                  <a:lnTo>
                    <a:pt x="7" y="241"/>
                  </a:lnTo>
                  <a:lnTo>
                    <a:pt x="7" y="241"/>
                  </a:lnTo>
                  <a:lnTo>
                    <a:pt x="7" y="241"/>
                  </a:lnTo>
                  <a:lnTo>
                    <a:pt x="7" y="241"/>
                  </a:lnTo>
                  <a:lnTo>
                    <a:pt x="7" y="239"/>
                  </a:lnTo>
                  <a:lnTo>
                    <a:pt x="7" y="239"/>
                  </a:lnTo>
                  <a:lnTo>
                    <a:pt x="7" y="239"/>
                  </a:lnTo>
                  <a:lnTo>
                    <a:pt x="7" y="239"/>
                  </a:lnTo>
                  <a:lnTo>
                    <a:pt x="7" y="237"/>
                  </a:lnTo>
                  <a:lnTo>
                    <a:pt x="7" y="237"/>
                  </a:lnTo>
                  <a:lnTo>
                    <a:pt x="7" y="237"/>
                  </a:lnTo>
                  <a:lnTo>
                    <a:pt x="7" y="237"/>
                  </a:lnTo>
                  <a:lnTo>
                    <a:pt x="10" y="234"/>
                  </a:lnTo>
                  <a:lnTo>
                    <a:pt x="10" y="234"/>
                  </a:lnTo>
                  <a:lnTo>
                    <a:pt x="10" y="234"/>
                  </a:lnTo>
                  <a:lnTo>
                    <a:pt x="10" y="234"/>
                  </a:lnTo>
                  <a:lnTo>
                    <a:pt x="10" y="232"/>
                  </a:lnTo>
                  <a:lnTo>
                    <a:pt x="10" y="232"/>
                  </a:lnTo>
                  <a:lnTo>
                    <a:pt x="10" y="230"/>
                  </a:lnTo>
                  <a:lnTo>
                    <a:pt x="10" y="230"/>
                  </a:lnTo>
                  <a:lnTo>
                    <a:pt x="10" y="227"/>
                  </a:lnTo>
                  <a:lnTo>
                    <a:pt x="10" y="227"/>
                  </a:lnTo>
                  <a:lnTo>
                    <a:pt x="12" y="225"/>
                  </a:lnTo>
                  <a:lnTo>
                    <a:pt x="12" y="225"/>
                  </a:lnTo>
                  <a:lnTo>
                    <a:pt x="12" y="223"/>
                  </a:lnTo>
                  <a:lnTo>
                    <a:pt x="12" y="223"/>
                  </a:lnTo>
                  <a:lnTo>
                    <a:pt x="12" y="218"/>
                  </a:lnTo>
                  <a:lnTo>
                    <a:pt x="12" y="218"/>
                  </a:lnTo>
                  <a:lnTo>
                    <a:pt x="12" y="215"/>
                  </a:lnTo>
                  <a:lnTo>
                    <a:pt x="12" y="215"/>
                  </a:lnTo>
                  <a:lnTo>
                    <a:pt x="14" y="213"/>
                  </a:lnTo>
                  <a:lnTo>
                    <a:pt x="14" y="213"/>
                  </a:lnTo>
                  <a:lnTo>
                    <a:pt x="14" y="211"/>
                  </a:lnTo>
                  <a:lnTo>
                    <a:pt x="14" y="211"/>
                  </a:lnTo>
                  <a:lnTo>
                    <a:pt x="14" y="211"/>
                  </a:lnTo>
                  <a:lnTo>
                    <a:pt x="14" y="211"/>
                  </a:lnTo>
                  <a:lnTo>
                    <a:pt x="14" y="208"/>
                  </a:lnTo>
                  <a:lnTo>
                    <a:pt x="14" y="208"/>
                  </a:lnTo>
                  <a:lnTo>
                    <a:pt x="14" y="206"/>
                  </a:lnTo>
                  <a:lnTo>
                    <a:pt x="14" y="206"/>
                  </a:lnTo>
                  <a:lnTo>
                    <a:pt x="14" y="204"/>
                  </a:lnTo>
                  <a:lnTo>
                    <a:pt x="14" y="204"/>
                  </a:lnTo>
                  <a:lnTo>
                    <a:pt x="14" y="204"/>
                  </a:lnTo>
                  <a:lnTo>
                    <a:pt x="14" y="204"/>
                  </a:lnTo>
                  <a:lnTo>
                    <a:pt x="14" y="204"/>
                  </a:lnTo>
                  <a:lnTo>
                    <a:pt x="14" y="204"/>
                  </a:lnTo>
                  <a:lnTo>
                    <a:pt x="14" y="201"/>
                  </a:lnTo>
                  <a:lnTo>
                    <a:pt x="14" y="201"/>
                  </a:lnTo>
                  <a:lnTo>
                    <a:pt x="14" y="199"/>
                  </a:lnTo>
                  <a:lnTo>
                    <a:pt x="14" y="199"/>
                  </a:lnTo>
                  <a:lnTo>
                    <a:pt x="14" y="199"/>
                  </a:lnTo>
                  <a:lnTo>
                    <a:pt x="14" y="199"/>
                  </a:lnTo>
                  <a:lnTo>
                    <a:pt x="14" y="199"/>
                  </a:lnTo>
                  <a:lnTo>
                    <a:pt x="14" y="199"/>
                  </a:lnTo>
                  <a:lnTo>
                    <a:pt x="14" y="197"/>
                  </a:lnTo>
                  <a:lnTo>
                    <a:pt x="14" y="197"/>
                  </a:lnTo>
                  <a:lnTo>
                    <a:pt x="14" y="197"/>
                  </a:lnTo>
                  <a:lnTo>
                    <a:pt x="14" y="197"/>
                  </a:lnTo>
                  <a:lnTo>
                    <a:pt x="14" y="194"/>
                  </a:lnTo>
                  <a:lnTo>
                    <a:pt x="14" y="194"/>
                  </a:lnTo>
                  <a:lnTo>
                    <a:pt x="17" y="194"/>
                  </a:lnTo>
                  <a:lnTo>
                    <a:pt x="17" y="194"/>
                  </a:lnTo>
                  <a:lnTo>
                    <a:pt x="17" y="192"/>
                  </a:lnTo>
                  <a:lnTo>
                    <a:pt x="17" y="192"/>
                  </a:lnTo>
                  <a:lnTo>
                    <a:pt x="17" y="192"/>
                  </a:lnTo>
                  <a:lnTo>
                    <a:pt x="17" y="192"/>
                  </a:lnTo>
                  <a:lnTo>
                    <a:pt x="17" y="192"/>
                  </a:lnTo>
                  <a:lnTo>
                    <a:pt x="17" y="192"/>
                  </a:lnTo>
                  <a:lnTo>
                    <a:pt x="17" y="189"/>
                  </a:lnTo>
                  <a:lnTo>
                    <a:pt x="17" y="189"/>
                  </a:lnTo>
                  <a:lnTo>
                    <a:pt x="17" y="189"/>
                  </a:lnTo>
                  <a:lnTo>
                    <a:pt x="17" y="189"/>
                  </a:lnTo>
                  <a:lnTo>
                    <a:pt x="19" y="187"/>
                  </a:lnTo>
                  <a:lnTo>
                    <a:pt x="19" y="187"/>
                  </a:lnTo>
                  <a:lnTo>
                    <a:pt x="19" y="187"/>
                  </a:lnTo>
                  <a:lnTo>
                    <a:pt x="19" y="187"/>
                  </a:lnTo>
                  <a:lnTo>
                    <a:pt x="19" y="187"/>
                  </a:lnTo>
                  <a:lnTo>
                    <a:pt x="19" y="187"/>
                  </a:lnTo>
                  <a:lnTo>
                    <a:pt x="19" y="185"/>
                  </a:lnTo>
                  <a:lnTo>
                    <a:pt x="19" y="185"/>
                  </a:lnTo>
                  <a:lnTo>
                    <a:pt x="19" y="185"/>
                  </a:lnTo>
                  <a:lnTo>
                    <a:pt x="19" y="185"/>
                  </a:lnTo>
                  <a:lnTo>
                    <a:pt x="19" y="182"/>
                  </a:lnTo>
                  <a:lnTo>
                    <a:pt x="19" y="182"/>
                  </a:lnTo>
                  <a:lnTo>
                    <a:pt x="22" y="180"/>
                  </a:lnTo>
                  <a:lnTo>
                    <a:pt x="22" y="180"/>
                  </a:lnTo>
                  <a:lnTo>
                    <a:pt x="22" y="178"/>
                  </a:lnTo>
                  <a:lnTo>
                    <a:pt x="22" y="178"/>
                  </a:lnTo>
                  <a:lnTo>
                    <a:pt x="22" y="175"/>
                  </a:lnTo>
                  <a:lnTo>
                    <a:pt x="22" y="175"/>
                  </a:lnTo>
                  <a:lnTo>
                    <a:pt x="22" y="173"/>
                  </a:lnTo>
                  <a:lnTo>
                    <a:pt x="22" y="173"/>
                  </a:lnTo>
                  <a:lnTo>
                    <a:pt x="24" y="171"/>
                  </a:lnTo>
                  <a:lnTo>
                    <a:pt x="24" y="171"/>
                  </a:lnTo>
                  <a:lnTo>
                    <a:pt x="24" y="168"/>
                  </a:lnTo>
                  <a:lnTo>
                    <a:pt x="24" y="168"/>
                  </a:lnTo>
                  <a:lnTo>
                    <a:pt x="24" y="166"/>
                  </a:lnTo>
                  <a:lnTo>
                    <a:pt x="24" y="166"/>
                  </a:lnTo>
                  <a:lnTo>
                    <a:pt x="24" y="161"/>
                  </a:lnTo>
                  <a:lnTo>
                    <a:pt x="24" y="161"/>
                  </a:lnTo>
                  <a:lnTo>
                    <a:pt x="26" y="159"/>
                  </a:lnTo>
                  <a:lnTo>
                    <a:pt x="26" y="159"/>
                  </a:lnTo>
                  <a:lnTo>
                    <a:pt x="26" y="159"/>
                  </a:lnTo>
                  <a:lnTo>
                    <a:pt x="26" y="159"/>
                  </a:lnTo>
                  <a:lnTo>
                    <a:pt x="26" y="156"/>
                  </a:lnTo>
                  <a:lnTo>
                    <a:pt x="26" y="156"/>
                  </a:lnTo>
                  <a:lnTo>
                    <a:pt x="26" y="156"/>
                  </a:lnTo>
                  <a:lnTo>
                    <a:pt x="26" y="156"/>
                  </a:lnTo>
                  <a:lnTo>
                    <a:pt x="26" y="154"/>
                  </a:lnTo>
                  <a:lnTo>
                    <a:pt x="26" y="154"/>
                  </a:lnTo>
                  <a:lnTo>
                    <a:pt x="26" y="152"/>
                  </a:lnTo>
                  <a:lnTo>
                    <a:pt x="26" y="152"/>
                  </a:lnTo>
                  <a:lnTo>
                    <a:pt x="26" y="152"/>
                  </a:lnTo>
                  <a:lnTo>
                    <a:pt x="26" y="152"/>
                  </a:lnTo>
                  <a:lnTo>
                    <a:pt x="26" y="149"/>
                  </a:lnTo>
                  <a:lnTo>
                    <a:pt x="26" y="149"/>
                  </a:lnTo>
                  <a:lnTo>
                    <a:pt x="26" y="149"/>
                  </a:lnTo>
                  <a:lnTo>
                    <a:pt x="26" y="149"/>
                  </a:lnTo>
                  <a:lnTo>
                    <a:pt x="26" y="147"/>
                  </a:lnTo>
                  <a:lnTo>
                    <a:pt x="26" y="147"/>
                  </a:lnTo>
                  <a:lnTo>
                    <a:pt x="29" y="145"/>
                  </a:lnTo>
                  <a:lnTo>
                    <a:pt x="29" y="145"/>
                  </a:lnTo>
                  <a:lnTo>
                    <a:pt x="29" y="142"/>
                  </a:lnTo>
                  <a:lnTo>
                    <a:pt x="29" y="142"/>
                  </a:lnTo>
                  <a:lnTo>
                    <a:pt x="29" y="142"/>
                  </a:lnTo>
                  <a:lnTo>
                    <a:pt x="29" y="142"/>
                  </a:lnTo>
                  <a:lnTo>
                    <a:pt x="29" y="140"/>
                  </a:lnTo>
                  <a:lnTo>
                    <a:pt x="29" y="140"/>
                  </a:lnTo>
                  <a:lnTo>
                    <a:pt x="29" y="140"/>
                  </a:lnTo>
                  <a:lnTo>
                    <a:pt x="29" y="140"/>
                  </a:lnTo>
                  <a:lnTo>
                    <a:pt x="29" y="137"/>
                  </a:lnTo>
                  <a:lnTo>
                    <a:pt x="29" y="137"/>
                  </a:lnTo>
                  <a:lnTo>
                    <a:pt x="29" y="137"/>
                  </a:lnTo>
                  <a:lnTo>
                    <a:pt x="29" y="137"/>
                  </a:lnTo>
                  <a:lnTo>
                    <a:pt x="29" y="135"/>
                  </a:lnTo>
                  <a:lnTo>
                    <a:pt x="29" y="135"/>
                  </a:lnTo>
                  <a:lnTo>
                    <a:pt x="29" y="135"/>
                  </a:lnTo>
                  <a:lnTo>
                    <a:pt x="29" y="135"/>
                  </a:lnTo>
                  <a:lnTo>
                    <a:pt x="29" y="133"/>
                  </a:lnTo>
                  <a:lnTo>
                    <a:pt x="29" y="133"/>
                  </a:lnTo>
                  <a:lnTo>
                    <a:pt x="29" y="133"/>
                  </a:lnTo>
                  <a:lnTo>
                    <a:pt x="29" y="133"/>
                  </a:lnTo>
                  <a:lnTo>
                    <a:pt x="29" y="133"/>
                  </a:lnTo>
                  <a:lnTo>
                    <a:pt x="29" y="133"/>
                  </a:lnTo>
                  <a:lnTo>
                    <a:pt x="29" y="130"/>
                  </a:lnTo>
                  <a:lnTo>
                    <a:pt x="29" y="130"/>
                  </a:lnTo>
                  <a:lnTo>
                    <a:pt x="29" y="128"/>
                  </a:lnTo>
                  <a:lnTo>
                    <a:pt x="29" y="128"/>
                  </a:lnTo>
                  <a:lnTo>
                    <a:pt x="29" y="128"/>
                  </a:lnTo>
                  <a:lnTo>
                    <a:pt x="29" y="128"/>
                  </a:lnTo>
                  <a:lnTo>
                    <a:pt x="26" y="126"/>
                  </a:lnTo>
                  <a:lnTo>
                    <a:pt x="26" y="126"/>
                  </a:lnTo>
                  <a:lnTo>
                    <a:pt x="26" y="126"/>
                  </a:lnTo>
                  <a:lnTo>
                    <a:pt x="26" y="126"/>
                  </a:lnTo>
                  <a:lnTo>
                    <a:pt x="26" y="123"/>
                  </a:lnTo>
                  <a:lnTo>
                    <a:pt x="26" y="123"/>
                  </a:lnTo>
                  <a:lnTo>
                    <a:pt x="26" y="123"/>
                  </a:lnTo>
                  <a:lnTo>
                    <a:pt x="26" y="123"/>
                  </a:lnTo>
                  <a:lnTo>
                    <a:pt x="26" y="123"/>
                  </a:lnTo>
                  <a:lnTo>
                    <a:pt x="26" y="123"/>
                  </a:lnTo>
                  <a:lnTo>
                    <a:pt x="24" y="121"/>
                  </a:lnTo>
                  <a:lnTo>
                    <a:pt x="24" y="121"/>
                  </a:lnTo>
                  <a:lnTo>
                    <a:pt x="24" y="121"/>
                  </a:lnTo>
                  <a:lnTo>
                    <a:pt x="24" y="121"/>
                  </a:lnTo>
                  <a:lnTo>
                    <a:pt x="24" y="121"/>
                  </a:lnTo>
                  <a:lnTo>
                    <a:pt x="24" y="121"/>
                  </a:lnTo>
                  <a:lnTo>
                    <a:pt x="24" y="121"/>
                  </a:lnTo>
                  <a:lnTo>
                    <a:pt x="24" y="121"/>
                  </a:lnTo>
                  <a:lnTo>
                    <a:pt x="24" y="119"/>
                  </a:lnTo>
                  <a:lnTo>
                    <a:pt x="24" y="119"/>
                  </a:lnTo>
                  <a:lnTo>
                    <a:pt x="26" y="119"/>
                  </a:lnTo>
                  <a:lnTo>
                    <a:pt x="26" y="119"/>
                  </a:lnTo>
                  <a:lnTo>
                    <a:pt x="26" y="119"/>
                  </a:lnTo>
                  <a:lnTo>
                    <a:pt x="26" y="119"/>
                  </a:lnTo>
                  <a:lnTo>
                    <a:pt x="26" y="116"/>
                  </a:lnTo>
                  <a:lnTo>
                    <a:pt x="26" y="116"/>
                  </a:lnTo>
                  <a:lnTo>
                    <a:pt x="26" y="116"/>
                  </a:lnTo>
                  <a:lnTo>
                    <a:pt x="26" y="116"/>
                  </a:lnTo>
                  <a:lnTo>
                    <a:pt x="26" y="116"/>
                  </a:lnTo>
                  <a:lnTo>
                    <a:pt x="26" y="116"/>
                  </a:lnTo>
                  <a:lnTo>
                    <a:pt x="26" y="116"/>
                  </a:lnTo>
                  <a:lnTo>
                    <a:pt x="26" y="116"/>
                  </a:lnTo>
                  <a:lnTo>
                    <a:pt x="26" y="116"/>
                  </a:lnTo>
                  <a:lnTo>
                    <a:pt x="26" y="116"/>
                  </a:lnTo>
                  <a:lnTo>
                    <a:pt x="26" y="114"/>
                  </a:lnTo>
                  <a:lnTo>
                    <a:pt x="26" y="114"/>
                  </a:lnTo>
                  <a:lnTo>
                    <a:pt x="29" y="114"/>
                  </a:lnTo>
                  <a:lnTo>
                    <a:pt x="29" y="114"/>
                  </a:lnTo>
                  <a:lnTo>
                    <a:pt x="29" y="114"/>
                  </a:lnTo>
                  <a:lnTo>
                    <a:pt x="29" y="114"/>
                  </a:lnTo>
                  <a:lnTo>
                    <a:pt x="29" y="111"/>
                  </a:lnTo>
                  <a:lnTo>
                    <a:pt x="29" y="111"/>
                  </a:lnTo>
                  <a:lnTo>
                    <a:pt x="29" y="111"/>
                  </a:lnTo>
                  <a:lnTo>
                    <a:pt x="29" y="111"/>
                  </a:lnTo>
                  <a:lnTo>
                    <a:pt x="31" y="111"/>
                  </a:lnTo>
                  <a:lnTo>
                    <a:pt x="31" y="111"/>
                  </a:lnTo>
                  <a:lnTo>
                    <a:pt x="31" y="109"/>
                  </a:lnTo>
                  <a:lnTo>
                    <a:pt x="31" y="109"/>
                  </a:lnTo>
                  <a:lnTo>
                    <a:pt x="31" y="109"/>
                  </a:lnTo>
                  <a:lnTo>
                    <a:pt x="31" y="109"/>
                  </a:lnTo>
                  <a:lnTo>
                    <a:pt x="31" y="109"/>
                  </a:lnTo>
                  <a:lnTo>
                    <a:pt x="31" y="109"/>
                  </a:lnTo>
                  <a:lnTo>
                    <a:pt x="31" y="109"/>
                  </a:lnTo>
                  <a:lnTo>
                    <a:pt x="31" y="109"/>
                  </a:lnTo>
                  <a:lnTo>
                    <a:pt x="31" y="109"/>
                  </a:lnTo>
                  <a:lnTo>
                    <a:pt x="31" y="109"/>
                  </a:lnTo>
                  <a:lnTo>
                    <a:pt x="31" y="107"/>
                  </a:lnTo>
                  <a:lnTo>
                    <a:pt x="31" y="107"/>
                  </a:lnTo>
                  <a:lnTo>
                    <a:pt x="33" y="107"/>
                  </a:lnTo>
                  <a:lnTo>
                    <a:pt x="33" y="107"/>
                  </a:lnTo>
                  <a:lnTo>
                    <a:pt x="33" y="107"/>
                  </a:lnTo>
                  <a:lnTo>
                    <a:pt x="33" y="107"/>
                  </a:lnTo>
                  <a:lnTo>
                    <a:pt x="33" y="107"/>
                  </a:lnTo>
                  <a:lnTo>
                    <a:pt x="33" y="107"/>
                  </a:lnTo>
                  <a:lnTo>
                    <a:pt x="33" y="107"/>
                  </a:lnTo>
                  <a:lnTo>
                    <a:pt x="33" y="107"/>
                  </a:lnTo>
                  <a:lnTo>
                    <a:pt x="36" y="107"/>
                  </a:lnTo>
                  <a:lnTo>
                    <a:pt x="36" y="107"/>
                  </a:lnTo>
                  <a:lnTo>
                    <a:pt x="36" y="107"/>
                  </a:lnTo>
                  <a:lnTo>
                    <a:pt x="36" y="107"/>
                  </a:lnTo>
                  <a:lnTo>
                    <a:pt x="36" y="107"/>
                  </a:lnTo>
                  <a:lnTo>
                    <a:pt x="36" y="107"/>
                  </a:lnTo>
                  <a:lnTo>
                    <a:pt x="36" y="107"/>
                  </a:lnTo>
                  <a:lnTo>
                    <a:pt x="36" y="107"/>
                  </a:lnTo>
                  <a:lnTo>
                    <a:pt x="36" y="107"/>
                  </a:lnTo>
                  <a:lnTo>
                    <a:pt x="36" y="107"/>
                  </a:lnTo>
                  <a:lnTo>
                    <a:pt x="38" y="107"/>
                  </a:lnTo>
                  <a:lnTo>
                    <a:pt x="38" y="107"/>
                  </a:lnTo>
                  <a:lnTo>
                    <a:pt x="38" y="107"/>
                  </a:lnTo>
                  <a:lnTo>
                    <a:pt x="38" y="107"/>
                  </a:lnTo>
                  <a:lnTo>
                    <a:pt x="40" y="104"/>
                  </a:lnTo>
                  <a:lnTo>
                    <a:pt x="40" y="104"/>
                  </a:lnTo>
                  <a:lnTo>
                    <a:pt x="40" y="104"/>
                  </a:lnTo>
                  <a:lnTo>
                    <a:pt x="40" y="104"/>
                  </a:lnTo>
                  <a:lnTo>
                    <a:pt x="40" y="104"/>
                  </a:lnTo>
                  <a:lnTo>
                    <a:pt x="40" y="104"/>
                  </a:lnTo>
                  <a:lnTo>
                    <a:pt x="40" y="104"/>
                  </a:lnTo>
                  <a:lnTo>
                    <a:pt x="40" y="104"/>
                  </a:lnTo>
                  <a:lnTo>
                    <a:pt x="43" y="102"/>
                  </a:lnTo>
                  <a:lnTo>
                    <a:pt x="43" y="102"/>
                  </a:lnTo>
                  <a:lnTo>
                    <a:pt x="43" y="104"/>
                  </a:lnTo>
                  <a:lnTo>
                    <a:pt x="43" y="104"/>
                  </a:lnTo>
                  <a:lnTo>
                    <a:pt x="45" y="104"/>
                  </a:lnTo>
                  <a:lnTo>
                    <a:pt x="45" y="104"/>
                  </a:lnTo>
                  <a:lnTo>
                    <a:pt x="45" y="104"/>
                  </a:lnTo>
                  <a:lnTo>
                    <a:pt x="45" y="104"/>
                  </a:lnTo>
                  <a:lnTo>
                    <a:pt x="45" y="104"/>
                  </a:lnTo>
                  <a:lnTo>
                    <a:pt x="45" y="104"/>
                  </a:lnTo>
                  <a:lnTo>
                    <a:pt x="48" y="104"/>
                  </a:lnTo>
                  <a:lnTo>
                    <a:pt x="48" y="104"/>
                  </a:lnTo>
                  <a:lnTo>
                    <a:pt x="48" y="104"/>
                  </a:lnTo>
                  <a:lnTo>
                    <a:pt x="48" y="104"/>
                  </a:lnTo>
                  <a:lnTo>
                    <a:pt x="48" y="104"/>
                  </a:lnTo>
                  <a:lnTo>
                    <a:pt x="48" y="104"/>
                  </a:lnTo>
                  <a:lnTo>
                    <a:pt x="48" y="107"/>
                  </a:lnTo>
                  <a:lnTo>
                    <a:pt x="48" y="107"/>
                  </a:lnTo>
                  <a:lnTo>
                    <a:pt x="48" y="109"/>
                  </a:lnTo>
                  <a:lnTo>
                    <a:pt x="48" y="109"/>
                  </a:lnTo>
                  <a:lnTo>
                    <a:pt x="45" y="109"/>
                  </a:lnTo>
                  <a:lnTo>
                    <a:pt x="45" y="109"/>
                  </a:lnTo>
                  <a:lnTo>
                    <a:pt x="48" y="109"/>
                  </a:lnTo>
                  <a:lnTo>
                    <a:pt x="48" y="109"/>
                  </a:lnTo>
                  <a:lnTo>
                    <a:pt x="45" y="111"/>
                  </a:lnTo>
                  <a:lnTo>
                    <a:pt x="45" y="111"/>
                  </a:lnTo>
                  <a:lnTo>
                    <a:pt x="45" y="111"/>
                  </a:lnTo>
                  <a:lnTo>
                    <a:pt x="45" y="111"/>
                  </a:lnTo>
                  <a:lnTo>
                    <a:pt x="45" y="111"/>
                  </a:lnTo>
                  <a:lnTo>
                    <a:pt x="45" y="111"/>
                  </a:lnTo>
                  <a:lnTo>
                    <a:pt x="45" y="114"/>
                  </a:lnTo>
                  <a:lnTo>
                    <a:pt x="45" y="114"/>
                  </a:lnTo>
                  <a:lnTo>
                    <a:pt x="45" y="114"/>
                  </a:lnTo>
                  <a:lnTo>
                    <a:pt x="45" y="114"/>
                  </a:lnTo>
                  <a:lnTo>
                    <a:pt x="45" y="116"/>
                  </a:lnTo>
                  <a:lnTo>
                    <a:pt x="45" y="116"/>
                  </a:lnTo>
                  <a:lnTo>
                    <a:pt x="43" y="116"/>
                  </a:lnTo>
                  <a:lnTo>
                    <a:pt x="43" y="116"/>
                  </a:lnTo>
                  <a:lnTo>
                    <a:pt x="45" y="116"/>
                  </a:lnTo>
                  <a:lnTo>
                    <a:pt x="45" y="116"/>
                  </a:lnTo>
                  <a:lnTo>
                    <a:pt x="45" y="116"/>
                  </a:lnTo>
                  <a:lnTo>
                    <a:pt x="45" y="116"/>
                  </a:lnTo>
                  <a:lnTo>
                    <a:pt x="45" y="116"/>
                  </a:lnTo>
                  <a:lnTo>
                    <a:pt x="45" y="116"/>
                  </a:lnTo>
                  <a:lnTo>
                    <a:pt x="48" y="114"/>
                  </a:lnTo>
                  <a:lnTo>
                    <a:pt x="48" y="114"/>
                  </a:lnTo>
                  <a:lnTo>
                    <a:pt x="48" y="114"/>
                  </a:lnTo>
                  <a:lnTo>
                    <a:pt x="48" y="114"/>
                  </a:lnTo>
                  <a:lnTo>
                    <a:pt x="48" y="114"/>
                  </a:lnTo>
                  <a:lnTo>
                    <a:pt x="48" y="114"/>
                  </a:lnTo>
                  <a:lnTo>
                    <a:pt x="48" y="114"/>
                  </a:lnTo>
                  <a:lnTo>
                    <a:pt x="48" y="114"/>
                  </a:lnTo>
                  <a:lnTo>
                    <a:pt x="48" y="116"/>
                  </a:lnTo>
                  <a:lnTo>
                    <a:pt x="48" y="116"/>
                  </a:lnTo>
                  <a:lnTo>
                    <a:pt x="48" y="116"/>
                  </a:lnTo>
                  <a:lnTo>
                    <a:pt x="48" y="116"/>
                  </a:lnTo>
                  <a:lnTo>
                    <a:pt x="48" y="119"/>
                  </a:lnTo>
                  <a:lnTo>
                    <a:pt x="48" y="119"/>
                  </a:lnTo>
                  <a:lnTo>
                    <a:pt x="48" y="119"/>
                  </a:lnTo>
                  <a:lnTo>
                    <a:pt x="48" y="119"/>
                  </a:lnTo>
                  <a:lnTo>
                    <a:pt x="45" y="121"/>
                  </a:lnTo>
                  <a:lnTo>
                    <a:pt x="45" y="121"/>
                  </a:lnTo>
                  <a:lnTo>
                    <a:pt x="48" y="121"/>
                  </a:lnTo>
                  <a:lnTo>
                    <a:pt x="48" y="121"/>
                  </a:lnTo>
                  <a:lnTo>
                    <a:pt x="48" y="121"/>
                  </a:lnTo>
                  <a:lnTo>
                    <a:pt x="48" y="121"/>
                  </a:lnTo>
                  <a:lnTo>
                    <a:pt x="48" y="121"/>
                  </a:lnTo>
                  <a:lnTo>
                    <a:pt x="48" y="121"/>
                  </a:lnTo>
                  <a:lnTo>
                    <a:pt x="48" y="121"/>
                  </a:lnTo>
                  <a:lnTo>
                    <a:pt x="48" y="121"/>
                  </a:lnTo>
                  <a:lnTo>
                    <a:pt x="48" y="121"/>
                  </a:lnTo>
                  <a:lnTo>
                    <a:pt x="48" y="121"/>
                  </a:lnTo>
                  <a:lnTo>
                    <a:pt x="48" y="123"/>
                  </a:lnTo>
                  <a:lnTo>
                    <a:pt x="48" y="123"/>
                  </a:lnTo>
                  <a:lnTo>
                    <a:pt x="48" y="123"/>
                  </a:lnTo>
                  <a:lnTo>
                    <a:pt x="48" y="123"/>
                  </a:lnTo>
                  <a:lnTo>
                    <a:pt x="48" y="123"/>
                  </a:lnTo>
                  <a:lnTo>
                    <a:pt x="48" y="123"/>
                  </a:lnTo>
                  <a:lnTo>
                    <a:pt x="48" y="123"/>
                  </a:lnTo>
                  <a:lnTo>
                    <a:pt x="48" y="123"/>
                  </a:lnTo>
                  <a:lnTo>
                    <a:pt x="48" y="123"/>
                  </a:lnTo>
                  <a:lnTo>
                    <a:pt x="48" y="123"/>
                  </a:lnTo>
                  <a:lnTo>
                    <a:pt x="48" y="126"/>
                  </a:lnTo>
                  <a:lnTo>
                    <a:pt x="48" y="126"/>
                  </a:lnTo>
                  <a:lnTo>
                    <a:pt x="48" y="126"/>
                  </a:lnTo>
                  <a:lnTo>
                    <a:pt x="48" y="126"/>
                  </a:lnTo>
                  <a:lnTo>
                    <a:pt x="48" y="126"/>
                  </a:lnTo>
                  <a:lnTo>
                    <a:pt x="48" y="126"/>
                  </a:lnTo>
                  <a:lnTo>
                    <a:pt x="48" y="128"/>
                  </a:lnTo>
                  <a:lnTo>
                    <a:pt x="48" y="128"/>
                  </a:lnTo>
                  <a:lnTo>
                    <a:pt x="48" y="128"/>
                  </a:lnTo>
                  <a:lnTo>
                    <a:pt x="48" y="128"/>
                  </a:lnTo>
                  <a:lnTo>
                    <a:pt x="48" y="130"/>
                  </a:lnTo>
                  <a:lnTo>
                    <a:pt x="48" y="130"/>
                  </a:lnTo>
                  <a:lnTo>
                    <a:pt x="48" y="130"/>
                  </a:lnTo>
                  <a:lnTo>
                    <a:pt x="48" y="130"/>
                  </a:lnTo>
                  <a:lnTo>
                    <a:pt x="48" y="128"/>
                  </a:lnTo>
                  <a:lnTo>
                    <a:pt x="48" y="128"/>
                  </a:lnTo>
                  <a:lnTo>
                    <a:pt x="48" y="128"/>
                  </a:lnTo>
                  <a:lnTo>
                    <a:pt x="48" y="128"/>
                  </a:lnTo>
                  <a:lnTo>
                    <a:pt x="50" y="128"/>
                  </a:lnTo>
                  <a:lnTo>
                    <a:pt x="50" y="128"/>
                  </a:lnTo>
                  <a:lnTo>
                    <a:pt x="50" y="128"/>
                  </a:lnTo>
                  <a:lnTo>
                    <a:pt x="50" y="128"/>
                  </a:lnTo>
                  <a:lnTo>
                    <a:pt x="50" y="128"/>
                  </a:lnTo>
                  <a:lnTo>
                    <a:pt x="50" y="128"/>
                  </a:lnTo>
                  <a:lnTo>
                    <a:pt x="50" y="126"/>
                  </a:lnTo>
                  <a:lnTo>
                    <a:pt x="50" y="126"/>
                  </a:lnTo>
                  <a:lnTo>
                    <a:pt x="50" y="126"/>
                  </a:lnTo>
                  <a:lnTo>
                    <a:pt x="50" y="126"/>
                  </a:lnTo>
                  <a:lnTo>
                    <a:pt x="50" y="126"/>
                  </a:lnTo>
                  <a:lnTo>
                    <a:pt x="50" y="126"/>
                  </a:lnTo>
                  <a:lnTo>
                    <a:pt x="50" y="126"/>
                  </a:lnTo>
                  <a:lnTo>
                    <a:pt x="50" y="126"/>
                  </a:lnTo>
                  <a:lnTo>
                    <a:pt x="48" y="123"/>
                  </a:lnTo>
                  <a:lnTo>
                    <a:pt x="48" y="123"/>
                  </a:lnTo>
                  <a:lnTo>
                    <a:pt x="48" y="123"/>
                  </a:lnTo>
                  <a:lnTo>
                    <a:pt x="48" y="123"/>
                  </a:lnTo>
                  <a:lnTo>
                    <a:pt x="48" y="121"/>
                  </a:lnTo>
                  <a:lnTo>
                    <a:pt x="48" y="121"/>
                  </a:lnTo>
                  <a:lnTo>
                    <a:pt x="50" y="121"/>
                  </a:lnTo>
                  <a:lnTo>
                    <a:pt x="50" y="121"/>
                  </a:lnTo>
                  <a:lnTo>
                    <a:pt x="50" y="121"/>
                  </a:lnTo>
                  <a:lnTo>
                    <a:pt x="50" y="121"/>
                  </a:lnTo>
                  <a:lnTo>
                    <a:pt x="50" y="121"/>
                  </a:lnTo>
                  <a:lnTo>
                    <a:pt x="50" y="121"/>
                  </a:lnTo>
                  <a:lnTo>
                    <a:pt x="50" y="123"/>
                  </a:lnTo>
                  <a:lnTo>
                    <a:pt x="50" y="123"/>
                  </a:lnTo>
                  <a:lnTo>
                    <a:pt x="50" y="123"/>
                  </a:lnTo>
                  <a:lnTo>
                    <a:pt x="50" y="123"/>
                  </a:lnTo>
                  <a:lnTo>
                    <a:pt x="50" y="126"/>
                  </a:lnTo>
                  <a:lnTo>
                    <a:pt x="50" y="126"/>
                  </a:lnTo>
                  <a:lnTo>
                    <a:pt x="52" y="128"/>
                  </a:lnTo>
                  <a:lnTo>
                    <a:pt x="52" y="128"/>
                  </a:lnTo>
                  <a:lnTo>
                    <a:pt x="52" y="130"/>
                  </a:lnTo>
                  <a:lnTo>
                    <a:pt x="52" y="130"/>
                  </a:lnTo>
                  <a:lnTo>
                    <a:pt x="52" y="130"/>
                  </a:lnTo>
                  <a:lnTo>
                    <a:pt x="52" y="130"/>
                  </a:lnTo>
                  <a:lnTo>
                    <a:pt x="52" y="130"/>
                  </a:lnTo>
                  <a:lnTo>
                    <a:pt x="52" y="130"/>
                  </a:lnTo>
                  <a:lnTo>
                    <a:pt x="52" y="128"/>
                  </a:lnTo>
                  <a:lnTo>
                    <a:pt x="52" y="128"/>
                  </a:lnTo>
                  <a:lnTo>
                    <a:pt x="52" y="128"/>
                  </a:lnTo>
                  <a:lnTo>
                    <a:pt x="52" y="128"/>
                  </a:lnTo>
                  <a:lnTo>
                    <a:pt x="52" y="126"/>
                  </a:lnTo>
                  <a:lnTo>
                    <a:pt x="52" y="126"/>
                  </a:lnTo>
                  <a:lnTo>
                    <a:pt x="52" y="126"/>
                  </a:lnTo>
                  <a:lnTo>
                    <a:pt x="52" y="126"/>
                  </a:lnTo>
                  <a:lnTo>
                    <a:pt x="52" y="123"/>
                  </a:lnTo>
                  <a:lnTo>
                    <a:pt x="52" y="123"/>
                  </a:lnTo>
                  <a:lnTo>
                    <a:pt x="50" y="123"/>
                  </a:lnTo>
                  <a:lnTo>
                    <a:pt x="50" y="123"/>
                  </a:lnTo>
                  <a:lnTo>
                    <a:pt x="50" y="121"/>
                  </a:lnTo>
                  <a:lnTo>
                    <a:pt x="50" y="121"/>
                  </a:lnTo>
                  <a:lnTo>
                    <a:pt x="50" y="121"/>
                  </a:lnTo>
                  <a:lnTo>
                    <a:pt x="50" y="121"/>
                  </a:lnTo>
                  <a:lnTo>
                    <a:pt x="50" y="121"/>
                  </a:lnTo>
                  <a:lnTo>
                    <a:pt x="50" y="121"/>
                  </a:lnTo>
                  <a:lnTo>
                    <a:pt x="50" y="119"/>
                  </a:lnTo>
                  <a:lnTo>
                    <a:pt x="50" y="119"/>
                  </a:lnTo>
                  <a:lnTo>
                    <a:pt x="50" y="119"/>
                  </a:lnTo>
                  <a:lnTo>
                    <a:pt x="50" y="119"/>
                  </a:lnTo>
                  <a:lnTo>
                    <a:pt x="50" y="116"/>
                  </a:lnTo>
                  <a:lnTo>
                    <a:pt x="50" y="116"/>
                  </a:lnTo>
                  <a:lnTo>
                    <a:pt x="50" y="116"/>
                  </a:lnTo>
                  <a:lnTo>
                    <a:pt x="50" y="116"/>
                  </a:lnTo>
                  <a:lnTo>
                    <a:pt x="50" y="116"/>
                  </a:lnTo>
                  <a:lnTo>
                    <a:pt x="50" y="116"/>
                  </a:lnTo>
                  <a:lnTo>
                    <a:pt x="50" y="116"/>
                  </a:lnTo>
                  <a:lnTo>
                    <a:pt x="50" y="116"/>
                  </a:lnTo>
                  <a:lnTo>
                    <a:pt x="50" y="116"/>
                  </a:lnTo>
                  <a:lnTo>
                    <a:pt x="50" y="116"/>
                  </a:lnTo>
                  <a:lnTo>
                    <a:pt x="50" y="116"/>
                  </a:lnTo>
                  <a:lnTo>
                    <a:pt x="50" y="116"/>
                  </a:lnTo>
                  <a:lnTo>
                    <a:pt x="48" y="116"/>
                  </a:lnTo>
                  <a:lnTo>
                    <a:pt x="48" y="116"/>
                  </a:lnTo>
                  <a:lnTo>
                    <a:pt x="48" y="116"/>
                  </a:lnTo>
                  <a:lnTo>
                    <a:pt x="48" y="116"/>
                  </a:lnTo>
                  <a:lnTo>
                    <a:pt x="50" y="116"/>
                  </a:lnTo>
                  <a:lnTo>
                    <a:pt x="50" y="116"/>
                  </a:lnTo>
                  <a:lnTo>
                    <a:pt x="50" y="116"/>
                  </a:lnTo>
                  <a:lnTo>
                    <a:pt x="50" y="116"/>
                  </a:lnTo>
                  <a:lnTo>
                    <a:pt x="50" y="116"/>
                  </a:lnTo>
                  <a:lnTo>
                    <a:pt x="50" y="116"/>
                  </a:lnTo>
                  <a:lnTo>
                    <a:pt x="50" y="114"/>
                  </a:lnTo>
                  <a:lnTo>
                    <a:pt x="50" y="114"/>
                  </a:lnTo>
                  <a:lnTo>
                    <a:pt x="50" y="114"/>
                  </a:lnTo>
                  <a:lnTo>
                    <a:pt x="50" y="114"/>
                  </a:lnTo>
                  <a:lnTo>
                    <a:pt x="48" y="111"/>
                  </a:lnTo>
                  <a:lnTo>
                    <a:pt x="48" y="111"/>
                  </a:lnTo>
                  <a:lnTo>
                    <a:pt x="48" y="111"/>
                  </a:lnTo>
                  <a:lnTo>
                    <a:pt x="48" y="111"/>
                  </a:lnTo>
                  <a:lnTo>
                    <a:pt x="50" y="109"/>
                  </a:lnTo>
                  <a:lnTo>
                    <a:pt x="50" y="109"/>
                  </a:lnTo>
                  <a:lnTo>
                    <a:pt x="50" y="111"/>
                  </a:lnTo>
                  <a:lnTo>
                    <a:pt x="50" y="111"/>
                  </a:lnTo>
                  <a:lnTo>
                    <a:pt x="50" y="109"/>
                  </a:lnTo>
                  <a:lnTo>
                    <a:pt x="50" y="109"/>
                  </a:lnTo>
                  <a:lnTo>
                    <a:pt x="52" y="109"/>
                  </a:lnTo>
                  <a:lnTo>
                    <a:pt x="52" y="109"/>
                  </a:lnTo>
                  <a:lnTo>
                    <a:pt x="52" y="109"/>
                  </a:lnTo>
                  <a:lnTo>
                    <a:pt x="52" y="109"/>
                  </a:lnTo>
                  <a:lnTo>
                    <a:pt x="52" y="109"/>
                  </a:lnTo>
                  <a:lnTo>
                    <a:pt x="52" y="109"/>
                  </a:lnTo>
                  <a:lnTo>
                    <a:pt x="52" y="109"/>
                  </a:lnTo>
                  <a:lnTo>
                    <a:pt x="52" y="109"/>
                  </a:lnTo>
                  <a:lnTo>
                    <a:pt x="55" y="107"/>
                  </a:lnTo>
                  <a:lnTo>
                    <a:pt x="55" y="107"/>
                  </a:lnTo>
                  <a:lnTo>
                    <a:pt x="55" y="107"/>
                  </a:lnTo>
                  <a:lnTo>
                    <a:pt x="55" y="107"/>
                  </a:lnTo>
                  <a:lnTo>
                    <a:pt x="55" y="109"/>
                  </a:lnTo>
                  <a:lnTo>
                    <a:pt x="55" y="109"/>
                  </a:lnTo>
                  <a:lnTo>
                    <a:pt x="55" y="109"/>
                  </a:lnTo>
                  <a:lnTo>
                    <a:pt x="55" y="109"/>
                  </a:lnTo>
                  <a:lnTo>
                    <a:pt x="57" y="109"/>
                  </a:lnTo>
                  <a:lnTo>
                    <a:pt x="57" y="109"/>
                  </a:lnTo>
                  <a:lnTo>
                    <a:pt x="57" y="111"/>
                  </a:lnTo>
                  <a:lnTo>
                    <a:pt x="57" y="111"/>
                  </a:lnTo>
                  <a:lnTo>
                    <a:pt x="59" y="111"/>
                  </a:lnTo>
                  <a:lnTo>
                    <a:pt x="59" y="111"/>
                  </a:lnTo>
                  <a:lnTo>
                    <a:pt x="59" y="109"/>
                  </a:lnTo>
                  <a:lnTo>
                    <a:pt x="59" y="109"/>
                  </a:lnTo>
                  <a:lnTo>
                    <a:pt x="59" y="109"/>
                  </a:lnTo>
                  <a:lnTo>
                    <a:pt x="59" y="109"/>
                  </a:lnTo>
                  <a:lnTo>
                    <a:pt x="59" y="109"/>
                  </a:lnTo>
                  <a:lnTo>
                    <a:pt x="59" y="109"/>
                  </a:lnTo>
                  <a:lnTo>
                    <a:pt x="57" y="109"/>
                  </a:lnTo>
                  <a:lnTo>
                    <a:pt x="57" y="109"/>
                  </a:lnTo>
                  <a:lnTo>
                    <a:pt x="57" y="109"/>
                  </a:lnTo>
                  <a:lnTo>
                    <a:pt x="57" y="109"/>
                  </a:lnTo>
                  <a:lnTo>
                    <a:pt x="57" y="109"/>
                  </a:lnTo>
                  <a:lnTo>
                    <a:pt x="57" y="109"/>
                  </a:lnTo>
                  <a:lnTo>
                    <a:pt x="55" y="107"/>
                  </a:lnTo>
                  <a:lnTo>
                    <a:pt x="55" y="107"/>
                  </a:lnTo>
                  <a:lnTo>
                    <a:pt x="55" y="107"/>
                  </a:lnTo>
                  <a:lnTo>
                    <a:pt x="55" y="107"/>
                  </a:lnTo>
                  <a:lnTo>
                    <a:pt x="55" y="107"/>
                  </a:lnTo>
                  <a:lnTo>
                    <a:pt x="55" y="107"/>
                  </a:lnTo>
                  <a:lnTo>
                    <a:pt x="52" y="107"/>
                  </a:lnTo>
                  <a:lnTo>
                    <a:pt x="52" y="107"/>
                  </a:lnTo>
                  <a:lnTo>
                    <a:pt x="50" y="109"/>
                  </a:lnTo>
                  <a:lnTo>
                    <a:pt x="50" y="109"/>
                  </a:lnTo>
                  <a:lnTo>
                    <a:pt x="50" y="109"/>
                  </a:lnTo>
                  <a:lnTo>
                    <a:pt x="50" y="109"/>
                  </a:lnTo>
                  <a:lnTo>
                    <a:pt x="50" y="109"/>
                  </a:lnTo>
                  <a:lnTo>
                    <a:pt x="50" y="109"/>
                  </a:lnTo>
                  <a:lnTo>
                    <a:pt x="48" y="109"/>
                  </a:lnTo>
                  <a:lnTo>
                    <a:pt x="48" y="109"/>
                  </a:lnTo>
                  <a:lnTo>
                    <a:pt x="50" y="107"/>
                  </a:lnTo>
                  <a:lnTo>
                    <a:pt x="50" y="107"/>
                  </a:lnTo>
                  <a:lnTo>
                    <a:pt x="50" y="107"/>
                  </a:lnTo>
                  <a:lnTo>
                    <a:pt x="50" y="107"/>
                  </a:lnTo>
                  <a:lnTo>
                    <a:pt x="50" y="104"/>
                  </a:lnTo>
                  <a:lnTo>
                    <a:pt x="50" y="104"/>
                  </a:lnTo>
                  <a:lnTo>
                    <a:pt x="50" y="104"/>
                  </a:lnTo>
                  <a:lnTo>
                    <a:pt x="50" y="104"/>
                  </a:lnTo>
                  <a:lnTo>
                    <a:pt x="50" y="104"/>
                  </a:lnTo>
                  <a:lnTo>
                    <a:pt x="50" y="104"/>
                  </a:lnTo>
                  <a:lnTo>
                    <a:pt x="50" y="102"/>
                  </a:lnTo>
                  <a:lnTo>
                    <a:pt x="50" y="102"/>
                  </a:lnTo>
                  <a:lnTo>
                    <a:pt x="50" y="102"/>
                  </a:lnTo>
                  <a:lnTo>
                    <a:pt x="50" y="102"/>
                  </a:lnTo>
                  <a:lnTo>
                    <a:pt x="50" y="100"/>
                  </a:lnTo>
                  <a:lnTo>
                    <a:pt x="50" y="100"/>
                  </a:lnTo>
                  <a:lnTo>
                    <a:pt x="52" y="100"/>
                  </a:lnTo>
                  <a:lnTo>
                    <a:pt x="52" y="100"/>
                  </a:lnTo>
                  <a:lnTo>
                    <a:pt x="52" y="100"/>
                  </a:lnTo>
                  <a:lnTo>
                    <a:pt x="52" y="100"/>
                  </a:lnTo>
                  <a:lnTo>
                    <a:pt x="55" y="100"/>
                  </a:lnTo>
                  <a:lnTo>
                    <a:pt x="55" y="100"/>
                  </a:lnTo>
                  <a:lnTo>
                    <a:pt x="55" y="97"/>
                  </a:lnTo>
                  <a:lnTo>
                    <a:pt x="55" y="97"/>
                  </a:lnTo>
                  <a:lnTo>
                    <a:pt x="55" y="97"/>
                  </a:lnTo>
                  <a:lnTo>
                    <a:pt x="55" y="97"/>
                  </a:lnTo>
                  <a:lnTo>
                    <a:pt x="55" y="95"/>
                  </a:lnTo>
                  <a:lnTo>
                    <a:pt x="55" y="95"/>
                  </a:lnTo>
                  <a:lnTo>
                    <a:pt x="55" y="93"/>
                  </a:lnTo>
                  <a:lnTo>
                    <a:pt x="55" y="93"/>
                  </a:lnTo>
                  <a:lnTo>
                    <a:pt x="57" y="93"/>
                  </a:lnTo>
                  <a:lnTo>
                    <a:pt x="57" y="93"/>
                  </a:lnTo>
                  <a:lnTo>
                    <a:pt x="57" y="93"/>
                  </a:lnTo>
                  <a:lnTo>
                    <a:pt x="57" y="93"/>
                  </a:lnTo>
                  <a:lnTo>
                    <a:pt x="59" y="90"/>
                  </a:lnTo>
                  <a:lnTo>
                    <a:pt x="59" y="90"/>
                  </a:lnTo>
                  <a:lnTo>
                    <a:pt x="59" y="88"/>
                  </a:lnTo>
                  <a:lnTo>
                    <a:pt x="59" y="88"/>
                  </a:lnTo>
                  <a:lnTo>
                    <a:pt x="62" y="85"/>
                  </a:lnTo>
                  <a:lnTo>
                    <a:pt x="62" y="85"/>
                  </a:lnTo>
                  <a:lnTo>
                    <a:pt x="62" y="85"/>
                  </a:lnTo>
                  <a:lnTo>
                    <a:pt x="62" y="85"/>
                  </a:lnTo>
                  <a:lnTo>
                    <a:pt x="64" y="83"/>
                  </a:lnTo>
                  <a:lnTo>
                    <a:pt x="64" y="83"/>
                  </a:lnTo>
                  <a:lnTo>
                    <a:pt x="64" y="81"/>
                  </a:lnTo>
                  <a:lnTo>
                    <a:pt x="64" y="81"/>
                  </a:lnTo>
                  <a:lnTo>
                    <a:pt x="66" y="81"/>
                  </a:lnTo>
                  <a:lnTo>
                    <a:pt x="66" y="81"/>
                  </a:lnTo>
                  <a:lnTo>
                    <a:pt x="66" y="78"/>
                  </a:lnTo>
                  <a:lnTo>
                    <a:pt x="66" y="78"/>
                  </a:lnTo>
                  <a:lnTo>
                    <a:pt x="69" y="78"/>
                  </a:lnTo>
                  <a:lnTo>
                    <a:pt x="69" y="78"/>
                  </a:lnTo>
                  <a:lnTo>
                    <a:pt x="69" y="76"/>
                  </a:lnTo>
                  <a:lnTo>
                    <a:pt x="69" y="76"/>
                  </a:lnTo>
                  <a:lnTo>
                    <a:pt x="69" y="76"/>
                  </a:lnTo>
                  <a:lnTo>
                    <a:pt x="69" y="76"/>
                  </a:lnTo>
                  <a:lnTo>
                    <a:pt x="73" y="74"/>
                  </a:lnTo>
                  <a:lnTo>
                    <a:pt x="73" y="74"/>
                  </a:lnTo>
                  <a:lnTo>
                    <a:pt x="73" y="74"/>
                  </a:lnTo>
                  <a:lnTo>
                    <a:pt x="73" y="74"/>
                  </a:lnTo>
                  <a:lnTo>
                    <a:pt x="76" y="74"/>
                  </a:lnTo>
                  <a:lnTo>
                    <a:pt x="76" y="74"/>
                  </a:lnTo>
                  <a:lnTo>
                    <a:pt x="76" y="74"/>
                  </a:lnTo>
                  <a:lnTo>
                    <a:pt x="76" y="74"/>
                  </a:lnTo>
                  <a:lnTo>
                    <a:pt x="78" y="74"/>
                  </a:lnTo>
                  <a:lnTo>
                    <a:pt x="78" y="74"/>
                  </a:lnTo>
                  <a:lnTo>
                    <a:pt x="81" y="74"/>
                  </a:lnTo>
                  <a:lnTo>
                    <a:pt x="81" y="74"/>
                  </a:lnTo>
                  <a:lnTo>
                    <a:pt x="81" y="76"/>
                  </a:lnTo>
                  <a:lnTo>
                    <a:pt x="81" y="76"/>
                  </a:lnTo>
                  <a:lnTo>
                    <a:pt x="81" y="78"/>
                  </a:lnTo>
                  <a:lnTo>
                    <a:pt x="81" y="78"/>
                  </a:lnTo>
                  <a:lnTo>
                    <a:pt x="78" y="78"/>
                  </a:lnTo>
                  <a:lnTo>
                    <a:pt x="78" y="78"/>
                  </a:lnTo>
                  <a:lnTo>
                    <a:pt x="81" y="83"/>
                  </a:lnTo>
                  <a:lnTo>
                    <a:pt x="81" y="83"/>
                  </a:lnTo>
                  <a:lnTo>
                    <a:pt x="81" y="85"/>
                  </a:lnTo>
                  <a:lnTo>
                    <a:pt x="81" y="85"/>
                  </a:lnTo>
                  <a:lnTo>
                    <a:pt x="81" y="85"/>
                  </a:lnTo>
                  <a:lnTo>
                    <a:pt x="81" y="85"/>
                  </a:lnTo>
                  <a:lnTo>
                    <a:pt x="81" y="88"/>
                  </a:lnTo>
                  <a:lnTo>
                    <a:pt x="81" y="88"/>
                  </a:lnTo>
                  <a:lnTo>
                    <a:pt x="78" y="88"/>
                  </a:lnTo>
                  <a:lnTo>
                    <a:pt x="78" y="88"/>
                  </a:lnTo>
                  <a:lnTo>
                    <a:pt x="78" y="90"/>
                  </a:lnTo>
                  <a:lnTo>
                    <a:pt x="78" y="90"/>
                  </a:lnTo>
                  <a:lnTo>
                    <a:pt x="78" y="90"/>
                  </a:lnTo>
                  <a:lnTo>
                    <a:pt x="78" y="90"/>
                  </a:lnTo>
                  <a:lnTo>
                    <a:pt x="81" y="93"/>
                  </a:lnTo>
                  <a:lnTo>
                    <a:pt x="81" y="93"/>
                  </a:lnTo>
                  <a:lnTo>
                    <a:pt x="83" y="93"/>
                  </a:lnTo>
                  <a:lnTo>
                    <a:pt x="83" y="93"/>
                  </a:lnTo>
                  <a:lnTo>
                    <a:pt x="83" y="95"/>
                  </a:lnTo>
                  <a:lnTo>
                    <a:pt x="83" y="95"/>
                  </a:lnTo>
                  <a:lnTo>
                    <a:pt x="83" y="97"/>
                  </a:lnTo>
                  <a:lnTo>
                    <a:pt x="83" y="97"/>
                  </a:lnTo>
                  <a:lnTo>
                    <a:pt x="83" y="95"/>
                  </a:lnTo>
                  <a:lnTo>
                    <a:pt x="83" y="95"/>
                  </a:lnTo>
                  <a:lnTo>
                    <a:pt x="83" y="95"/>
                  </a:lnTo>
                  <a:lnTo>
                    <a:pt x="83" y="95"/>
                  </a:lnTo>
                  <a:lnTo>
                    <a:pt x="83" y="95"/>
                  </a:lnTo>
                  <a:lnTo>
                    <a:pt x="83" y="95"/>
                  </a:lnTo>
                  <a:lnTo>
                    <a:pt x="88" y="95"/>
                  </a:lnTo>
                  <a:lnTo>
                    <a:pt x="88" y="95"/>
                  </a:lnTo>
                  <a:lnTo>
                    <a:pt x="88" y="95"/>
                  </a:lnTo>
                  <a:lnTo>
                    <a:pt x="88" y="95"/>
                  </a:lnTo>
                  <a:lnTo>
                    <a:pt x="90" y="93"/>
                  </a:lnTo>
                  <a:lnTo>
                    <a:pt x="90" y="93"/>
                  </a:lnTo>
                  <a:lnTo>
                    <a:pt x="90" y="93"/>
                  </a:lnTo>
                  <a:lnTo>
                    <a:pt x="90" y="93"/>
                  </a:lnTo>
                  <a:lnTo>
                    <a:pt x="90" y="95"/>
                  </a:lnTo>
                  <a:lnTo>
                    <a:pt x="90" y="95"/>
                  </a:lnTo>
                  <a:lnTo>
                    <a:pt x="90" y="95"/>
                  </a:lnTo>
                  <a:lnTo>
                    <a:pt x="90" y="95"/>
                  </a:lnTo>
                  <a:lnTo>
                    <a:pt x="92" y="97"/>
                  </a:lnTo>
                  <a:lnTo>
                    <a:pt x="92" y="97"/>
                  </a:lnTo>
                  <a:lnTo>
                    <a:pt x="92" y="100"/>
                  </a:lnTo>
                  <a:lnTo>
                    <a:pt x="92" y="100"/>
                  </a:lnTo>
                  <a:lnTo>
                    <a:pt x="95" y="100"/>
                  </a:lnTo>
                  <a:lnTo>
                    <a:pt x="95" y="100"/>
                  </a:lnTo>
                  <a:lnTo>
                    <a:pt x="95" y="100"/>
                  </a:lnTo>
                  <a:lnTo>
                    <a:pt x="95" y="100"/>
                  </a:lnTo>
                  <a:lnTo>
                    <a:pt x="95" y="97"/>
                  </a:lnTo>
                  <a:lnTo>
                    <a:pt x="95" y="97"/>
                  </a:lnTo>
                  <a:lnTo>
                    <a:pt x="95" y="97"/>
                  </a:lnTo>
                  <a:lnTo>
                    <a:pt x="95" y="97"/>
                  </a:lnTo>
                  <a:lnTo>
                    <a:pt x="95" y="95"/>
                  </a:lnTo>
                  <a:lnTo>
                    <a:pt x="95" y="95"/>
                  </a:lnTo>
                  <a:lnTo>
                    <a:pt x="95" y="93"/>
                  </a:lnTo>
                  <a:lnTo>
                    <a:pt x="95" y="93"/>
                  </a:lnTo>
                  <a:lnTo>
                    <a:pt x="95" y="93"/>
                  </a:lnTo>
                  <a:lnTo>
                    <a:pt x="95" y="93"/>
                  </a:lnTo>
                  <a:lnTo>
                    <a:pt x="92" y="93"/>
                  </a:lnTo>
                  <a:lnTo>
                    <a:pt x="92" y="93"/>
                  </a:lnTo>
                  <a:lnTo>
                    <a:pt x="92" y="90"/>
                  </a:lnTo>
                  <a:lnTo>
                    <a:pt x="92" y="90"/>
                  </a:lnTo>
                  <a:lnTo>
                    <a:pt x="92" y="90"/>
                  </a:lnTo>
                  <a:lnTo>
                    <a:pt x="92" y="90"/>
                  </a:lnTo>
                  <a:lnTo>
                    <a:pt x="90" y="88"/>
                  </a:lnTo>
                  <a:lnTo>
                    <a:pt x="90" y="88"/>
                  </a:lnTo>
                  <a:lnTo>
                    <a:pt x="90" y="88"/>
                  </a:lnTo>
                  <a:lnTo>
                    <a:pt x="90" y="88"/>
                  </a:lnTo>
                  <a:lnTo>
                    <a:pt x="88" y="88"/>
                  </a:lnTo>
                  <a:lnTo>
                    <a:pt x="88" y="88"/>
                  </a:lnTo>
                  <a:lnTo>
                    <a:pt x="90" y="85"/>
                  </a:lnTo>
                  <a:lnTo>
                    <a:pt x="90" y="85"/>
                  </a:lnTo>
                  <a:lnTo>
                    <a:pt x="88" y="85"/>
                  </a:lnTo>
                  <a:lnTo>
                    <a:pt x="88" y="85"/>
                  </a:lnTo>
                  <a:lnTo>
                    <a:pt x="88" y="85"/>
                  </a:lnTo>
                  <a:lnTo>
                    <a:pt x="88" y="85"/>
                  </a:lnTo>
                  <a:lnTo>
                    <a:pt x="85" y="83"/>
                  </a:lnTo>
                  <a:lnTo>
                    <a:pt x="85" y="83"/>
                  </a:lnTo>
                  <a:lnTo>
                    <a:pt x="85" y="83"/>
                  </a:lnTo>
                  <a:lnTo>
                    <a:pt x="85" y="83"/>
                  </a:lnTo>
                  <a:lnTo>
                    <a:pt x="85" y="83"/>
                  </a:lnTo>
                  <a:lnTo>
                    <a:pt x="85" y="83"/>
                  </a:lnTo>
                  <a:lnTo>
                    <a:pt x="85" y="83"/>
                  </a:lnTo>
                  <a:lnTo>
                    <a:pt x="85" y="83"/>
                  </a:lnTo>
                  <a:lnTo>
                    <a:pt x="85" y="83"/>
                  </a:lnTo>
                  <a:lnTo>
                    <a:pt x="85" y="83"/>
                  </a:lnTo>
                  <a:lnTo>
                    <a:pt x="85" y="81"/>
                  </a:lnTo>
                  <a:lnTo>
                    <a:pt x="85" y="81"/>
                  </a:lnTo>
                  <a:lnTo>
                    <a:pt x="85" y="81"/>
                  </a:lnTo>
                  <a:lnTo>
                    <a:pt x="85" y="81"/>
                  </a:lnTo>
                  <a:lnTo>
                    <a:pt x="85" y="81"/>
                  </a:lnTo>
                  <a:lnTo>
                    <a:pt x="85" y="81"/>
                  </a:lnTo>
                  <a:lnTo>
                    <a:pt x="85" y="78"/>
                  </a:lnTo>
                  <a:lnTo>
                    <a:pt x="85" y="78"/>
                  </a:lnTo>
                  <a:lnTo>
                    <a:pt x="88" y="78"/>
                  </a:lnTo>
                  <a:lnTo>
                    <a:pt x="88" y="78"/>
                  </a:lnTo>
                  <a:lnTo>
                    <a:pt x="88" y="76"/>
                  </a:lnTo>
                  <a:lnTo>
                    <a:pt x="88" y="76"/>
                  </a:lnTo>
                  <a:lnTo>
                    <a:pt x="88" y="76"/>
                  </a:lnTo>
                  <a:lnTo>
                    <a:pt x="88" y="76"/>
                  </a:lnTo>
                  <a:lnTo>
                    <a:pt x="88" y="76"/>
                  </a:lnTo>
                  <a:lnTo>
                    <a:pt x="88" y="76"/>
                  </a:lnTo>
                  <a:lnTo>
                    <a:pt x="85" y="76"/>
                  </a:lnTo>
                  <a:lnTo>
                    <a:pt x="85" y="76"/>
                  </a:lnTo>
                  <a:lnTo>
                    <a:pt x="85" y="74"/>
                  </a:lnTo>
                  <a:lnTo>
                    <a:pt x="85" y="74"/>
                  </a:lnTo>
                  <a:lnTo>
                    <a:pt x="83" y="74"/>
                  </a:lnTo>
                  <a:lnTo>
                    <a:pt x="83" y="74"/>
                  </a:lnTo>
                  <a:lnTo>
                    <a:pt x="83" y="71"/>
                  </a:lnTo>
                  <a:lnTo>
                    <a:pt x="83" y="71"/>
                  </a:lnTo>
                  <a:lnTo>
                    <a:pt x="83" y="71"/>
                  </a:lnTo>
                  <a:lnTo>
                    <a:pt x="83" y="71"/>
                  </a:lnTo>
                  <a:lnTo>
                    <a:pt x="81" y="71"/>
                  </a:lnTo>
                  <a:lnTo>
                    <a:pt x="81" y="71"/>
                  </a:lnTo>
                  <a:lnTo>
                    <a:pt x="78" y="71"/>
                  </a:lnTo>
                  <a:lnTo>
                    <a:pt x="78" y="71"/>
                  </a:lnTo>
                  <a:lnTo>
                    <a:pt x="78" y="69"/>
                  </a:lnTo>
                  <a:lnTo>
                    <a:pt x="78" y="69"/>
                  </a:lnTo>
                  <a:lnTo>
                    <a:pt x="78" y="69"/>
                  </a:lnTo>
                  <a:lnTo>
                    <a:pt x="78" y="69"/>
                  </a:lnTo>
                  <a:lnTo>
                    <a:pt x="81" y="67"/>
                  </a:lnTo>
                  <a:lnTo>
                    <a:pt x="81" y="67"/>
                  </a:lnTo>
                  <a:lnTo>
                    <a:pt x="81" y="64"/>
                  </a:lnTo>
                  <a:lnTo>
                    <a:pt x="81" y="64"/>
                  </a:lnTo>
                  <a:lnTo>
                    <a:pt x="83" y="64"/>
                  </a:lnTo>
                  <a:lnTo>
                    <a:pt x="83" y="64"/>
                  </a:lnTo>
                  <a:lnTo>
                    <a:pt x="85" y="62"/>
                  </a:lnTo>
                  <a:lnTo>
                    <a:pt x="85" y="62"/>
                  </a:lnTo>
                  <a:lnTo>
                    <a:pt x="85" y="62"/>
                  </a:lnTo>
                  <a:lnTo>
                    <a:pt x="85" y="62"/>
                  </a:lnTo>
                  <a:lnTo>
                    <a:pt x="85" y="59"/>
                  </a:lnTo>
                  <a:lnTo>
                    <a:pt x="85" y="59"/>
                  </a:lnTo>
                  <a:lnTo>
                    <a:pt x="85" y="59"/>
                  </a:lnTo>
                  <a:lnTo>
                    <a:pt x="85" y="59"/>
                  </a:lnTo>
                  <a:lnTo>
                    <a:pt x="88" y="59"/>
                  </a:lnTo>
                  <a:lnTo>
                    <a:pt x="88" y="59"/>
                  </a:lnTo>
                  <a:lnTo>
                    <a:pt x="88" y="57"/>
                  </a:lnTo>
                  <a:lnTo>
                    <a:pt x="88" y="57"/>
                  </a:lnTo>
                  <a:lnTo>
                    <a:pt x="88" y="57"/>
                  </a:lnTo>
                  <a:lnTo>
                    <a:pt x="88" y="57"/>
                  </a:lnTo>
                  <a:lnTo>
                    <a:pt x="85" y="57"/>
                  </a:lnTo>
                  <a:lnTo>
                    <a:pt x="85" y="57"/>
                  </a:lnTo>
                  <a:lnTo>
                    <a:pt x="85" y="57"/>
                  </a:lnTo>
                  <a:lnTo>
                    <a:pt x="85" y="57"/>
                  </a:lnTo>
                  <a:lnTo>
                    <a:pt x="85" y="57"/>
                  </a:lnTo>
                  <a:lnTo>
                    <a:pt x="85" y="57"/>
                  </a:lnTo>
                  <a:lnTo>
                    <a:pt x="85" y="57"/>
                  </a:lnTo>
                  <a:lnTo>
                    <a:pt x="85" y="57"/>
                  </a:lnTo>
                  <a:lnTo>
                    <a:pt x="83" y="59"/>
                  </a:lnTo>
                  <a:lnTo>
                    <a:pt x="83" y="59"/>
                  </a:lnTo>
                  <a:lnTo>
                    <a:pt x="83" y="62"/>
                  </a:lnTo>
                  <a:lnTo>
                    <a:pt x="83" y="62"/>
                  </a:lnTo>
                  <a:lnTo>
                    <a:pt x="83" y="62"/>
                  </a:lnTo>
                  <a:lnTo>
                    <a:pt x="83" y="62"/>
                  </a:lnTo>
                  <a:lnTo>
                    <a:pt x="81" y="62"/>
                  </a:lnTo>
                  <a:lnTo>
                    <a:pt x="81" y="62"/>
                  </a:lnTo>
                  <a:lnTo>
                    <a:pt x="81" y="62"/>
                  </a:lnTo>
                  <a:lnTo>
                    <a:pt x="81" y="62"/>
                  </a:lnTo>
                  <a:lnTo>
                    <a:pt x="81" y="62"/>
                  </a:lnTo>
                  <a:lnTo>
                    <a:pt x="81" y="62"/>
                  </a:lnTo>
                  <a:lnTo>
                    <a:pt x="78" y="62"/>
                  </a:lnTo>
                  <a:lnTo>
                    <a:pt x="78" y="62"/>
                  </a:lnTo>
                  <a:lnTo>
                    <a:pt x="78" y="64"/>
                  </a:lnTo>
                  <a:lnTo>
                    <a:pt x="78" y="64"/>
                  </a:lnTo>
                  <a:lnTo>
                    <a:pt x="76" y="62"/>
                  </a:lnTo>
                  <a:lnTo>
                    <a:pt x="76" y="62"/>
                  </a:lnTo>
                  <a:lnTo>
                    <a:pt x="76" y="62"/>
                  </a:lnTo>
                  <a:lnTo>
                    <a:pt x="76" y="62"/>
                  </a:lnTo>
                  <a:lnTo>
                    <a:pt x="76" y="62"/>
                  </a:lnTo>
                  <a:lnTo>
                    <a:pt x="76" y="62"/>
                  </a:lnTo>
                  <a:lnTo>
                    <a:pt x="76" y="64"/>
                  </a:lnTo>
                  <a:lnTo>
                    <a:pt x="76" y="64"/>
                  </a:lnTo>
                  <a:lnTo>
                    <a:pt x="76" y="64"/>
                  </a:lnTo>
                  <a:lnTo>
                    <a:pt x="76" y="64"/>
                  </a:lnTo>
                  <a:lnTo>
                    <a:pt x="76" y="67"/>
                  </a:lnTo>
                  <a:lnTo>
                    <a:pt x="76" y="67"/>
                  </a:lnTo>
                  <a:lnTo>
                    <a:pt x="73" y="69"/>
                  </a:lnTo>
                  <a:lnTo>
                    <a:pt x="73" y="69"/>
                  </a:lnTo>
                  <a:lnTo>
                    <a:pt x="73" y="69"/>
                  </a:lnTo>
                  <a:lnTo>
                    <a:pt x="73" y="69"/>
                  </a:lnTo>
                  <a:lnTo>
                    <a:pt x="73" y="71"/>
                  </a:lnTo>
                  <a:lnTo>
                    <a:pt x="73" y="71"/>
                  </a:lnTo>
                  <a:lnTo>
                    <a:pt x="73" y="71"/>
                  </a:lnTo>
                  <a:lnTo>
                    <a:pt x="73" y="71"/>
                  </a:lnTo>
                  <a:lnTo>
                    <a:pt x="73" y="71"/>
                  </a:lnTo>
                  <a:lnTo>
                    <a:pt x="73" y="71"/>
                  </a:lnTo>
                  <a:lnTo>
                    <a:pt x="71" y="69"/>
                  </a:lnTo>
                  <a:lnTo>
                    <a:pt x="71" y="69"/>
                  </a:lnTo>
                  <a:lnTo>
                    <a:pt x="71" y="71"/>
                  </a:lnTo>
                  <a:lnTo>
                    <a:pt x="71" y="71"/>
                  </a:lnTo>
                  <a:lnTo>
                    <a:pt x="71" y="71"/>
                  </a:lnTo>
                  <a:lnTo>
                    <a:pt x="71" y="71"/>
                  </a:lnTo>
                  <a:lnTo>
                    <a:pt x="69" y="74"/>
                  </a:lnTo>
                  <a:lnTo>
                    <a:pt x="69" y="74"/>
                  </a:lnTo>
                  <a:lnTo>
                    <a:pt x="69" y="74"/>
                  </a:lnTo>
                  <a:lnTo>
                    <a:pt x="69" y="74"/>
                  </a:lnTo>
                  <a:lnTo>
                    <a:pt x="66" y="74"/>
                  </a:lnTo>
                  <a:lnTo>
                    <a:pt x="66" y="74"/>
                  </a:lnTo>
                  <a:lnTo>
                    <a:pt x="64" y="74"/>
                  </a:lnTo>
                  <a:lnTo>
                    <a:pt x="64" y="74"/>
                  </a:lnTo>
                  <a:lnTo>
                    <a:pt x="62" y="76"/>
                  </a:lnTo>
                  <a:lnTo>
                    <a:pt x="62" y="76"/>
                  </a:lnTo>
                  <a:lnTo>
                    <a:pt x="59" y="78"/>
                  </a:lnTo>
                  <a:lnTo>
                    <a:pt x="59" y="78"/>
                  </a:lnTo>
                  <a:lnTo>
                    <a:pt x="59" y="78"/>
                  </a:lnTo>
                  <a:lnTo>
                    <a:pt x="59" y="78"/>
                  </a:lnTo>
                  <a:lnTo>
                    <a:pt x="59" y="81"/>
                  </a:lnTo>
                  <a:lnTo>
                    <a:pt x="59" y="81"/>
                  </a:lnTo>
                  <a:lnTo>
                    <a:pt x="59" y="83"/>
                  </a:lnTo>
                  <a:lnTo>
                    <a:pt x="59" y="83"/>
                  </a:lnTo>
                  <a:lnTo>
                    <a:pt x="59" y="83"/>
                  </a:lnTo>
                  <a:lnTo>
                    <a:pt x="59" y="83"/>
                  </a:lnTo>
                  <a:lnTo>
                    <a:pt x="57" y="85"/>
                  </a:lnTo>
                  <a:lnTo>
                    <a:pt x="57" y="85"/>
                  </a:lnTo>
                  <a:lnTo>
                    <a:pt x="57" y="85"/>
                  </a:lnTo>
                  <a:lnTo>
                    <a:pt x="57" y="85"/>
                  </a:lnTo>
                  <a:lnTo>
                    <a:pt x="55" y="85"/>
                  </a:lnTo>
                  <a:lnTo>
                    <a:pt x="55" y="85"/>
                  </a:lnTo>
                  <a:lnTo>
                    <a:pt x="55" y="88"/>
                  </a:lnTo>
                  <a:lnTo>
                    <a:pt x="55" y="88"/>
                  </a:lnTo>
                  <a:lnTo>
                    <a:pt x="55" y="88"/>
                  </a:lnTo>
                  <a:lnTo>
                    <a:pt x="55" y="88"/>
                  </a:lnTo>
                  <a:lnTo>
                    <a:pt x="55" y="88"/>
                  </a:lnTo>
                  <a:lnTo>
                    <a:pt x="55" y="88"/>
                  </a:lnTo>
                  <a:lnTo>
                    <a:pt x="55" y="88"/>
                  </a:lnTo>
                  <a:lnTo>
                    <a:pt x="55" y="88"/>
                  </a:lnTo>
                  <a:lnTo>
                    <a:pt x="52" y="88"/>
                  </a:lnTo>
                  <a:lnTo>
                    <a:pt x="52" y="88"/>
                  </a:lnTo>
                  <a:lnTo>
                    <a:pt x="52" y="90"/>
                  </a:lnTo>
                  <a:lnTo>
                    <a:pt x="52" y="90"/>
                  </a:lnTo>
                  <a:lnTo>
                    <a:pt x="52" y="90"/>
                  </a:lnTo>
                  <a:lnTo>
                    <a:pt x="52" y="90"/>
                  </a:lnTo>
                  <a:lnTo>
                    <a:pt x="52" y="90"/>
                  </a:lnTo>
                  <a:lnTo>
                    <a:pt x="52" y="90"/>
                  </a:lnTo>
                  <a:lnTo>
                    <a:pt x="52" y="93"/>
                  </a:lnTo>
                  <a:lnTo>
                    <a:pt x="52" y="93"/>
                  </a:lnTo>
                  <a:lnTo>
                    <a:pt x="50" y="93"/>
                  </a:lnTo>
                  <a:lnTo>
                    <a:pt x="50" y="93"/>
                  </a:lnTo>
                  <a:lnTo>
                    <a:pt x="50" y="93"/>
                  </a:lnTo>
                  <a:lnTo>
                    <a:pt x="50" y="93"/>
                  </a:lnTo>
                  <a:lnTo>
                    <a:pt x="50" y="95"/>
                  </a:lnTo>
                  <a:lnTo>
                    <a:pt x="50" y="95"/>
                  </a:lnTo>
                  <a:lnTo>
                    <a:pt x="48" y="95"/>
                  </a:lnTo>
                  <a:lnTo>
                    <a:pt x="48" y="95"/>
                  </a:lnTo>
                  <a:lnTo>
                    <a:pt x="50" y="97"/>
                  </a:lnTo>
                  <a:lnTo>
                    <a:pt x="50" y="97"/>
                  </a:lnTo>
                  <a:lnTo>
                    <a:pt x="48" y="97"/>
                  </a:lnTo>
                  <a:lnTo>
                    <a:pt x="48" y="97"/>
                  </a:lnTo>
                  <a:lnTo>
                    <a:pt x="48" y="100"/>
                  </a:lnTo>
                  <a:lnTo>
                    <a:pt x="48" y="100"/>
                  </a:lnTo>
                  <a:lnTo>
                    <a:pt x="48" y="100"/>
                  </a:lnTo>
                  <a:lnTo>
                    <a:pt x="48" y="100"/>
                  </a:lnTo>
                  <a:lnTo>
                    <a:pt x="45" y="100"/>
                  </a:lnTo>
                  <a:lnTo>
                    <a:pt x="45" y="100"/>
                  </a:lnTo>
                  <a:lnTo>
                    <a:pt x="45" y="102"/>
                  </a:lnTo>
                  <a:lnTo>
                    <a:pt x="45" y="102"/>
                  </a:lnTo>
                  <a:lnTo>
                    <a:pt x="45" y="102"/>
                  </a:lnTo>
                  <a:lnTo>
                    <a:pt x="45" y="102"/>
                  </a:lnTo>
                  <a:lnTo>
                    <a:pt x="43" y="100"/>
                  </a:lnTo>
                  <a:lnTo>
                    <a:pt x="43" y="100"/>
                  </a:lnTo>
                  <a:lnTo>
                    <a:pt x="45" y="100"/>
                  </a:lnTo>
                  <a:lnTo>
                    <a:pt x="45" y="100"/>
                  </a:lnTo>
                  <a:lnTo>
                    <a:pt x="45" y="97"/>
                  </a:lnTo>
                  <a:lnTo>
                    <a:pt x="45" y="97"/>
                  </a:lnTo>
                  <a:lnTo>
                    <a:pt x="45" y="97"/>
                  </a:lnTo>
                  <a:lnTo>
                    <a:pt x="45" y="97"/>
                  </a:lnTo>
                  <a:lnTo>
                    <a:pt x="45" y="95"/>
                  </a:lnTo>
                  <a:lnTo>
                    <a:pt x="45" y="95"/>
                  </a:lnTo>
                  <a:lnTo>
                    <a:pt x="48" y="95"/>
                  </a:lnTo>
                  <a:lnTo>
                    <a:pt x="48" y="95"/>
                  </a:lnTo>
                  <a:lnTo>
                    <a:pt x="48" y="93"/>
                  </a:lnTo>
                  <a:lnTo>
                    <a:pt x="48" y="93"/>
                  </a:lnTo>
                  <a:lnTo>
                    <a:pt x="48" y="93"/>
                  </a:lnTo>
                  <a:lnTo>
                    <a:pt x="48" y="93"/>
                  </a:lnTo>
                  <a:lnTo>
                    <a:pt x="50" y="90"/>
                  </a:lnTo>
                  <a:lnTo>
                    <a:pt x="50" y="90"/>
                  </a:lnTo>
                  <a:lnTo>
                    <a:pt x="50" y="90"/>
                  </a:lnTo>
                  <a:lnTo>
                    <a:pt x="50" y="90"/>
                  </a:lnTo>
                  <a:lnTo>
                    <a:pt x="50" y="88"/>
                  </a:lnTo>
                  <a:lnTo>
                    <a:pt x="50" y="88"/>
                  </a:lnTo>
                  <a:lnTo>
                    <a:pt x="52" y="83"/>
                  </a:lnTo>
                  <a:lnTo>
                    <a:pt x="52" y="83"/>
                  </a:lnTo>
                  <a:lnTo>
                    <a:pt x="55" y="76"/>
                  </a:lnTo>
                  <a:lnTo>
                    <a:pt x="55" y="76"/>
                  </a:lnTo>
                  <a:lnTo>
                    <a:pt x="57" y="74"/>
                  </a:lnTo>
                  <a:lnTo>
                    <a:pt x="57" y="74"/>
                  </a:lnTo>
                  <a:lnTo>
                    <a:pt x="57" y="71"/>
                  </a:lnTo>
                  <a:lnTo>
                    <a:pt x="57" y="71"/>
                  </a:lnTo>
                  <a:lnTo>
                    <a:pt x="57" y="71"/>
                  </a:lnTo>
                  <a:lnTo>
                    <a:pt x="57" y="71"/>
                  </a:lnTo>
                  <a:lnTo>
                    <a:pt x="57" y="71"/>
                  </a:lnTo>
                  <a:lnTo>
                    <a:pt x="57" y="71"/>
                  </a:lnTo>
                  <a:lnTo>
                    <a:pt x="57" y="69"/>
                  </a:lnTo>
                  <a:lnTo>
                    <a:pt x="57" y="69"/>
                  </a:lnTo>
                  <a:lnTo>
                    <a:pt x="59" y="69"/>
                  </a:lnTo>
                  <a:lnTo>
                    <a:pt x="59" y="69"/>
                  </a:lnTo>
                  <a:lnTo>
                    <a:pt x="59" y="69"/>
                  </a:lnTo>
                  <a:lnTo>
                    <a:pt x="59" y="69"/>
                  </a:lnTo>
                  <a:lnTo>
                    <a:pt x="59" y="67"/>
                  </a:lnTo>
                  <a:lnTo>
                    <a:pt x="59" y="67"/>
                  </a:lnTo>
                  <a:lnTo>
                    <a:pt x="59" y="64"/>
                  </a:lnTo>
                  <a:lnTo>
                    <a:pt x="59" y="64"/>
                  </a:lnTo>
                  <a:lnTo>
                    <a:pt x="62" y="62"/>
                  </a:lnTo>
                  <a:lnTo>
                    <a:pt x="62" y="62"/>
                  </a:lnTo>
                  <a:lnTo>
                    <a:pt x="62" y="59"/>
                  </a:lnTo>
                  <a:lnTo>
                    <a:pt x="62" y="59"/>
                  </a:lnTo>
                  <a:lnTo>
                    <a:pt x="64" y="55"/>
                  </a:lnTo>
                  <a:lnTo>
                    <a:pt x="64" y="55"/>
                  </a:lnTo>
                  <a:lnTo>
                    <a:pt x="64" y="52"/>
                  </a:lnTo>
                  <a:lnTo>
                    <a:pt x="64" y="52"/>
                  </a:lnTo>
                  <a:lnTo>
                    <a:pt x="64" y="50"/>
                  </a:lnTo>
                  <a:lnTo>
                    <a:pt x="64" y="50"/>
                  </a:lnTo>
                  <a:lnTo>
                    <a:pt x="66" y="45"/>
                  </a:lnTo>
                  <a:lnTo>
                    <a:pt x="66" y="45"/>
                  </a:lnTo>
                  <a:lnTo>
                    <a:pt x="66" y="45"/>
                  </a:lnTo>
                  <a:lnTo>
                    <a:pt x="66" y="45"/>
                  </a:lnTo>
                  <a:lnTo>
                    <a:pt x="69" y="43"/>
                  </a:lnTo>
                  <a:lnTo>
                    <a:pt x="69" y="43"/>
                  </a:lnTo>
                  <a:lnTo>
                    <a:pt x="69" y="41"/>
                  </a:lnTo>
                  <a:lnTo>
                    <a:pt x="69" y="41"/>
                  </a:lnTo>
                  <a:lnTo>
                    <a:pt x="69" y="38"/>
                  </a:lnTo>
                  <a:lnTo>
                    <a:pt x="69" y="38"/>
                  </a:lnTo>
                  <a:lnTo>
                    <a:pt x="71" y="34"/>
                  </a:lnTo>
                  <a:lnTo>
                    <a:pt x="71" y="34"/>
                  </a:lnTo>
                  <a:lnTo>
                    <a:pt x="71" y="31"/>
                  </a:lnTo>
                  <a:lnTo>
                    <a:pt x="71" y="31"/>
                  </a:lnTo>
                  <a:lnTo>
                    <a:pt x="71" y="29"/>
                  </a:lnTo>
                  <a:lnTo>
                    <a:pt x="71" y="29"/>
                  </a:lnTo>
                  <a:lnTo>
                    <a:pt x="71" y="29"/>
                  </a:lnTo>
                  <a:lnTo>
                    <a:pt x="71" y="29"/>
                  </a:lnTo>
                  <a:lnTo>
                    <a:pt x="73" y="26"/>
                  </a:lnTo>
                  <a:lnTo>
                    <a:pt x="73" y="26"/>
                  </a:lnTo>
                  <a:lnTo>
                    <a:pt x="73" y="26"/>
                  </a:lnTo>
                  <a:lnTo>
                    <a:pt x="73" y="26"/>
                  </a:lnTo>
                  <a:lnTo>
                    <a:pt x="73" y="24"/>
                  </a:lnTo>
                  <a:lnTo>
                    <a:pt x="73" y="24"/>
                  </a:lnTo>
                  <a:lnTo>
                    <a:pt x="73" y="22"/>
                  </a:lnTo>
                  <a:lnTo>
                    <a:pt x="73" y="22"/>
                  </a:lnTo>
                  <a:lnTo>
                    <a:pt x="73" y="22"/>
                  </a:lnTo>
                  <a:lnTo>
                    <a:pt x="73" y="22"/>
                  </a:lnTo>
                  <a:lnTo>
                    <a:pt x="76" y="19"/>
                  </a:lnTo>
                  <a:lnTo>
                    <a:pt x="76" y="19"/>
                  </a:lnTo>
                  <a:lnTo>
                    <a:pt x="76" y="19"/>
                  </a:lnTo>
                  <a:lnTo>
                    <a:pt x="76" y="19"/>
                  </a:lnTo>
                  <a:lnTo>
                    <a:pt x="76" y="19"/>
                  </a:lnTo>
                  <a:lnTo>
                    <a:pt x="76" y="19"/>
                  </a:lnTo>
                  <a:lnTo>
                    <a:pt x="76" y="19"/>
                  </a:lnTo>
                  <a:lnTo>
                    <a:pt x="76" y="19"/>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50" name="Freeform 856"/>
            <p:cNvSpPr>
              <a:spLocks/>
            </p:cNvSpPr>
            <p:nvPr/>
          </p:nvSpPr>
          <p:spPr bwMode="auto">
            <a:xfrm>
              <a:off x="1329" y="3081"/>
              <a:ext cx="502" cy="686"/>
            </a:xfrm>
            <a:custGeom>
              <a:avLst/>
              <a:gdLst/>
              <a:ahLst/>
              <a:cxnLst>
                <a:cxn ang="0">
                  <a:pos x="7" y="111"/>
                </a:cxn>
                <a:cxn ang="0">
                  <a:pos x="10" y="108"/>
                </a:cxn>
                <a:cxn ang="0">
                  <a:pos x="12" y="106"/>
                </a:cxn>
                <a:cxn ang="0">
                  <a:pos x="17" y="104"/>
                </a:cxn>
                <a:cxn ang="0">
                  <a:pos x="24" y="104"/>
                </a:cxn>
                <a:cxn ang="0">
                  <a:pos x="66" y="97"/>
                </a:cxn>
                <a:cxn ang="0">
                  <a:pos x="78" y="94"/>
                </a:cxn>
                <a:cxn ang="0">
                  <a:pos x="85" y="92"/>
                </a:cxn>
                <a:cxn ang="0">
                  <a:pos x="114" y="90"/>
                </a:cxn>
                <a:cxn ang="0">
                  <a:pos x="128" y="87"/>
                </a:cxn>
                <a:cxn ang="0">
                  <a:pos x="133" y="80"/>
                </a:cxn>
                <a:cxn ang="0">
                  <a:pos x="137" y="75"/>
                </a:cxn>
                <a:cxn ang="0">
                  <a:pos x="140" y="68"/>
                </a:cxn>
                <a:cxn ang="0">
                  <a:pos x="144" y="68"/>
                </a:cxn>
                <a:cxn ang="0">
                  <a:pos x="151" y="64"/>
                </a:cxn>
                <a:cxn ang="0">
                  <a:pos x="156" y="59"/>
                </a:cxn>
                <a:cxn ang="0">
                  <a:pos x="163" y="52"/>
                </a:cxn>
                <a:cxn ang="0">
                  <a:pos x="168" y="47"/>
                </a:cxn>
                <a:cxn ang="0">
                  <a:pos x="182" y="40"/>
                </a:cxn>
                <a:cxn ang="0">
                  <a:pos x="192" y="40"/>
                </a:cxn>
                <a:cxn ang="0">
                  <a:pos x="192" y="35"/>
                </a:cxn>
                <a:cxn ang="0">
                  <a:pos x="199" y="35"/>
                </a:cxn>
                <a:cxn ang="0">
                  <a:pos x="203" y="28"/>
                </a:cxn>
                <a:cxn ang="0">
                  <a:pos x="206" y="23"/>
                </a:cxn>
                <a:cxn ang="0">
                  <a:pos x="234" y="23"/>
                </a:cxn>
                <a:cxn ang="0">
                  <a:pos x="241" y="19"/>
                </a:cxn>
                <a:cxn ang="0">
                  <a:pos x="246" y="12"/>
                </a:cxn>
                <a:cxn ang="0">
                  <a:pos x="253" y="7"/>
                </a:cxn>
                <a:cxn ang="0">
                  <a:pos x="288" y="0"/>
                </a:cxn>
                <a:cxn ang="0">
                  <a:pos x="288" y="7"/>
                </a:cxn>
                <a:cxn ang="0">
                  <a:pos x="288" y="68"/>
                </a:cxn>
                <a:cxn ang="0">
                  <a:pos x="288" y="118"/>
                </a:cxn>
                <a:cxn ang="0">
                  <a:pos x="288" y="139"/>
                </a:cxn>
                <a:cxn ang="0">
                  <a:pos x="288" y="160"/>
                </a:cxn>
                <a:cxn ang="0">
                  <a:pos x="288" y="172"/>
                </a:cxn>
                <a:cxn ang="0">
                  <a:pos x="286" y="208"/>
                </a:cxn>
                <a:cxn ang="0">
                  <a:pos x="286" y="241"/>
                </a:cxn>
                <a:cxn ang="0">
                  <a:pos x="288" y="288"/>
                </a:cxn>
                <a:cxn ang="0">
                  <a:pos x="288" y="305"/>
                </a:cxn>
                <a:cxn ang="0">
                  <a:pos x="288" y="340"/>
                </a:cxn>
                <a:cxn ang="0">
                  <a:pos x="286" y="345"/>
                </a:cxn>
                <a:cxn ang="0">
                  <a:pos x="286" y="392"/>
                </a:cxn>
                <a:cxn ang="0">
                  <a:pos x="267" y="392"/>
                </a:cxn>
                <a:cxn ang="0">
                  <a:pos x="194" y="394"/>
                </a:cxn>
                <a:cxn ang="0">
                  <a:pos x="29" y="392"/>
                </a:cxn>
                <a:cxn ang="0">
                  <a:pos x="3" y="394"/>
                </a:cxn>
                <a:cxn ang="0">
                  <a:pos x="3" y="385"/>
                </a:cxn>
                <a:cxn ang="0">
                  <a:pos x="0" y="347"/>
                </a:cxn>
                <a:cxn ang="0">
                  <a:pos x="0" y="335"/>
                </a:cxn>
                <a:cxn ang="0">
                  <a:pos x="3" y="316"/>
                </a:cxn>
                <a:cxn ang="0">
                  <a:pos x="0" y="295"/>
                </a:cxn>
                <a:cxn ang="0">
                  <a:pos x="0" y="243"/>
                </a:cxn>
                <a:cxn ang="0">
                  <a:pos x="0" y="201"/>
                </a:cxn>
                <a:cxn ang="0">
                  <a:pos x="3" y="172"/>
                </a:cxn>
                <a:cxn ang="0">
                  <a:pos x="0" y="156"/>
                </a:cxn>
                <a:cxn ang="0">
                  <a:pos x="0" y="139"/>
                </a:cxn>
                <a:cxn ang="0">
                  <a:pos x="0" y="120"/>
                </a:cxn>
                <a:cxn ang="0">
                  <a:pos x="0" y="116"/>
                </a:cxn>
              </a:cxnLst>
              <a:rect l="0" t="0" r="r" b="b"/>
              <a:pathLst>
                <a:path w="288" h="394">
                  <a:moveTo>
                    <a:pt x="0" y="116"/>
                  </a:moveTo>
                  <a:lnTo>
                    <a:pt x="7" y="116"/>
                  </a:lnTo>
                  <a:lnTo>
                    <a:pt x="7" y="116"/>
                  </a:lnTo>
                  <a:lnTo>
                    <a:pt x="7" y="111"/>
                  </a:lnTo>
                  <a:lnTo>
                    <a:pt x="7" y="111"/>
                  </a:lnTo>
                  <a:lnTo>
                    <a:pt x="10" y="111"/>
                  </a:lnTo>
                  <a:lnTo>
                    <a:pt x="10" y="111"/>
                  </a:lnTo>
                  <a:lnTo>
                    <a:pt x="10" y="108"/>
                  </a:lnTo>
                  <a:lnTo>
                    <a:pt x="10" y="108"/>
                  </a:lnTo>
                  <a:lnTo>
                    <a:pt x="12" y="108"/>
                  </a:lnTo>
                  <a:lnTo>
                    <a:pt x="12" y="108"/>
                  </a:lnTo>
                  <a:lnTo>
                    <a:pt x="12" y="106"/>
                  </a:lnTo>
                  <a:lnTo>
                    <a:pt x="12" y="106"/>
                  </a:lnTo>
                  <a:lnTo>
                    <a:pt x="17" y="106"/>
                  </a:lnTo>
                  <a:lnTo>
                    <a:pt x="17" y="106"/>
                  </a:lnTo>
                  <a:lnTo>
                    <a:pt x="17" y="104"/>
                  </a:lnTo>
                  <a:lnTo>
                    <a:pt x="17" y="104"/>
                  </a:lnTo>
                  <a:lnTo>
                    <a:pt x="19" y="104"/>
                  </a:lnTo>
                  <a:lnTo>
                    <a:pt x="19" y="104"/>
                  </a:lnTo>
                  <a:lnTo>
                    <a:pt x="24" y="104"/>
                  </a:lnTo>
                  <a:lnTo>
                    <a:pt x="24" y="104"/>
                  </a:lnTo>
                  <a:lnTo>
                    <a:pt x="24" y="97"/>
                  </a:lnTo>
                  <a:lnTo>
                    <a:pt x="24" y="97"/>
                  </a:lnTo>
                  <a:lnTo>
                    <a:pt x="66" y="97"/>
                  </a:lnTo>
                  <a:lnTo>
                    <a:pt x="66" y="97"/>
                  </a:lnTo>
                  <a:lnTo>
                    <a:pt x="66" y="94"/>
                  </a:lnTo>
                  <a:lnTo>
                    <a:pt x="66" y="94"/>
                  </a:lnTo>
                  <a:lnTo>
                    <a:pt x="78" y="94"/>
                  </a:lnTo>
                  <a:lnTo>
                    <a:pt x="78" y="94"/>
                  </a:lnTo>
                  <a:lnTo>
                    <a:pt x="78" y="92"/>
                  </a:lnTo>
                  <a:lnTo>
                    <a:pt x="78" y="92"/>
                  </a:lnTo>
                  <a:lnTo>
                    <a:pt x="85" y="92"/>
                  </a:lnTo>
                  <a:lnTo>
                    <a:pt x="85" y="92"/>
                  </a:lnTo>
                  <a:lnTo>
                    <a:pt x="85" y="90"/>
                  </a:lnTo>
                  <a:lnTo>
                    <a:pt x="85" y="90"/>
                  </a:lnTo>
                  <a:lnTo>
                    <a:pt x="114" y="90"/>
                  </a:lnTo>
                  <a:lnTo>
                    <a:pt x="114" y="90"/>
                  </a:lnTo>
                  <a:lnTo>
                    <a:pt x="114" y="87"/>
                  </a:lnTo>
                  <a:lnTo>
                    <a:pt x="114" y="87"/>
                  </a:lnTo>
                  <a:lnTo>
                    <a:pt x="128" y="87"/>
                  </a:lnTo>
                  <a:lnTo>
                    <a:pt x="128" y="87"/>
                  </a:lnTo>
                  <a:lnTo>
                    <a:pt x="133" y="87"/>
                  </a:lnTo>
                  <a:lnTo>
                    <a:pt x="133" y="87"/>
                  </a:lnTo>
                  <a:lnTo>
                    <a:pt x="133" y="80"/>
                  </a:lnTo>
                  <a:lnTo>
                    <a:pt x="133" y="80"/>
                  </a:lnTo>
                  <a:lnTo>
                    <a:pt x="137" y="80"/>
                  </a:lnTo>
                  <a:lnTo>
                    <a:pt x="137" y="80"/>
                  </a:lnTo>
                  <a:lnTo>
                    <a:pt x="137" y="75"/>
                  </a:lnTo>
                  <a:lnTo>
                    <a:pt x="137" y="75"/>
                  </a:lnTo>
                  <a:lnTo>
                    <a:pt x="140" y="75"/>
                  </a:lnTo>
                  <a:lnTo>
                    <a:pt x="140" y="75"/>
                  </a:lnTo>
                  <a:lnTo>
                    <a:pt x="140" y="68"/>
                  </a:lnTo>
                  <a:lnTo>
                    <a:pt x="140" y="68"/>
                  </a:lnTo>
                  <a:lnTo>
                    <a:pt x="144" y="66"/>
                  </a:lnTo>
                  <a:lnTo>
                    <a:pt x="144" y="66"/>
                  </a:lnTo>
                  <a:lnTo>
                    <a:pt x="144" y="68"/>
                  </a:lnTo>
                  <a:lnTo>
                    <a:pt x="144" y="68"/>
                  </a:lnTo>
                  <a:lnTo>
                    <a:pt x="151" y="68"/>
                  </a:lnTo>
                  <a:lnTo>
                    <a:pt x="151" y="68"/>
                  </a:lnTo>
                  <a:lnTo>
                    <a:pt x="151" y="64"/>
                  </a:lnTo>
                  <a:lnTo>
                    <a:pt x="151" y="64"/>
                  </a:lnTo>
                  <a:lnTo>
                    <a:pt x="156" y="64"/>
                  </a:lnTo>
                  <a:lnTo>
                    <a:pt x="156" y="64"/>
                  </a:lnTo>
                  <a:lnTo>
                    <a:pt x="156" y="59"/>
                  </a:lnTo>
                  <a:lnTo>
                    <a:pt x="156" y="59"/>
                  </a:lnTo>
                  <a:lnTo>
                    <a:pt x="163" y="56"/>
                  </a:lnTo>
                  <a:lnTo>
                    <a:pt x="163" y="56"/>
                  </a:lnTo>
                  <a:lnTo>
                    <a:pt x="163" y="52"/>
                  </a:lnTo>
                  <a:lnTo>
                    <a:pt x="163" y="52"/>
                  </a:lnTo>
                  <a:lnTo>
                    <a:pt x="168" y="52"/>
                  </a:lnTo>
                  <a:lnTo>
                    <a:pt x="168" y="52"/>
                  </a:lnTo>
                  <a:lnTo>
                    <a:pt x="168" y="47"/>
                  </a:lnTo>
                  <a:lnTo>
                    <a:pt x="168" y="47"/>
                  </a:lnTo>
                  <a:lnTo>
                    <a:pt x="182" y="47"/>
                  </a:lnTo>
                  <a:lnTo>
                    <a:pt x="182" y="47"/>
                  </a:lnTo>
                  <a:lnTo>
                    <a:pt x="182" y="40"/>
                  </a:lnTo>
                  <a:lnTo>
                    <a:pt x="182" y="40"/>
                  </a:lnTo>
                  <a:lnTo>
                    <a:pt x="182" y="40"/>
                  </a:lnTo>
                  <a:lnTo>
                    <a:pt x="182" y="40"/>
                  </a:lnTo>
                  <a:lnTo>
                    <a:pt x="192" y="40"/>
                  </a:lnTo>
                  <a:lnTo>
                    <a:pt x="192" y="40"/>
                  </a:lnTo>
                  <a:lnTo>
                    <a:pt x="192" y="38"/>
                  </a:lnTo>
                  <a:lnTo>
                    <a:pt x="192" y="38"/>
                  </a:lnTo>
                  <a:lnTo>
                    <a:pt x="192" y="35"/>
                  </a:lnTo>
                  <a:lnTo>
                    <a:pt x="192" y="35"/>
                  </a:lnTo>
                  <a:lnTo>
                    <a:pt x="196" y="35"/>
                  </a:lnTo>
                  <a:lnTo>
                    <a:pt x="196" y="35"/>
                  </a:lnTo>
                  <a:lnTo>
                    <a:pt x="199" y="35"/>
                  </a:lnTo>
                  <a:lnTo>
                    <a:pt x="199" y="35"/>
                  </a:lnTo>
                  <a:lnTo>
                    <a:pt x="199" y="28"/>
                  </a:lnTo>
                  <a:lnTo>
                    <a:pt x="199" y="28"/>
                  </a:lnTo>
                  <a:lnTo>
                    <a:pt x="203" y="28"/>
                  </a:lnTo>
                  <a:lnTo>
                    <a:pt x="203" y="28"/>
                  </a:lnTo>
                  <a:lnTo>
                    <a:pt x="203" y="28"/>
                  </a:lnTo>
                  <a:lnTo>
                    <a:pt x="203" y="28"/>
                  </a:lnTo>
                  <a:lnTo>
                    <a:pt x="206" y="23"/>
                  </a:lnTo>
                  <a:lnTo>
                    <a:pt x="206" y="23"/>
                  </a:lnTo>
                  <a:lnTo>
                    <a:pt x="206" y="23"/>
                  </a:lnTo>
                  <a:lnTo>
                    <a:pt x="206" y="23"/>
                  </a:lnTo>
                  <a:lnTo>
                    <a:pt x="234" y="23"/>
                  </a:lnTo>
                  <a:lnTo>
                    <a:pt x="234" y="23"/>
                  </a:lnTo>
                  <a:lnTo>
                    <a:pt x="234" y="19"/>
                  </a:lnTo>
                  <a:lnTo>
                    <a:pt x="234" y="19"/>
                  </a:lnTo>
                  <a:lnTo>
                    <a:pt x="241" y="19"/>
                  </a:lnTo>
                  <a:lnTo>
                    <a:pt x="241" y="19"/>
                  </a:lnTo>
                  <a:lnTo>
                    <a:pt x="241" y="12"/>
                  </a:lnTo>
                  <a:lnTo>
                    <a:pt x="241" y="12"/>
                  </a:lnTo>
                  <a:lnTo>
                    <a:pt x="246" y="12"/>
                  </a:lnTo>
                  <a:lnTo>
                    <a:pt x="246" y="12"/>
                  </a:lnTo>
                  <a:lnTo>
                    <a:pt x="246" y="7"/>
                  </a:lnTo>
                  <a:lnTo>
                    <a:pt x="246" y="7"/>
                  </a:lnTo>
                  <a:lnTo>
                    <a:pt x="253" y="7"/>
                  </a:lnTo>
                  <a:lnTo>
                    <a:pt x="253" y="7"/>
                  </a:lnTo>
                  <a:lnTo>
                    <a:pt x="253" y="0"/>
                  </a:lnTo>
                  <a:lnTo>
                    <a:pt x="253" y="0"/>
                  </a:lnTo>
                  <a:lnTo>
                    <a:pt x="288" y="0"/>
                  </a:lnTo>
                  <a:lnTo>
                    <a:pt x="288" y="0"/>
                  </a:lnTo>
                  <a:lnTo>
                    <a:pt x="288" y="2"/>
                  </a:lnTo>
                  <a:lnTo>
                    <a:pt x="288" y="2"/>
                  </a:lnTo>
                  <a:lnTo>
                    <a:pt x="288" y="7"/>
                  </a:lnTo>
                  <a:lnTo>
                    <a:pt x="288" y="7"/>
                  </a:lnTo>
                  <a:lnTo>
                    <a:pt x="288" y="35"/>
                  </a:lnTo>
                  <a:lnTo>
                    <a:pt x="288" y="35"/>
                  </a:lnTo>
                  <a:lnTo>
                    <a:pt x="288" y="68"/>
                  </a:lnTo>
                  <a:lnTo>
                    <a:pt x="288" y="68"/>
                  </a:lnTo>
                  <a:lnTo>
                    <a:pt x="288" y="104"/>
                  </a:lnTo>
                  <a:lnTo>
                    <a:pt x="288" y="104"/>
                  </a:lnTo>
                  <a:lnTo>
                    <a:pt x="288" y="118"/>
                  </a:lnTo>
                  <a:lnTo>
                    <a:pt x="288" y="118"/>
                  </a:lnTo>
                  <a:lnTo>
                    <a:pt x="288" y="127"/>
                  </a:lnTo>
                  <a:lnTo>
                    <a:pt x="288" y="127"/>
                  </a:lnTo>
                  <a:lnTo>
                    <a:pt x="288" y="139"/>
                  </a:lnTo>
                  <a:lnTo>
                    <a:pt x="288" y="139"/>
                  </a:lnTo>
                  <a:lnTo>
                    <a:pt x="288" y="149"/>
                  </a:lnTo>
                  <a:lnTo>
                    <a:pt x="288" y="149"/>
                  </a:lnTo>
                  <a:lnTo>
                    <a:pt x="288" y="160"/>
                  </a:lnTo>
                  <a:lnTo>
                    <a:pt x="288" y="160"/>
                  </a:lnTo>
                  <a:lnTo>
                    <a:pt x="288" y="168"/>
                  </a:lnTo>
                  <a:lnTo>
                    <a:pt x="288" y="168"/>
                  </a:lnTo>
                  <a:lnTo>
                    <a:pt x="288" y="172"/>
                  </a:lnTo>
                  <a:lnTo>
                    <a:pt x="288" y="172"/>
                  </a:lnTo>
                  <a:lnTo>
                    <a:pt x="288" y="208"/>
                  </a:lnTo>
                  <a:lnTo>
                    <a:pt x="288" y="208"/>
                  </a:lnTo>
                  <a:lnTo>
                    <a:pt x="286" y="208"/>
                  </a:lnTo>
                  <a:lnTo>
                    <a:pt x="286" y="208"/>
                  </a:lnTo>
                  <a:lnTo>
                    <a:pt x="286" y="236"/>
                  </a:lnTo>
                  <a:lnTo>
                    <a:pt x="286" y="236"/>
                  </a:lnTo>
                  <a:lnTo>
                    <a:pt x="286" y="241"/>
                  </a:lnTo>
                  <a:lnTo>
                    <a:pt x="286" y="241"/>
                  </a:lnTo>
                  <a:lnTo>
                    <a:pt x="286" y="245"/>
                  </a:lnTo>
                  <a:lnTo>
                    <a:pt x="286" y="245"/>
                  </a:lnTo>
                  <a:lnTo>
                    <a:pt x="288" y="288"/>
                  </a:lnTo>
                  <a:lnTo>
                    <a:pt x="288" y="288"/>
                  </a:lnTo>
                  <a:lnTo>
                    <a:pt x="288" y="300"/>
                  </a:lnTo>
                  <a:lnTo>
                    <a:pt x="288" y="300"/>
                  </a:lnTo>
                  <a:lnTo>
                    <a:pt x="288" y="305"/>
                  </a:lnTo>
                  <a:lnTo>
                    <a:pt x="288" y="305"/>
                  </a:lnTo>
                  <a:lnTo>
                    <a:pt x="288" y="312"/>
                  </a:lnTo>
                  <a:lnTo>
                    <a:pt x="288" y="312"/>
                  </a:lnTo>
                  <a:lnTo>
                    <a:pt x="288" y="340"/>
                  </a:lnTo>
                  <a:lnTo>
                    <a:pt x="288" y="340"/>
                  </a:lnTo>
                  <a:lnTo>
                    <a:pt x="288" y="345"/>
                  </a:lnTo>
                  <a:lnTo>
                    <a:pt x="288" y="345"/>
                  </a:lnTo>
                  <a:lnTo>
                    <a:pt x="286" y="345"/>
                  </a:lnTo>
                  <a:lnTo>
                    <a:pt x="286" y="345"/>
                  </a:lnTo>
                  <a:lnTo>
                    <a:pt x="286" y="387"/>
                  </a:lnTo>
                  <a:lnTo>
                    <a:pt x="286" y="387"/>
                  </a:lnTo>
                  <a:lnTo>
                    <a:pt x="286" y="392"/>
                  </a:lnTo>
                  <a:lnTo>
                    <a:pt x="286" y="392"/>
                  </a:lnTo>
                  <a:lnTo>
                    <a:pt x="270" y="392"/>
                  </a:lnTo>
                  <a:lnTo>
                    <a:pt x="270" y="392"/>
                  </a:lnTo>
                  <a:lnTo>
                    <a:pt x="267" y="392"/>
                  </a:lnTo>
                  <a:lnTo>
                    <a:pt x="267" y="392"/>
                  </a:lnTo>
                  <a:lnTo>
                    <a:pt x="215" y="392"/>
                  </a:lnTo>
                  <a:lnTo>
                    <a:pt x="215" y="392"/>
                  </a:lnTo>
                  <a:lnTo>
                    <a:pt x="194" y="394"/>
                  </a:lnTo>
                  <a:lnTo>
                    <a:pt x="194" y="394"/>
                  </a:lnTo>
                  <a:lnTo>
                    <a:pt x="55" y="394"/>
                  </a:lnTo>
                  <a:lnTo>
                    <a:pt x="55" y="394"/>
                  </a:lnTo>
                  <a:lnTo>
                    <a:pt x="29" y="392"/>
                  </a:lnTo>
                  <a:lnTo>
                    <a:pt x="29" y="392"/>
                  </a:lnTo>
                  <a:lnTo>
                    <a:pt x="7" y="394"/>
                  </a:lnTo>
                  <a:lnTo>
                    <a:pt x="7" y="394"/>
                  </a:lnTo>
                  <a:lnTo>
                    <a:pt x="3" y="394"/>
                  </a:lnTo>
                  <a:lnTo>
                    <a:pt x="3" y="394"/>
                  </a:lnTo>
                  <a:lnTo>
                    <a:pt x="3" y="392"/>
                  </a:lnTo>
                  <a:lnTo>
                    <a:pt x="3" y="392"/>
                  </a:lnTo>
                  <a:lnTo>
                    <a:pt x="3" y="385"/>
                  </a:lnTo>
                  <a:lnTo>
                    <a:pt x="3" y="385"/>
                  </a:lnTo>
                  <a:lnTo>
                    <a:pt x="3" y="380"/>
                  </a:lnTo>
                  <a:lnTo>
                    <a:pt x="3" y="380"/>
                  </a:lnTo>
                  <a:lnTo>
                    <a:pt x="0" y="347"/>
                  </a:lnTo>
                  <a:lnTo>
                    <a:pt x="0" y="347"/>
                  </a:lnTo>
                  <a:lnTo>
                    <a:pt x="0" y="340"/>
                  </a:lnTo>
                  <a:lnTo>
                    <a:pt x="0" y="340"/>
                  </a:lnTo>
                  <a:lnTo>
                    <a:pt x="0" y="335"/>
                  </a:lnTo>
                  <a:lnTo>
                    <a:pt x="0" y="335"/>
                  </a:lnTo>
                  <a:lnTo>
                    <a:pt x="0" y="328"/>
                  </a:lnTo>
                  <a:lnTo>
                    <a:pt x="0" y="328"/>
                  </a:lnTo>
                  <a:lnTo>
                    <a:pt x="3" y="316"/>
                  </a:lnTo>
                  <a:lnTo>
                    <a:pt x="3" y="316"/>
                  </a:lnTo>
                  <a:lnTo>
                    <a:pt x="3" y="300"/>
                  </a:lnTo>
                  <a:lnTo>
                    <a:pt x="3" y="300"/>
                  </a:lnTo>
                  <a:lnTo>
                    <a:pt x="0" y="295"/>
                  </a:lnTo>
                  <a:lnTo>
                    <a:pt x="0" y="295"/>
                  </a:lnTo>
                  <a:lnTo>
                    <a:pt x="3" y="248"/>
                  </a:lnTo>
                  <a:lnTo>
                    <a:pt x="3" y="248"/>
                  </a:lnTo>
                  <a:lnTo>
                    <a:pt x="0" y="243"/>
                  </a:lnTo>
                  <a:lnTo>
                    <a:pt x="0" y="243"/>
                  </a:lnTo>
                  <a:lnTo>
                    <a:pt x="0" y="208"/>
                  </a:lnTo>
                  <a:lnTo>
                    <a:pt x="0" y="208"/>
                  </a:lnTo>
                  <a:lnTo>
                    <a:pt x="0" y="201"/>
                  </a:lnTo>
                  <a:lnTo>
                    <a:pt x="0" y="201"/>
                  </a:lnTo>
                  <a:lnTo>
                    <a:pt x="0" y="179"/>
                  </a:lnTo>
                  <a:lnTo>
                    <a:pt x="0" y="179"/>
                  </a:lnTo>
                  <a:lnTo>
                    <a:pt x="3" y="172"/>
                  </a:lnTo>
                  <a:lnTo>
                    <a:pt x="3" y="172"/>
                  </a:lnTo>
                  <a:lnTo>
                    <a:pt x="0" y="168"/>
                  </a:lnTo>
                  <a:lnTo>
                    <a:pt x="0" y="168"/>
                  </a:lnTo>
                  <a:lnTo>
                    <a:pt x="0" y="156"/>
                  </a:lnTo>
                  <a:lnTo>
                    <a:pt x="0" y="156"/>
                  </a:lnTo>
                  <a:lnTo>
                    <a:pt x="0" y="149"/>
                  </a:lnTo>
                  <a:lnTo>
                    <a:pt x="0" y="149"/>
                  </a:lnTo>
                  <a:lnTo>
                    <a:pt x="0" y="139"/>
                  </a:lnTo>
                  <a:lnTo>
                    <a:pt x="0" y="139"/>
                  </a:lnTo>
                  <a:lnTo>
                    <a:pt x="0" y="132"/>
                  </a:lnTo>
                  <a:lnTo>
                    <a:pt x="0" y="132"/>
                  </a:lnTo>
                  <a:lnTo>
                    <a:pt x="0" y="120"/>
                  </a:lnTo>
                  <a:lnTo>
                    <a:pt x="0" y="120"/>
                  </a:lnTo>
                  <a:lnTo>
                    <a:pt x="0" y="116"/>
                  </a:lnTo>
                  <a:lnTo>
                    <a:pt x="0" y="116"/>
                  </a:lnTo>
                  <a:lnTo>
                    <a:pt x="0" y="116"/>
                  </a:lnTo>
                  <a:lnTo>
                    <a:pt x="0" y="116"/>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51" name="Freeform 857"/>
            <p:cNvSpPr>
              <a:spLocks/>
            </p:cNvSpPr>
            <p:nvPr/>
          </p:nvSpPr>
          <p:spPr bwMode="auto">
            <a:xfrm>
              <a:off x="626" y="3109"/>
              <a:ext cx="449" cy="664"/>
            </a:xfrm>
            <a:custGeom>
              <a:avLst/>
              <a:gdLst/>
              <a:ahLst/>
              <a:cxnLst>
                <a:cxn ang="0">
                  <a:pos x="253" y="71"/>
                </a:cxn>
                <a:cxn ang="0">
                  <a:pos x="248" y="85"/>
                </a:cxn>
                <a:cxn ang="0">
                  <a:pos x="239" y="104"/>
                </a:cxn>
                <a:cxn ang="0">
                  <a:pos x="225" y="133"/>
                </a:cxn>
                <a:cxn ang="0">
                  <a:pos x="213" y="154"/>
                </a:cxn>
                <a:cxn ang="0">
                  <a:pos x="211" y="168"/>
                </a:cxn>
                <a:cxn ang="0">
                  <a:pos x="203" y="182"/>
                </a:cxn>
                <a:cxn ang="0">
                  <a:pos x="185" y="182"/>
                </a:cxn>
                <a:cxn ang="0">
                  <a:pos x="168" y="185"/>
                </a:cxn>
                <a:cxn ang="0">
                  <a:pos x="170" y="199"/>
                </a:cxn>
                <a:cxn ang="0">
                  <a:pos x="168" y="215"/>
                </a:cxn>
                <a:cxn ang="0">
                  <a:pos x="163" y="237"/>
                </a:cxn>
                <a:cxn ang="0">
                  <a:pos x="182" y="237"/>
                </a:cxn>
                <a:cxn ang="0">
                  <a:pos x="201" y="241"/>
                </a:cxn>
                <a:cxn ang="0">
                  <a:pos x="211" y="251"/>
                </a:cxn>
                <a:cxn ang="0">
                  <a:pos x="220" y="265"/>
                </a:cxn>
                <a:cxn ang="0">
                  <a:pos x="229" y="281"/>
                </a:cxn>
                <a:cxn ang="0">
                  <a:pos x="234" y="293"/>
                </a:cxn>
                <a:cxn ang="0">
                  <a:pos x="229" y="307"/>
                </a:cxn>
                <a:cxn ang="0">
                  <a:pos x="218" y="322"/>
                </a:cxn>
                <a:cxn ang="0">
                  <a:pos x="220" y="333"/>
                </a:cxn>
                <a:cxn ang="0">
                  <a:pos x="225" y="348"/>
                </a:cxn>
                <a:cxn ang="0">
                  <a:pos x="218" y="364"/>
                </a:cxn>
                <a:cxn ang="0">
                  <a:pos x="225" y="381"/>
                </a:cxn>
                <a:cxn ang="0">
                  <a:pos x="107" y="378"/>
                </a:cxn>
                <a:cxn ang="0">
                  <a:pos x="97" y="369"/>
                </a:cxn>
                <a:cxn ang="0">
                  <a:pos x="85" y="362"/>
                </a:cxn>
                <a:cxn ang="0">
                  <a:pos x="78" y="355"/>
                </a:cxn>
                <a:cxn ang="0">
                  <a:pos x="69" y="343"/>
                </a:cxn>
                <a:cxn ang="0">
                  <a:pos x="64" y="336"/>
                </a:cxn>
                <a:cxn ang="0">
                  <a:pos x="64" y="326"/>
                </a:cxn>
                <a:cxn ang="0">
                  <a:pos x="62" y="315"/>
                </a:cxn>
                <a:cxn ang="0">
                  <a:pos x="62" y="307"/>
                </a:cxn>
                <a:cxn ang="0">
                  <a:pos x="57" y="296"/>
                </a:cxn>
                <a:cxn ang="0">
                  <a:pos x="52" y="286"/>
                </a:cxn>
                <a:cxn ang="0">
                  <a:pos x="48" y="279"/>
                </a:cxn>
                <a:cxn ang="0">
                  <a:pos x="48" y="267"/>
                </a:cxn>
                <a:cxn ang="0">
                  <a:pos x="43" y="253"/>
                </a:cxn>
                <a:cxn ang="0">
                  <a:pos x="43" y="244"/>
                </a:cxn>
                <a:cxn ang="0">
                  <a:pos x="43" y="213"/>
                </a:cxn>
                <a:cxn ang="0">
                  <a:pos x="57" y="203"/>
                </a:cxn>
                <a:cxn ang="0">
                  <a:pos x="40" y="208"/>
                </a:cxn>
                <a:cxn ang="0">
                  <a:pos x="43" y="194"/>
                </a:cxn>
                <a:cxn ang="0">
                  <a:pos x="43" y="182"/>
                </a:cxn>
                <a:cxn ang="0">
                  <a:pos x="52" y="156"/>
                </a:cxn>
                <a:cxn ang="0">
                  <a:pos x="50" y="147"/>
                </a:cxn>
                <a:cxn ang="0">
                  <a:pos x="50" y="135"/>
                </a:cxn>
                <a:cxn ang="0">
                  <a:pos x="48" y="126"/>
                </a:cxn>
                <a:cxn ang="0">
                  <a:pos x="43" y="116"/>
                </a:cxn>
                <a:cxn ang="0">
                  <a:pos x="36" y="107"/>
                </a:cxn>
                <a:cxn ang="0">
                  <a:pos x="31" y="97"/>
                </a:cxn>
                <a:cxn ang="0">
                  <a:pos x="19" y="85"/>
                </a:cxn>
                <a:cxn ang="0">
                  <a:pos x="14" y="85"/>
                </a:cxn>
                <a:cxn ang="0">
                  <a:pos x="12" y="62"/>
                </a:cxn>
                <a:cxn ang="0">
                  <a:pos x="0" y="48"/>
                </a:cxn>
                <a:cxn ang="0">
                  <a:pos x="7" y="40"/>
                </a:cxn>
                <a:cxn ang="0">
                  <a:pos x="12" y="29"/>
                </a:cxn>
                <a:cxn ang="0">
                  <a:pos x="95" y="0"/>
                </a:cxn>
                <a:cxn ang="0">
                  <a:pos x="111" y="24"/>
                </a:cxn>
                <a:cxn ang="0">
                  <a:pos x="121" y="66"/>
                </a:cxn>
                <a:cxn ang="0">
                  <a:pos x="144" y="111"/>
                </a:cxn>
                <a:cxn ang="0">
                  <a:pos x="192" y="85"/>
                </a:cxn>
              </a:cxnLst>
              <a:rect l="0" t="0" r="r" b="b"/>
              <a:pathLst>
                <a:path w="258" h="381">
                  <a:moveTo>
                    <a:pt x="229" y="66"/>
                  </a:moveTo>
                  <a:lnTo>
                    <a:pt x="229" y="66"/>
                  </a:lnTo>
                  <a:lnTo>
                    <a:pt x="229" y="66"/>
                  </a:lnTo>
                  <a:lnTo>
                    <a:pt x="232" y="66"/>
                  </a:lnTo>
                  <a:lnTo>
                    <a:pt x="232" y="66"/>
                  </a:lnTo>
                  <a:lnTo>
                    <a:pt x="232" y="64"/>
                  </a:lnTo>
                  <a:lnTo>
                    <a:pt x="232" y="64"/>
                  </a:lnTo>
                  <a:lnTo>
                    <a:pt x="234" y="64"/>
                  </a:lnTo>
                  <a:lnTo>
                    <a:pt x="234" y="64"/>
                  </a:lnTo>
                  <a:lnTo>
                    <a:pt x="237" y="62"/>
                  </a:lnTo>
                  <a:lnTo>
                    <a:pt x="237" y="62"/>
                  </a:lnTo>
                  <a:lnTo>
                    <a:pt x="237" y="64"/>
                  </a:lnTo>
                  <a:lnTo>
                    <a:pt x="237" y="64"/>
                  </a:lnTo>
                  <a:lnTo>
                    <a:pt x="239" y="64"/>
                  </a:lnTo>
                  <a:lnTo>
                    <a:pt x="239" y="64"/>
                  </a:lnTo>
                  <a:lnTo>
                    <a:pt x="244" y="64"/>
                  </a:lnTo>
                  <a:lnTo>
                    <a:pt x="244" y="64"/>
                  </a:lnTo>
                  <a:lnTo>
                    <a:pt x="246" y="66"/>
                  </a:lnTo>
                  <a:lnTo>
                    <a:pt x="246" y="66"/>
                  </a:lnTo>
                  <a:lnTo>
                    <a:pt x="251" y="66"/>
                  </a:lnTo>
                  <a:lnTo>
                    <a:pt x="251" y="66"/>
                  </a:lnTo>
                  <a:lnTo>
                    <a:pt x="253" y="71"/>
                  </a:lnTo>
                  <a:lnTo>
                    <a:pt x="253" y="71"/>
                  </a:lnTo>
                  <a:lnTo>
                    <a:pt x="253" y="71"/>
                  </a:lnTo>
                  <a:lnTo>
                    <a:pt x="253" y="71"/>
                  </a:lnTo>
                  <a:lnTo>
                    <a:pt x="255" y="69"/>
                  </a:lnTo>
                  <a:lnTo>
                    <a:pt x="255" y="69"/>
                  </a:lnTo>
                  <a:lnTo>
                    <a:pt x="255" y="69"/>
                  </a:lnTo>
                  <a:lnTo>
                    <a:pt x="255" y="69"/>
                  </a:lnTo>
                  <a:lnTo>
                    <a:pt x="258" y="69"/>
                  </a:lnTo>
                  <a:lnTo>
                    <a:pt x="258" y="69"/>
                  </a:lnTo>
                  <a:lnTo>
                    <a:pt x="255" y="71"/>
                  </a:lnTo>
                  <a:lnTo>
                    <a:pt x="255" y="71"/>
                  </a:lnTo>
                  <a:lnTo>
                    <a:pt x="253" y="74"/>
                  </a:lnTo>
                  <a:lnTo>
                    <a:pt x="253" y="74"/>
                  </a:lnTo>
                  <a:lnTo>
                    <a:pt x="253" y="76"/>
                  </a:lnTo>
                  <a:lnTo>
                    <a:pt x="253" y="76"/>
                  </a:lnTo>
                  <a:lnTo>
                    <a:pt x="251" y="78"/>
                  </a:lnTo>
                  <a:lnTo>
                    <a:pt x="251" y="78"/>
                  </a:lnTo>
                  <a:lnTo>
                    <a:pt x="251" y="81"/>
                  </a:lnTo>
                  <a:lnTo>
                    <a:pt x="251" y="81"/>
                  </a:lnTo>
                  <a:lnTo>
                    <a:pt x="251" y="83"/>
                  </a:lnTo>
                  <a:lnTo>
                    <a:pt x="251" y="83"/>
                  </a:lnTo>
                  <a:lnTo>
                    <a:pt x="248" y="85"/>
                  </a:lnTo>
                  <a:lnTo>
                    <a:pt x="248" y="85"/>
                  </a:lnTo>
                  <a:lnTo>
                    <a:pt x="248" y="88"/>
                  </a:lnTo>
                  <a:lnTo>
                    <a:pt x="248" y="88"/>
                  </a:lnTo>
                  <a:lnTo>
                    <a:pt x="246" y="88"/>
                  </a:lnTo>
                  <a:lnTo>
                    <a:pt x="246" y="88"/>
                  </a:lnTo>
                  <a:lnTo>
                    <a:pt x="246" y="90"/>
                  </a:lnTo>
                  <a:lnTo>
                    <a:pt x="246" y="90"/>
                  </a:lnTo>
                  <a:lnTo>
                    <a:pt x="246" y="92"/>
                  </a:lnTo>
                  <a:lnTo>
                    <a:pt x="246" y="92"/>
                  </a:lnTo>
                  <a:lnTo>
                    <a:pt x="246" y="95"/>
                  </a:lnTo>
                  <a:lnTo>
                    <a:pt x="246" y="95"/>
                  </a:lnTo>
                  <a:lnTo>
                    <a:pt x="246" y="95"/>
                  </a:lnTo>
                  <a:lnTo>
                    <a:pt x="246" y="95"/>
                  </a:lnTo>
                  <a:lnTo>
                    <a:pt x="244" y="100"/>
                  </a:lnTo>
                  <a:lnTo>
                    <a:pt x="244" y="100"/>
                  </a:lnTo>
                  <a:lnTo>
                    <a:pt x="241" y="100"/>
                  </a:lnTo>
                  <a:lnTo>
                    <a:pt x="241" y="100"/>
                  </a:lnTo>
                  <a:lnTo>
                    <a:pt x="241" y="102"/>
                  </a:lnTo>
                  <a:lnTo>
                    <a:pt x="241" y="102"/>
                  </a:lnTo>
                  <a:lnTo>
                    <a:pt x="239" y="104"/>
                  </a:lnTo>
                  <a:lnTo>
                    <a:pt x="239" y="104"/>
                  </a:lnTo>
                  <a:lnTo>
                    <a:pt x="239" y="104"/>
                  </a:lnTo>
                  <a:lnTo>
                    <a:pt x="239" y="104"/>
                  </a:lnTo>
                  <a:lnTo>
                    <a:pt x="237" y="107"/>
                  </a:lnTo>
                  <a:lnTo>
                    <a:pt x="237" y="107"/>
                  </a:lnTo>
                  <a:lnTo>
                    <a:pt x="234" y="111"/>
                  </a:lnTo>
                  <a:lnTo>
                    <a:pt x="234" y="111"/>
                  </a:lnTo>
                  <a:lnTo>
                    <a:pt x="232" y="116"/>
                  </a:lnTo>
                  <a:lnTo>
                    <a:pt x="232" y="116"/>
                  </a:lnTo>
                  <a:lnTo>
                    <a:pt x="229" y="121"/>
                  </a:lnTo>
                  <a:lnTo>
                    <a:pt x="229" y="121"/>
                  </a:lnTo>
                  <a:lnTo>
                    <a:pt x="229" y="121"/>
                  </a:lnTo>
                  <a:lnTo>
                    <a:pt x="229" y="121"/>
                  </a:lnTo>
                  <a:lnTo>
                    <a:pt x="227" y="123"/>
                  </a:lnTo>
                  <a:lnTo>
                    <a:pt x="227" y="123"/>
                  </a:lnTo>
                  <a:lnTo>
                    <a:pt x="227" y="123"/>
                  </a:lnTo>
                  <a:lnTo>
                    <a:pt x="227" y="123"/>
                  </a:lnTo>
                  <a:lnTo>
                    <a:pt x="222" y="128"/>
                  </a:lnTo>
                  <a:lnTo>
                    <a:pt x="222" y="128"/>
                  </a:lnTo>
                  <a:lnTo>
                    <a:pt x="222" y="130"/>
                  </a:lnTo>
                  <a:lnTo>
                    <a:pt x="222" y="130"/>
                  </a:lnTo>
                  <a:lnTo>
                    <a:pt x="225" y="133"/>
                  </a:lnTo>
                  <a:lnTo>
                    <a:pt x="225" y="133"/>
                  </a:lnTo>
                  <a:lnTo>
                    <a:pt x="225" y="133"/>
                  </a:lnTo>
                  <a:lnTo>
                    <a:pt x="225" y="133"/>
                  </a:lnTo>
                  <a:lnTo>
                    <a:pt x="225" y="135"/>
                  </a:lnTo>
                  <a:lnTo>
                    <a:pt x="225" y="135"/>
                  </a:lnTo>
                  <a:lnTo>
                    <a:pt x="227" y="135"/>
                  </a:lnTo>
                  <a:lnTo>
                    <a:pt x="227" y="135"/>
                  </a:lnTo>
                  <a:lnTo>
                    <a:pt x="227" y="137"/>
                  </a:lnTo>
                  <a:lnTo>
                    <a:pt x="227" y="137"/>
                  </a:lnTo>
                  <a:lnTo>
                    <a:pt x="225" y="140"/>
                  </a:lnTo>
                  <a:lnTo>
                    <a:pt x="225" y="140"/>
                  </a:lnTo>
                  <a:lnTo>
                    <a:pt x="222" y="142"/>
                  </a:lnTo>
                  <a:lnTo>
                    <a:pt x="222" y="142"/>
                  </a:lnTo>
                  <a:lnTo>
                    <a:pt x="222" y="144"/>
                  </a:lnTo>
                  <a:lnTo>
                    <a:pt x="222" y="144"/>
                  </a:lnTo>
                  <a:lnTo>
                    <a:pt x="220" y="147"/>
                  </a:lnTo>
                  <a:lnTo>
                    <a:pt x="220" y="147"/>
                  </a:lnTo>
                  <a:lnTo>
                    <a:pt x="218" y="149"/>
                  </a:lnTo>
                  <a:lnTo>
                    <a:pt x="218" y="149"/>
                  </a:lnTo>
                  <a:lnTo>
                    <a:pt x="215" y="152"/>
                  </a:lnTo>
                  <a:lnTo>
                    <a:pt x="215" y="152"/>
                  </a:lnTo>
                  <a:lnTo>
                    <a:pt x="215" y="154"/>
                  </a:lnTo>
                  <a:lnTo>
                    <a:pt x="215" y="154"/>
                  </a:lnTo>
                  <a:lnTo>
                    <a:pt x="213" y="154"/>
                  </a:lnTo>
                  <a:lnTo>
                    <a:pt x="213" y="154"/>
                  </a:lnTo>
                  <a:lnTo>
                    <a:pt x="213" y="156"/>
                  </a:lnTo>
                  <a:lnTo>
                    <a:pt x="213" y="156"/>
                  </a:lnTo>
                  <a:lnTo>
                    <a:pt x="213" y="156"/>
                  </a:lnTo>
                  <a:lnTo>
                    <a:pt x="213" y="156"/>
                  </a:lnTo>
                  <a:lnTo>
                    <a:pt x="213" y="159"/>
                  </a:lnTo>
                  <a:lnTo>
                    <a:pt x="213" y="159"/>
                  </a:lnTo>
                  <a:lnTo>
                    <a:pt x="215" y="161"/>
                  </a:lnTo>
                  <a:lnTo>
                    <a:pt x="215" y="161"/>
                  </a:lnTo>
                  <a:lnTo>
                    <a:pt x="215" y="161"/>
                  </a:lnTo>
                  <a:lnTo>
                    <a:pt x="215" y="161"/>
                  </a:lnTo>
                  <a:lnTo>
                    <a:pt x="215" y="163"/>
                  </a:lnTo>
                  <a:lnTo>
                    <a:pt x="215" y="163"/>
                  </a:lnTo>
                  <a:lnTo>
                    <a:pt x="215" y="163"/>
                  </a:lnTo>
                  <a:lnTo>
                    <a:pt x="215" y="163"/>
                  </a:lnTo>
                  <a:lnTo>
                    <a:pt x="213" y="163"/>
                  </a:lnTo>
                  <a:lnTo>
                    <a:pt x="213" y="163"/>
                  </a:lnTo>
                  <a:lnTo>
                    <a:pt x="213" y="166"/>
                  </a:lnTo>
                  <a:lnTo>
                    <a:pt x="213" y="166"/>
                  </a:lnTo>
                  <a:lnTo>
                    <a:pt x="211" y="166"/>
                  </a:lnTo>
                  <a:lnTo>
                    <a:pt x="211" y="166"/>
                  </a:lnTo>
                  <a:lnTo>
                    <a:pt x="211" y="168"/>
                  </a:lnTo>
                  <a:lnTo>
                    <a:pt x="211" y="168"/>
                  </a:lnTo>
                  <a:lnTo>
                    <a:pt x="211" y="168"/>
                  </a:lnTo>
                  <a:lnTo>
                    <a:pt x="211" y="168"/>
                  </a:lnTo>
                  <a:lnTo>
                    <a:pt x="211" y="170"/>
                  </a:lnTo>
                  <a:lnTo>
                    <a:pt x="211" y="170"/>
                  </a:lnTo>
                  <a:lnTo>
                    <a:pt x="211" y="173"/>
                  </a:lnTo>
                  <a:lnTo>
                    <a:pt x="211" y="173"/>
                  </a:lnTo>
                  <a:lnTo>
                    <a:pt x="208" y="175"/>
                  </a:lnTo>
                  <a:lnTo>
                    <a:pt x="208" y="175"/>
                  </a:lnTo>
                  <a:lnTo>
                    <a:pt x="211" y="175"/>
                  </a:lnTo>
                  <a:lnTo>
                    <a:pt x="211" y="175"/>
                  </a:lnTo>
                  <a:lnTo>
                    <a:pt x="211" y="177"/>
                  </a:lnTo>
                  <a:lnTo>
                    <a:pt x="211" y="177"/>
                  </a:lnTo>
                  <a:lnTo>
                    <a:pt x="208" y="177"/>
                  </a:lnTo>
                  <a:lnTo>
                    <a:pt x="208" y="177"/>
                  </a:lnTo>
                  <a:lnTo>
                    <a:pt x="208" y="180"/>
                  </a:lnTo>
                  <a:lnTo>
                    <a:pt x="208" y="180"/>
                  </a:lnTo>
                  <a:lnTo>
                    <a:pt x="206" y="180"/>
                  </a:lnTo>
                  <a:lnTo>
                    <a:pt x="206" y="180"/>
                  </a:lnTo>
                  <a:lnTo>
                    <a:pt x="206" y="182"/>
                  </a:lnTo>
                  <a:lnTo>
                    <a:pt x="206" y="182"/>
                  </a:lnTo>
                  <a:lnTo>
                    <a:pt x="203" y="182"/>
                  </a:lnTo>
                  <a:lnTo>
                    <a:pt x="203" y="182"/>
                  </a:lnTo>
                  <a:lnTo>
                    <a:pt x="201" y="182"/>
                  </a:lnTo>
                  <a:lnTo>
                    <a:pt x="201" y="182"/>
                  </a:lnTo>
                  <a:lnTo>
                    <a:pt x="201" y="182"/>
                  </a:lnTo>
                  <a:lnTo>
                    <a:pt x="201" y="182"/>
                  </a:lnTo>
                  <a:lnTo>
                    <a:pt x="201" y="182"/>
                  </a:lnTo>
                  <a:lnTo>
                    <a:pt x="201" y="182"/>
                  </a:lnTo>
                  <a:lnTo>
                    <a:pt x="199" y="182"/>
                  </a:lnTo>
                  <a:lnTo>
                    <a:pt x="199" y="182"/>
                  </a:lnTo>
                  <a:lnTo>
                    <a:pt x="196" y="185"/>
                  </a:lnTo>
                  <a:lnTo>
                    <a:pt x="196" y="185"/>
                  </a:lnTo>
                  <a:lnTo>
                    <a:pt x="194" y="185"/>
                  </a:lnTo>
                  <a:lnTo>
                    <a:pt x="194" y="185"/>
                  </a:lnTo>
                  <a:lnTo>
                    <a:pt x="194" y="185"/>
                  </a:lnTo>
                  <a:lnTo>
                    <a:pt x="194" y="185"/>
                  </a:lnTo>
                  <a:lnTo>
                    <a:pt x="192" y="182"/>
                  </a:lnTo>
                  <a:lnTo>
                    <a:pt x="192" y="182"/>
                  </a:lnTo>
                  <a:lnTo>
                    <a:pt x="189" y="180"/>
                  </a:lnTo>
                  <a:lnTo>
                    <a:pt x="189" y="180"/>
                  </a:lnTo>
                  <a:lnTo>
                    <a:pt x="189" y="180"/>
                  </a:lnTo>
                  <a:lnTo>
                    <a:pt x="189" y="180"/>
                  </a:lnTo>
                  <a:lnTo>
                    <a:pt x="185" y="182"/>
                  </a:lnTo>
                  <a:lnTo>
                    <a:pt x="185" y="182"/>
                  </a:lnTo>
                  <a:lnTo>
                    <a:pt x="182" y="182"/>
                  </a:lnTo>
                  <a:lnTo>
                    <a:pt x="182" y="182"/>
                  </a:lnTo>
                  <a:lnTo>
                    <a:pt x="180" y="185"/>
                  </a:lnTo>
                  <a:lnTo>
                    <a:pt x="180" y="185"/>
                  </a:lnTo>
                  <a:lnTo>
                    <a:pt x="177" y="185"/>
                  </a:lnTo>
                  <a:lnTo>
                    <a:pt x="177" y="185"/>
                  </a:lnTo>
                  <a:lnTo>
                    <a:pt x="175" y="182"/>
                  </a:lnTo>
                  <a:lnTo>
                    <a:pt x="175" y="182"/>
                  </a:lnTo>
                  <a:lnTo>
                    <a:pt x="175" y="182"/>
                  </a:lnTo>
                  <a:lnTo>
                    <a:pt x="175" y="182"/>
                  </a:lnTo>
                  <a:lnTo>
                    <a:pt x="173" y="182"/>
                  </a:lnTo>
                  <a:lnTo>
                    <a:pt x="173" y="182"/>
                  </a:lnTo>
                  <a:lnTo>
                    <a:pt x="173" y="182"/>
                  </a:lnTo>
                  <a:lnTo>
                    <a:pt x="173" y="182"/>
                  </a:lnTo>
                  <a:lnTo>
                    <a:pt x="168" y="182"/>
                  </a:lnTo>
                  <a:lnTo>
                    <a:pt x="168" y="182"/>
                  </a:lnTo>
                  <a:lnTo>
                    <a:pt x="168" y="185"/>
                  </a:lnTo>
                  <a:lnTo>
                    <a:pt x="168" y="185"/>
                  </a:lnTo>
                  <a:lnTo>
                    <a:pt x="168" y="185"/>
                  </a:lnTo>
                  <a:lnTo>
                    <a:pt x="168" y="185"/>
                  </a:lnTo>
                  <a:lnTo>
                    <a:pt x="168" y="185"/>
                  </a:lnTo>
                  <a:lnTo>
                    <a:pt x="168" y="185"/>
                  </a:lnTo>
                  <a:lnTo>
                    <a:pt x="168" y="187"/>
                  </a:lnTo>
                  <a:lnTo>
                    <a:pt x="168" y="187"/>
                  </a:lnTo>
                  <a:lnTo>
                    <a:pt x="168" y="187"/>
                  </a:lnTo>
                  <a:lnTo>
                    <a:pt x="168" y="187"/>
                  </a:lnTo>
                  <a:lnTo>
                    <a:pt x="170" y="187"/>
                  </a:lnTo>
                  <a:lnTo>
                    <a:pt x="170" y="187"/>
                  </a:lnTo>
                  <a:lnTo>
                    <a:pt x="170" y="187"/>
                  </a:lnTo>
                  <a:lnTo>
                    <a:pt x="170" y="187"/>
                  </a:lnTo>
                  <a:lnTo>
                    <a:pt x="170" y="187"/>
                  </a:lnTo>
                  <a:lnTo>
                    <a:pt x="170" y="187"/>
                  </a:lnTo>
                  <a:lnTo>
                    <a:pt x="170" y="192"/>
                  </a:lnTo>
                  <a:lnTo>
                    <a:pt x="170" y="192"/>
                  </a:lnTo>
                  <a:lnTo>
                    <a:pt x="170" y="194"/>
                  </a:lnTo>
                  <a:lnTo>
                    <a:pt x="170" y="194"/>
                  </a:lnTo>
                  <a:lnTo>
                    <a:pt x="170" y="196"/>
                  </a:lnTo>
                  <a:lnTo>
                    <a:pt x="170" y="196"/>
                  </a:lnTo>
                  <a:lnTo>
                    <a:pt x="170" y="196"/>
                  </a:lnTo>
                  <a:lnTo>
                    <a:pt x="170" y="196"/>
                  </a:lnTo>
                  <a:lnTo>
                    <a:pt x="170" y="199"/>
                  </a:lnTo>
                  <a:lnTo>
                    <a:pt x="170" y="199"/>
                  </a:lnTo>
                  <a:lnTo>
                    <a:pt x="170" y="199"/>
                  </a:lnTo>
                  <a:lnTo>
                    <a:pt x="170" y="199"/>
                  </a:lnTo>
                  <a:lnTo>
                    <a:pt x="170" y="201"/>
                  </a:lnTo>
                  <a:lnTo>
                    <a:pt x="170" y="201"/>
                  </a:lnTo>
                  <a:lnTo>
                    <a:pt x="170" y="203"/>
                  </a:lnTo>
                  <a:lnTo>
                    <a:pt x="170" y="203"/>
                  </a:lnTo>
                  <a:lnTo>
                    <a:pt x="170" y="203"/>
                  </a:lnTo>
                  <a:lnTo>
                    <a:pt x="170" y="203"/>
                  </a:lnTo>
                  <a:lnTo>
                    <a:pt x="168" y="206"/>
                  </a:lnTo>
                  <a:lnTo>
                    <a:pt x="168" y="206"/>
                  </a:lnTo>
                  <a:lnTo>
                    <a:pt x="168" y="206"/>
                  </a:lnTo>
                  <a:lnTo>
                    <a:pt x="168" y="206"/>
                  </a:lnTo>
                  <a:lnTo>
                    <a:pt x="168" y="208"/>
                  </a:lnTo>
                  <a:lnTo>
                    <a:pt x="168" y="208"/>
                  </a:lnTo>
                  <a:lnTo>
                    <a:pt x="168" y="211"/>
                  </a:lnTo>
                  <a:lnTo>
                    <a:pt x="168" y="211"/>
                  </a:lnTo>
                  <a:lnTo>
                    <a:pt x="168" y="213"/>
                  </a:lnTo>
                  <a:lnTo>
                    <a:pt x="168" y="213"/>
                  </a:lnTo>
                  <a:lnTo>
                    <a:pt x="168" y="213"/>
                  </a:lnTo>
                  <a:lnTo>
                    <a:pt x="168" y="213"/>
                  </a:lnTo>
                  <a:lnTo>
                    <a:pt x="168" y="215"/>
                  </a:lnTo>
                  <a:lnTo>
                    <a:pt x="168" y="215"/>
                  </a:lnTo>
                  <a:lnTo>
                    <a:pt x="168" y="215"/>
                  </a:lnTo>
                  <a:lnTo>
                    <a:pt x="168" y="215"/>
                  </a:lnTo>
                  <a:lnTo>
                    <a:pt x="166" y="218"/>
                  </a:lnTo>
                  <a:lnTo>
                    <a:pt x="166" y="218"/>
                  </a:lnTo>
                  <a:lnTo>
                    <a:pt x="163" y="220"/>
                  </a:lnTo>
                  <a:lnTo>
                    <a:pt x="163" y="220"/>
                  </a:lnTo>
                  <a:lnTo>
                    <a:pt x="161" y="220"/>
                  </a:lnTo>
                  <a:lnTo>
                    <a:pt x="161" y="220"/>
                  </a:lnTo>
                  <a:lnTo>
                    <a:pt x="161" y="222"/>
                  </a:lnTo>
                  <a:lnTo>
                    <a:pt x="161" y="222"/>
                  </a:lnTo>
                  <a:lnTo>
                    <a:pt x="159" y="227"/>
                  </a:lnTo>
                  <a:lnTo>
                    <a:pt x="159" y="227"/>
                  </a:lnTo>
                  <a:lnTo>
                    <a:pt x="159" y="229"/>
                  </a:lnTo>
                  <a:lnTo>
                    <a:pt x="159" y="229"/>
                  </a:lnTo>
                  <a:lnTo>
                    <a:pt x="161" y="229"/>
                  </a:lnTo>
                  <a:lnTo>
                    <a:pt x="161" y="229"/>
                  </a:lnTo>
                  <a:lnTo>
                    <a:pt x="161" y="232"/>
                  </a:lnTo>
                  <a:lnTo>
                    <a:pt x="161" y="232"/>
                  </a:lnTo>
                  <a:lnTo>
                    <a:pt x="161" y="234"/>
                  </a:lnTo>
                  <a:lnTo>
                    <a:pt x="161" y="234"/>
                  </a:lnTo>
                  <a:lnTo>
                    <a:pt x="161" y="234"/>
                  </a:lnTo>
                  <a:lnTo>
                    <a:pt x="161" y="234"/>
                  </a:lnTo>
                  <a:lnTo>
                    <a:pt x="163" y="237"/>
                  </a:lnTo>
                  <a:lnTo>
                    <a:pt x="163" y="237"/>
                  </a:lnTo>
                  <a:lnTo>
                    <a:pt x="163" y="237"/>
                  </a:lnTo>
                  <a:lnTo>
                    <a:pt x="163" y="237"/>
                  </a:lnTo>
                  <a:lnTo>
                    <a:pt x="166" y="237"/>
                  </a:lnTo>
                  <a:lnTo>
                    <a:pt x="166" y="237"/>
                  </a:lnTo>
                  <a:lnTo>
                    <a:pt x="168" y="237"/>
                  </a:lnTo>
                  <a:lnTo>
                    <a:pt x="168" y="237"/>
                  </a:lnTo>
                  <a:lnTo>
                    <a:pt x="170" y="237"/>
                  </a:lnTo>
                  <a:lnTo>
                    <a:pt x="170" y="237"/>
                  </a:lnTo>
                  <a:lnTo>
                    <a:pt x="170" y="237"/>
                  </a:lnTo>
                  <a:lnTo>
                    <a:pt x="170" y="237"/>
                  </a:lnTo>
                  <a:lnTo>
                    <a:pt x="175" y="237"/>
                  </a:lnTo>
                  <a:lnTo>
                    <a:pt x="175" y="237"/>
                  </a:lnTo>
                  <a:lnTo>
                    <a:pt x="177" y="237"/>
                  </a:lnTo>
                  <a:lnTo>
                    <a:pt x="177" y="237"/>
                  </a:lnTo>
                  <a:lnTo>
                    <a:pt x="177" y="237"/>
                  </a:lnTo>
                  <a:lnTo>
                    <a:pt x="177" y="237"/>
                  </a:lnTo>
                  <a:lnTo>
                    <a:pt x="180" y="237"/>
                  </a:lnTo>
                  <a:lnTo>
                    <a:pt x="180" y="237"/>
                  </a:lnTo>
                  <a:lnTo>
                    <a:pt x="182" y="237"/>
                  </a:lnTo>
                  <a:lnTo>
                    <a:pt x="182" y="237"/>
                  </a:lnTo>
                  <a:lnTo>
                    <a:pt x="182" y="237"/>
                  </a:lnTo>
                  <a:lnTo>
                    <a:pt x="182" y="237"/>
                  </a:lnTo>
                  <a:lnTo>
                    <a:pt x="185" y="239"/>
                  </a:lnTo>
                  <a:lnTo>
                    <a:pt x="185" y="239"/>
                  </a:lnTo>
                  <a:lnTo>
                    <a:pt x="187" y="239"/>
                  </a:lnTo>
                  <a:lnTo>
                    <a:pt x="187" y="239"/>
                  </a:lnTo>
                  <a:lnTo>
                    <a:pt x="187" y="239"/>
                  </a:lnTo>
                  <a:lnTo>
                    <a:pt x="187" y="239"/>
                  </a:lnTo>
                  <a:lnTo>
                    <a:pt x="189" y="239"/>
                  </a:lnTo>
                  <a:lnTo>
                    <a:pt x="189" y="239"/>
                  </a:lnTo>
                  <a:lnTo>
                    <a:pt x="192" y="237"/>
                  </a:lnTo>
                  <a:lnTo>
                    <a:pt x="192" y="237"/>
                  </a:lnTo>
                  <a:lnTo>
                    <a:pt x="192" y="239"/>
                  </a:lnTo>
                  <a:lnTo>
                    <a:pt x="192" y="239"/>
                  </a:lnTo>
                  <a:lnTo>
                    <a:pt x="194" y="241"/>
                  </a:lnTo>
                  <a:lnTo>
                    <a:pt x="194" y="241"/>
                  </a:lnTo>
                  <a:lnTo>
                    <a:pt x="196" y="241"/>
                  </a:lnTo>
                  <a:lnTo>
                    <a:pt x="196" y="241"/>
                  </a:lnTo>
                  <a:lnTo>
                    <a:pt x="199" y="244"/>
                  </a:lnTo>
                  <a:lnTo>
                    <a:pt x="199" y="244"/>
                  </a:lnTo>
                  <a:lnTo>
                    <a:pt x="199" y="244"/>
                  </a:lnTo>
                  <a:lnTo>
                    <a:pt x="199" y="244"/>
                  </a:lnTo>
                  <a:lnTo>
                    <a:pt x="201" y="241"/>
                  </a:lnTo>
                  <a:lnTo>
                    <a:pt x="201" y="241"/>
                  </a:lnTo>
                  <a:lnTo>
                    <a:pt x="201" y="241"/>
                  </a:lnTo>
                  <a:lnTo>
                    <a:pt x="201" y="241"/>
                  </a:lnTo>
                  <a:lnTo>
                    <a:pt x="203" y="241"/>
                  </a:lnTo>
                  <a:lnTo>
                    <a:pt x="203" y="241"/>
                  </a:lnTo>
                  <a:lnTo>
                    <a:pt x="203" y="241"/>
                  </a:lnTo>
                  <a:lnTo>
                    <a:pt x="203" y="241"/>
                  </a:lnTo>
                  <a:lnTo>
                    <a:pt x="206" y="241"/>
                  </a:lnTo>
                  <a:lnTo>
                    <a:pt x="206" y="241"/>
                  </a:lnTo>
                  <a:lnTo>
                    <a:pt x="206" y="241"/>
                  </a:lnTo>
                  <a:lnTo>
                    <a:pt x="206" y="241"/>
                  </a:lnTo>
                  <a:lnTo>
                    <a:pt x="208" y="241"/>
                  </a:lnTo>
                  <a:lnTo>
                    <a:pt x="208" y="241"/>
                  </a:lnTo>
                  <a:lnTo>
                    <a:pt x="208" y="244"/>
                  </a:lnTo>
                  <a:lnTo>
                    <a:pt x="208" y="244"/>
                  </a:lnTo>
                  <a:lnTo>
                    <a:pt x="208" y="246"/>
                  </a:lnTo>
                  <a:lnTo>
                    <a:pt x="208" y="246"/>
                  </a:lnTo>
                  <a:lnTo>
                    <a:pt x="208" y="246"/>
                  </a:lnTo>
                  <a:lnTo>
                    <a:pt x="208" y="246"/>
                  </a:lnTo>
                  <a:lnTo>
                    <a:pt x="208" y="248"/>
                  </a:lnTo>
                  <a:lnTo>
                    <a:pt x="208" y="248"/>
                  </a:lnTo>
                  <a:lnTo>
                    <a:pt x="211" y="251"/>
                  </a:lnTo>
                  <a:lnTo>
                    <a:pt x="211" y="251"/>
                  </a:lnTo>
                  <a:lnTo>
                    <a:pt x="211" y="251"/>
                  </a:lnTo>
                  <a:lnTo>
                    <a:pt x="211" y="251"/>
                  </a:lnTo>
                  <a:lnTo>
                    <a:pt x="211" y="251"/>
                  </a:lnTo>
                  <a:lnTo>
                    <a:pt x="211" y="251"/>
                  </a:lnTo>
                  <a:lnTo>
                    <a:pt x="213" y="253"/>
                  </a:lnTo>
                  <a:lnTo>
                    <a:pt x="213" y="253"/>
                  </a:lnTo>
                  <a:lnTo>
                    <a:pt x="215" y="253"/>
                  </a:lnTo>
                  <a:lnTo>
                    <a:pt x="215" y="253"/>
                  </a:lnTo>
                  <a:lnTo>
                    <a:pt x="218" y="253"/>
                  </a:lnTo>
                  <a:lnTo>
                    <a:pt x="218" y="253"/>
                  </a:lnTo>
                  <a:lnTo>
                    <a:pt x="220" y="255"/>
                  </a:lnTo>
                  <a:lnTo>
                    <a:pt x="220" y="255"/>
                  </a:lnTo>
                  <a:lnTo>
                    <a:pt x="220" y="255"/>
                  </a:lnTo>
                  <a:lnTo>
                    <a:pt x="220" y="255"/>
                  </a:lnTo>
                  <a:lnTo>
                    <a:pt x="220" y="258"/>
                  </a:lnTo>
                  <a:lnTo>
                    <a:pt x="220" y="258"/>
                  </a:lnTo>
                  <a:lnTo>
                    <a:pt x="220" y="260"/>
                  </a:lnTo>
                  <a:lnTo>
                    <a:pt x="220" y="260"/>
                  </a:lnTo>
                  <a:lnTo>
                    <a:pt x="220" y="263"/>
                  </a:lnTo>
                  <a:lnTo>
                    <a:pt x="220" y="263"/>
                  </a:lnTo>
                  <a:lnTo>
                    <a:pt x="220" y="265"/>
                  </a:lnTo>
                  <a:lnTo>
                    <a:pt x="220" y="265"/>
                  </a:lnTo>
                  <a:lnTo>
                    <a:pt x="222" y="265"/>
                  </a:lnTo>
                  <a:lnTo>
                    <a:pt x="222" y="265"/>
                  </a:lnTo>
                  <a:lnTo>
                    <a:pt x="222" y="270"/>
                  </a:lnTo>
                  <a:lnTo>
                    <a:pt x="222" y="270"/>
                  </a:lnTo>
                  <a:lnTo>
                    <a:pt x="225" y="270"/>
                  </a:lnTo>
                  <a:lnTo>
                    <a:pt x="225" y="270"/>
                  </a:lnTo>
                  <a:lnTo>
                    <a:pt x="225" y="272"/>
                  </a:lnTo>
                  <a:lnTo>
                    <a:pt x="225" y="272"/>
                  </a:lnTo>
                  <a:lnTo>
                    <a:pt x="225" y="272"/>
                  </a:lnTo>
                  <a:lnTo>
                    <a:pt x="225" y="272"/>
                  </a:lnTo>
                  <a:lnTo>
                    <a:pt x="225" y="274"/>
                  </a:lnTo>
                  <a:lnTo>
                    <a:pt x="225" y="274"/>
                  </a:lnTo>
                  <a:lnTo>
                    <a:pt x="227" y="274"/>
                  </a:lnTo>
                  <a:lnTo>
                    <a:pt x="227" y="274"/>
                  </a:lnTo>
                  <a:lnTo>
                    <a:pt x="227" y="277"/>
                  </a:lnTo>
                  <a:lnTo>
                    <a:pt x="227" y="277"/>
                  </a:lnTo>
                  <a:lnTo>
                    <a:pt x="229" y="279"/>
                  </a:lnTo>
                  <a:lnTo>
                    <a:pt x="229" y="279"/>
                  </a:lnTo>
                  <a:lnTo>
                    <a:pt x="229" y="279"/>
                  </a:lnTo>
                  <a:lnTo>
                    <a:pt x="229" y="279"/>
                  </a:lnTo>
                  <a:lnTo>
                    <a:pt x="229" y="281"/>
                  </a:lnTo>
                  <a:lnTo>
                    <a:pt x="229" y="281"/>
                  </a:lnTo>
                  <a:lnTo>
                    <a:pt x="229" y="284"/>
                  </a:lnTo>
                  <a:lnTo>
                    <a:pt x="229" y="284"/>
                  </a:lnTo>
                  <a:lnTo>
                    <a:pt x="229" y="284"/>
                  </a:lnTo>
                  <a:lnTo>
                    <a:pt x="229" y="284"/>
                  </a:lnTo>
                  <a:lnTo>
                    <a:pt x="232" y="284"/>
                  </a:lnTo>
                  <a:lnTo>
                    <a:pt x="232" y="284"/>
                  </a:lnTo>
                  <a:lnTo>
                    <a:pt x="232" y="286"/>
                  </a:lnTo>
                  <a:lnTo>
                    <a:pt x="232" y="286"/>
                  </a:lnTo>
                  <a:lnTo>
                    <a:pt x="234" y="286"/>
                  </a:lnTo>
                  <a:lnTo>
                    <a:pt x="234" y="286"/>
                  </a:lnTo>
                  <a:lnTo>
                    <a:pt x="234" y="286"/>
                  </a:lnTo>
                  <a:lnTo>
                    <a:pt x="234" y="286"/>
                  </a:lnTo>
                  <a:lnTo>
                    <a:pt x="234" y="289"/>
                  </a:lnTo>
                  <a:lnTo>
                    <a:pt x="234" y="289"/>
                  </a:lnTo>
                  <a:lnTo>
                    <a:pt x="234" y="291"/>
                  </a:lnTo>
                  <a:lnTo>
                    <a:pt x="234" y="291"/>
                  </a:lnTo>
                  <a:lnTo>
                    <a:pt x="234" y="291"/>
                  </a:lnTo>
                  <a:lnTo>
                    <a:pt x="234" y="291"/>
                  </a:lnTo>
                  <a:lnTo>
                    <a:pt x="234" y="293"/>
                  </a:lnTo>
                  <a:lnTo>
                    <a:pt x="234" y="293"/>
                  </a:lnTo>
                  <a:lnTo>
                    <a:pt x="234" y="293"/>
                  </a:lnTo>
                  <a:lnTo>
                    <a:pt x="234" y="293"/>
                  </a:lnTo>
                  <a:lnTo>
                    <a:pt x="232" y="293"/>
                  </a:lnTo>
                  <a:lnTo>
                    <a:pt x="232" y="293"/>
                  </a:lnTo>
                  <a:lnTo>
                    <a:pt x="229" y="293"/>
                  </a:lnTo>
                  <a:lnTo>
                    <a:pt x="229" y="293"/>
                  </a:lnTo>
                  <a:lnTo>
                    <a:pt x="229" y="296"/>
                  </a:lnTo>
                  <a:lnTo>
                    <a:pt x="229" y="296"/>
                  </a:lnTo>
                  <a:lnTo>
                    <a:pt x="229" y="298"/>
                  </a:lnTo>
                  <a:lnTo>
                    <a:pt x="229" y="298"/>
                  </a:lnTo>
                  <a:lnTo>
                    <a:pt x="227" y="300"/>
                  </a:lnTo>
                  <a:lnTo>
                    <a:pt x="227" y="300"/>
                  </a:lnTo>
                  <a:lnTo>
                    <a:pt x="227" y="303"/>
                  </a:lnTo>
                  <a:lnTo>
                    <a:pt x="227" y="303"/>
                  </a:lnTo>
                  <a:lnTo>
                    <a:pt x="227" y="303"/>
                  </a:lnTo>
                  <a:lnTo>
                    <a:pt x="227" y="303"/>
                  </a:lnTo>
                  <a:lnTo>
                    <a:pt x="227" y="305"/>
                  </a:lnTo>
                  <a:lnTo>
                    <a:pt x="227" y="305"/>
                  </a:lnTo>
                  <a:lnTo>
                    <a:pt x="227" y="305"/>
                  </a:lnTo>
                  <a:lnTo>
                    <a:pt x="227" y="305"/>
                  </a:lnTo>
                  <a:lnTo>
                    <a:pt x="227" y="305"/>
                  </a:lnTo>
                  <a:lnTo>
                    <a:pt x="227" y="305"/>
                  </a:lnTo>
                  <a:lnTo>
                    <a:pt x="229" y="307"/>
                  </a:lnTo>
                  <a:lnTo>
                    <a:pt x="229" y="307"/>
                  </a:lnTo>
                  <a:lnTo>
                    <a:pt x="229" y="310"/>
                  </a:lnTo>
                  <a:lnTo>
                    <a:pt x="229" y="310"/>
                  </a:lnTo>
                  <a:lnTo>
                    <a:pt x="227" y="312"/>
                  </a:lnTo>
                  <a:lnTo>
                    <a:pt x="227" y="312"/>
                  </a:lnTo>
                  <a:lnTo>
                    <a:pt x="227" y="315"/>
                  </a:lnTo>
                  <a:lnTo>
                    <a:pt x="227" y="315"/>
                  </a:lnTo>
                  <a:lnTo>
                    <a:pt x="227" y="317"/>
                  </a:lnTo>
                  <a:lnTo>
                    <a:pt x="227" y="317"/>
                  </a:lnTo>
                  <a:lnTo>
                    <a:pt x="225" y="317"/>
                  </a:lnTo>
                  <a:lnTo>
                    <a:pt x="225" y="317"/>
                  </a:lnTo>
                  <a:lnTo>
                    <a:pt x="222" y="319"/>
                  </a:lnTo>
                  <a:lnTo>
                    <a:pt x="222" y="319"/>
                  </a:lnTo>
                  <a:lnTo>
                    <a:pt x="222" y="319"/>
                  </a:lnTo>
                  <a:lnTo>
                    <a:pt x="222" y="319"/>
                  </a:lnTo>
                  <a:lnTo>
                    <a:pt x="220" y="322"/>
                  </a:lnTo>
                  <a:lnTo>
                    <a:pt x="220" y="322"/>
                  </a:lnTo>
                  <a:lnTo>
                    <a:pt x="220" y="322"/>
                  </a:lnTo>
                  <a:lnTo>
                    <a:pt x="220" y="322"/>
                  </a:lnTo>
                  <a:lnTo>
                    <a:pt x="218" y="322"/>
                  </a:lnTo>
                  <a:lnTo>
                    <a:pt x="218" y="322"/>
                  </a:lnTo>
                  <a:lnTo>
                    <a:pt x="218" y="322"/>
                  </a:lnTo>
                  <a:lnTo>
                    <a:pt x="218" y="322"/>
                  </a:lnTo>
                  <a:lnTo>
                    <a:pt x="215" y="324"/>
                  </a:lnTo>
                  <a:lnTo>
                    <a:pt x="215" y="324"/>
                  </a:lnTo>
                  <a:lnTo>
                    <a:pt x="215" y="324"/>
                  </a:lnTo>
                  <a:lnTo>
                    <a:pt x="215" y="324"/>
                  </a:lnTo>
                  <a:lnTo>
                    <a:pt x="215" y="324"/>
                  </a:lnTo>
                  <a:lnTo>
                    <a:pt x="215" y="324"/>
                  </a:lnTo>
                  <a:lnTo>
                    <a:pt x="215" y="326"/>
                  </a:lnTo>
                  <a:lnTo>
                    <a:pt x="215" y="326"/>
                  </a:lnTo>
                  <a:lnTo>
                    <a:pt x="215" y="326"/>
                  </a:lnTo>
                  <a:lnTo>
                    <a:pt x="215" y="326"/>
                  </a:lnTo>
                  <a:lnTo>
                    <a:pt x="215" y="329"/>
                  </a:lnTo>
                  <a:lnTo>
                    <a:pt x="215" y="329"/>
                  </a:lnTo>
                  <a:lnTo>
                    <a:pt x="218" y="329"/>
                  </a:lnTo>
                  <a:lnTo>
                    <a:pt x="218" y="329"/>
                  </a:lnTo>
                  <a:lnTo>
                    <a:pt x="218" y="331"/>
                  </a:lnTo>
                  <a:lnTo>
                    <a:pt x="218" y="331"/>
                  </a:lnTo>
                  <a:lnTo>
                    <a:pt x="220" y="331"/>
                  </a:lnTo>
                  <a:lnTo>
                    <a:pt x="220" y="331"/>
                  </a:lnTo>
                  <a:lnTo>
                    <a:pt x="220" y="331"/>
                  </a:lnTo>
                  <a:lnTo>
                    <a:pt x="220" y="331"/>
                  </a:lnTo>
                  <a:lnTo>
                    <a:pt x="220" y="333"/>
                  </a:lnTo>
                  <a:lnTo>
                    <a:pt x="220" y="333"/>
                  </a:lnTo>
                  <a:lnTo>
                    <a:pt x="220" y="333"/>
                  </a:lnTo>
                  <a:lnTo>
                    <a:pt x="220" y="333"/>
                  </a:lnTo>
                  <a:lnTo>
                    <a:pt x="220" y="333"/>
                  </a:lnTo>
                  <a:lnTo>
                    <a:pt x="220" y="333"/>
                  </a:lnTo>
                  <a:lnTo>
                    <a:pt x="220" y="336"/>
                  </a:lnTo>
                  <a:lnTo>
                    <a:pt x="220" y="336"/>
                  </a:lnTo>
                  <a:lnTo>
                    <a:pt x="222" y="336"/>
                  </a:lnTo>
                  <a:lnTo>
                    <a:pt x="222" y="336"/>
                  </a:lnTo>
                  <a:lnTo>
                    <a:pt x="222" y="338"/>
                  </a:lnTo>
                  <a:lnTo>
                    <a:pt x="222" y="338"/>
                  </a:lnTo>
                  <a:lnTo>
                    <a:pt x="222" y="341"/>
                  </a:lnTo>
                  <a:lnTo>
                    <a:pt x="222" y="341"/>
                  </a:lnTo>
                  <a:lnTo>
                    <a:pt x="225" y="341"/>
                  </a:lnTo>
                  <a:lnTo>
                    <a:pt x="225" y="341"/>
                  </a:lnTo>
                  <a:lnTo>
                    <a:pt x="225" y="345"/>
                  </a:lnTo>
                  <a:lnTo>
                    <a:pt x="225" y="345"/>
                  </a:lnTo>
                  <a:lnTo>
                    <a:pt x="225" y="345"/>
                  </a:lnTo>
                  <a:lnTo>
                    <a:pt x="225" y="345"/>
                  </a:lnTo>
                  <a:lnTo>
                    <a:pt x="225" y="348"/>
                  </a:lnTo>
                  <a:lnTo>
                    <a:pt x="225" y="348"/>
                  </a:lnTo>
                  <a:lnTo>
                    <a:pt x="225" y="348"/>
                  </a:lnTo>
                  <a:lnTo>
                    <a:pt x="225" y="348"/>
                  </a:lnTo>
                  <a:lnTo>
                    <a:pt x="225" y="350"/>
                  </a:lnTo>
                  <a:lnTo>
                    <a:pt x="225" y="350"/>
                  </a:lnTo>
                  <a:lnTo>
                    <a:pt x="225" y="352"/>
                  </a:lnTo>
                  <a:lnTo>
                    <a:pt x="225" y="352"/>
                  </a:lnTo>
                  <a:lnTo>
                    <a:pt x="222" y="352"/>
                  </a:lnTo>
                  <a:lnTo>
                    <a:pt x="222" y="352"/>
                  </a:lnTo>
                  <a:lnTo>
                    <a:pt x="220" y="357"/>
                  </a:lnTo>
                  <a:lnTo>
                    <a:pt x="220" y="357"/>
                  </a:lnTo>
                  <a:lnTo>
                    <a:pt x="220" y="357"/>
                  </a:lnTo>
                  <a:lnTo>
                    <a:pt x="220" y="357"/>
                  </a:lnTo>
                  <a:lnTo>
                    <a:pt x="220" y="357"/>
                  </a:lnTo>
                  <a:lnTo>
                    <a:pt x="220" y="357"/>
                  </a:lnTo>
                  <a:lnTo>
                    <a:pt x="220" y="359"/>
                  </a:lnTo>
                  <a:lnTo>
                    <a:pt x="220" y="359"/>
                  </a:lnTo>
                  <a:lnTo>
                    <a:pt x="218" y="362"/>
                  </a:lnTo>
                  <a:lnTo>
                    <a:pt x="218" y="362"/>
                  </a:lnTo>
                  <a:lnTo>
                    <a:pt x="218" y="362"/>
                  </a:lnTo>
                  <a:lnTo>
                    <a:pt x="218" y="362"/>
                  </a:lnTo>
                  <a:lnTo>
                    <a:pt x="218" y="364"/>
                  </a:lnTo>
                  <a:lnTo>
                    <a:pt x="218" y="364"/>
                  </a:lnTo>
                  <a:lnTo>
                    <a:pt x="218" y="364"/>
                  </a:lnTo>
                  <a:lnTo>
                    <a:pt x="218" y="364"/>
                  </a:lnTo>
                  <a:lnTo>
                    <a:pt x="218" y="364"/>
                  </a:lnTo>
                  <a:lnTo>
                    <a:pt x="218" y="364"/>
                  </a:lnTo>
                  <a:lnTo>
                    <a:pt x="220" y="366"/>
                  </a:lnTo>
                  <a:lnTo>
                    <a:pt x="220" y="366"/>
                  </a:lnTo>
                  <a:lnTo>
                    <a:pt x="220" y="369"/>
                  </a:lnTo>
                  <a:lnTo>
                    <a:pt x="220" y="369"/>
                  </a:lnTo>
                  <a:lnTo>
                    <a:pt x="220" y="369"/>
                  </a:lnTo>
                  <a:lnTo>
                    <a:pt x="220" y="369"/>
                  </a:lnTo>
                  <a:lnTo>
                    <a:pt x="222" y="371"/>
                  </a:lnTo>
                  <a:lnTo>
                    <a:pt x="222" y="371"/>
                  </a:lnTo>
                  <a:lnTo>
                    <a:pt x="222" y="374"/>
                  </a:lnTo>
                  <a:lnTo>
                    <a:pt x="222" y="374"/>
                  </a:lnTo>
                  <a:lnTo>
                    <a:pt x="222" y="374"/>
                  </a:lnTo>
                  <a:lnTo>
                    <a:pt x="222" y="374"/>
                  </a:lnTo>
                  <a:lnTo>
                    <a:pt x="225" y="376"/>
                  </a:lnTo>
                  <a:lnTo>
                    <a:pt x="225" y="376"/>
                  </a:lnTo>
                  <a:lnTo>
                    <a:pt x="225" y="376"/>
                  </a:lnTo>
                  <a:lnTo>
                    <a:pt x="225" y="376"/>
                  </a:lnTo>
                  <a:lnTo>
                    <a:pt x="225" y="378"/>
                  </a:lnTo>
                  <a:lnTo>
                    <a:pt x="225" y="378"/>
                  </a:lnTo>
                  <a:lnTo>
                    <a:pt x="225" y="381"/>
                  </a:lnTo>
                  <a:lnTo>
                    <a:pt x="225" y="381"/>
                  </a:lnTo>
                  <a:lnTo>
                    <a:pt x="225" y="381"/>
                  </a:lnTo>
                  <a:lnTo>
                    <a:pt x="225" y="381"/>
                  </a:lnTo>
                  <a:lnTo>
                    <a:pt x="225" y="381"/>
                  </a:lnTo>
                  <a:lnTo>
                    <a:pt x="225" y="381"/>
                  </a:lnTo>
                  <a:lnTo>
                    <a:pt x="182" y="381"/>
                  </a:lnTo>
                  <a:lnTo>
                    <a:pt x="182" y="381"/>
                  </a:lnTo>
                  <a:lnTo>
                    <a:pt x="175" y="381"/>
                  </a:lnTo>
                  <a:lnTo>
                    <a:pt x="175" y="381"/>
                  </a:lnTo>
                  <a:lnTo>
                    <a:pt x="170" y="381"/>
                  </a:lnTo>
                  <a:lnTo>
                    <a:pt x="170" y="381"/>
                  </a:lnTo>
                  <a:lnTo>
                    <a:pt x="168" y="381"/>
                  </a:lnTo>
                  <a:lnTo>
                    <a:pt x="168" y="381"/>
                  </a:lnTo>
                  <a:lnTo>
                    <a:pt x="135" y="381"/>
                  </a:lnTo>
                  <a:lnTo>
                    <a:pt x="135" y="381"/>
                  </a:lnTo>
                  <a:lnTo>
                    <a:pt x="133" y="381"/>
                  </a:lnTo>
                  <a:lnTo>
                    <a:pt x="133" y="381"/>
                  </a:lnTo>
                  <a:lnTo>
                    <a:pt x="116" y="381"/>
                  </a:lnTo>
                  <a:lnTo>
                    <a:pt x="116" y="381"/>
                  </a:lnTo>
                  <a:lnTo>
                    <a:pt x="107" y="381"/>
                  </a:lnTo>
                  <a:lnTo>
                    <a:pt x="107" y="381"/>
                  </a:lnTo>
                  <a:lnTo>
                    <a:pt x="107" y="378"/>
                  </a:lnTo>
                  <a:lnTo>
                    <a:pt x="107" y="378"/>
                  </a:lnTo>
                  <a:lnTo>
                    <a:pt x="107" y="378"/>
                  </a:lnTo>
                  <a:lnTo>
                    <a:pt x="107" y="378"/>
                  </a:lnTo>
                  <a:lnTo>
                    <a:pt x="104" y="376"/>
                  </a:lnTo>
                  <a:lnTo>
                    <a:pt x="104" y="376"/>
                  </a:lnTo>
                  <a:lnTo>
                    <a:pt x="102" y="376"/>
                  </a:lnTo>
                  <a:lnTo>
                    <a:pt x="102" y="376"/>
                  </a:lnTo>
                  <a:lnTo>
                    <a:pt x="102" y="374"/>
                  </a:lnTo>
                  <a:lnTo>
                    <a:pt x="102" y="374"/>
                  </a:lnTo>
                  <a:lnTo>
                    <a:pt x="99" y="374"/>
                  </a:lnTo>
                  <a:lnTo>
                    <a:pt x="99" y="374"/>
                  </a:lnTo>
                  <a:lnTo>
                    <a:pt x="99" y="371"/>
                  </a:lnTo>
                  <a:lnTo>
                    <a:pt x="99" y="371"/>
                  </a:lnTo>
                  <a:lnTo>
                    <a:pt x="99" y="371"/>
                  </a:lnTo>
                  <a:lnTo>
                    <a:pt x="99" y="371"/>
                  </a:lnTo>
                  <a:lnTo>
                    <a:pt x="97" y="371"/>
                  </a:lnTo>
                  <a:lnTo>
                    <a:pt x="97" y="371"/>
                  </a:lnTo>
                  <a:lnTo>
                    <a:pt x="97" y="369"/>
                  </a:lnTo>
                  <a:lnTo>
                    <a:pt x="97" y="369"/>
                  </a:lnTo>
                  <a:lnTo>
                    <a:pt x="97" y="369"/>
                  </a:lnTo>
                  <a:lnTo>
                    <a:pt x="97" y="369"/>
                  </a:lnTo>
                  <a:lnTo>
                    <a:pt x="97" y="369"/>
                  </a:lnTo>
                  <a:lnTo>
                    <a:pt x="97" y="369"/>
                  </a:lnTo>
                  <a:lnTo>
                    <a:pt x="95" y="369"/>
                  </a:lnTo>
                  <a:lnTo>
                    <a:pt x="95" y="369"/>
                  </a:lnTo>
                  <a:lnTo>
                    <a:pt x="95" y="369"/>
                  </a:lnTo>
                  <a:lnTo>
                    <a:pt x="95" y="369"/>
                  </a:lnTo>
                  <a:lnTo>
                    <a:pt x="95" y="366"/>
                  </a:lnTo>
                  <a:lnTo>
                    <a:pt x="95" y="366"/>
                  </a:lnTo>
                  <a:lnTo>
                    <a:pt x="92" y="366"/>
                  </a:lnTo>
                  <a:lnTo>
                    <a:pt x="92" y="366"/>
                  </a:lnTo>
                  <a:lnTo>
                    <a:pt x="92" y="366"/>
                  </a:lnTo>
                  <a:lnTo>
                    <a:pt x="92" y="366"/>
                  </a:lnTo>
                  <a:lnTo>
                    <a:pt x="92" y="364"/>
                  </a:lnTo>
                  <a:lnTo>
                    <a:pt x="92" y="364"/>
                  </a:lnTo>
                  <a:lnTo>
                    <a:pt x="90" y="364"/>
                  </a:lnTo>
                  <a:lnTo>
                    <a:pt x="90" y="364"/>
                  </a:lnTo>
                  <a:lnTo>
                    <a:pt x="88" y="362"/>
                  </a:lnTo>
                  <a:lnTo>
                    <a:pt x="88" y="362"/>
                  </a:lnTo>
                  <a:lnTo>
                    <a:pt x="85" y="362"/>
                  </a:lnTo>
                  <a:lnTo>
                    <a:pt x="85" y="362"/>
                  </a:lnTo>
                  <a:lnTo>
                    <a:pt x="85" y="362"/>
                  </a:lnTo>
                  <a:lnTo>
                    <a:pt x="85" y="362"/>
                  </a:lnTo>
                  <a:lnTo>
                    <a:pt x="85" y="362"/>
                  </a:lnTo>
                  <a:lnTo>
                    <a:pt x="85" y="362"/>
                  </a:lnTo>
                  <a:lnTo>
                    <a:pt x="83" y="362"/>
                  </a:lnTo>
                  <a:lnTo>
                    <a:pt x="83" y="362"/>
                  </a:lnTo>
                  <a:lnTo>
                    <a:pt x="83" y="362"/>
                  </a:lnTo>
                  <a:lnTo>
                    <a:pt x="83" y="362"/>
                  </a:lnTo>
                  <a:lnTo>
                    <a:pt x="83" y="362"/>
                  </a:lnTo>
                  <a:lnTo>
                    <a:pt x="83" y="362"/>
                  </a:lnTo>
                  <a:lnTo>
                    <a:pt x="83" y="359"/>
                  </a:lnTo>
                  <a:lnTo>
                    <a:pt x="83" y="359"/>
                  </a:lnTo>
                  <a:lnTo>
                    <a:pt x="83" y="359"/>
                  </a:lnTo>
                  <a:lnTo>
                    <a:pt x="83" y="359"/>
                  </a:lnTo>
                  <a:lnTo>
                    <a:pt x="81" y="359"/>
                  </a:lnTo>
                  <a:lnTo>
                    <a:pt x="81" y="359"/>
                  </a:lnTo>
                  <a:lnTo>
                    <a:pt x="81" y="359"/>
                  </a:lnTo>
                  <a:lnTo>
                    <a:pt x="81" y="359"/>
                  </a:lnTo>
                  <a:lnTo>
                    <a:pt x="81" y="359"/>
                  </a:lnTo>
                  <a:lnTo>
                    <a:pt x="81" y="359"/>
                  </a:lnTo>
                  <a:lnTo>
                    <a:pt x="81" y="357"/>
                  </a:lnTo>
                  <a:lnTo>
                    <a:pt x="81" y="357"/>
                  </a:lnTo>
                  <a:lnTo>
                    <a:pt x="81" y="355"/>
                  </a:lnTo>
                  <a:lnTo>
                    <a:pt x="81" y="355"/>
                  </a:lnTo>
                  <a:lnTo>
                    <a:pt x="78" y="355"/>
                  </a:lnTo>
                  <a:lnTo>
                    <a:pt x="78" y="355"/>
                  </a:lnTo>
                  <a:lnTo>
                    <a:pt x="78" y="355"/>
                  </a:lnTo>
                  <a:lnTo>
                    <a:pt x="78" y="355"/>
                  </a:lnTo>
                  <a:lnTo>
                    <a:pt x="76" y="352"/>
                  </a:lnTo>
                  <a:lnTo>
                    <a:pt x="76" y="352"/>
                  </a:lnTo>
                  <a:lnTo>
                    <a:pt x="76" y="352"/>
                  </a:lnTo>
                  <a:lnTo>
                    <a:pt x="76" y="352"/>
                  </a:lnTo>
                  <a:lnTo>
                    <a:pt x="74" y="350"/>
                  </a:lnTo>
                  <a:lnTo>
                    <a:pt x="74" y="350"/>
                  </a:lnTo>
                  <a:lnTo>
                    <a:pt x="74" y="350"/>
                  </a:lnTo>
                  <a:lnTo>
                    <a:pt x="74" y="350"/>
                  </a:lnTo>
                  <a:lnTo>
                    <a:pt x="74" y="348"/>
                  </a:lnTo>
                  <a:lnTo>
                    <a:pt x="74" y="348"/>
                  </a:lnTo>
                  <a:lnTo>
                    <a:pt x="74" y="348"/>
                  </a:lnTo>
                  <a:lnTo>
                    <a:pt x="74" y="348"/>
                  </a:lnTo>
                  <a:lnTo>
                    <a:pt x="71" y="348"/>
                  </a:lnTo>
                  <a:lnTo>
                    <a:pt x="71" y="348"/>
                  </a:lnTo>
                  <a:lnTo>
                    <a:pt x="71" y="345"/>
                  </a:lnTo>
                  <a:lnTo>
                    <a:pt x="71" y="345"/>
                  </a:lnTo>
                  <a:lnTo>
                    <a:pt x="69" y="345"/>
                  </a:lnTo>
                  <a:lnTo>
                    <a:pt x="69" y="345"/>
                  </a:lnTo>
                  <a:lnTo>
                    <a:pt x="69" y="343"/>
                  </a:lnTo>
                  <a:lnTo>
                    <a:pt x="69" y="343"/>
                  </a:lnTo>
                  <a:lnTo>
                    <a:pt x="69" y="343"/>
                  </a:lnTo>
                  <a:lnTo>
                    <a:pt x="69" y="343"/>
                  </a:lnTo>
                  <a:lnTo>
                    <a:pt x="66" y="341"/>
                  </a:lnTo>
                  <a:lnTo>
                    <a:pt x="66" y="341"/>
                  </a:lnTo>
                  <a:lnTo>
                    <a:pt x="66" y="341"/>
                  </a:lnTo>
                  <a:lnTo>
                    <a:pt x="66" y="341"/>
                  </a:lnTo>
                  <a:lnTo>
                    <a:pt x="66" y="341"/>
                  </a:lnTo>
                  <a:lnTo>
                    <a:pt x="66" y="341"/>
                  </a:lnTo>
                  <a:lnTo>
                    <a:pt x="66" y="341"/>
                  </a:lnTo>
                  <a:lnTo>
                    <a:pt x="66" y="341"/>
                  </a:lnTo>
                  <a:lnTo>
                    <a:pt x="64" y="341"/>
                  </a:lnTo>
                  <a:lnTo>
                    <a:pt x="64" y="341"/>
                  </a:lnTo>
                  <a:lnTo>
                    <a:pt x="64" y="341"/>
                  </a:lnTo>
                  <a:lnTo>
                    <a:pt x="64" y="341"/>
                  </a:lnTo>
                  <a:lnTo>
                    <a:pt x="64" y="338"/>
                  </a:lnTo>
                  <a:lnTo>
                    <a:pt x="64" y="338"/>
                  </a:lnTo>
                  <a:lnTo>
                    <a:pt x="64" y="338"/>
                  </a:lnTo>
                  <a:lnTo>
                    <a:pt x="64" y="338"/>
                  </a:lnTo>
                  <a:lnTo>
                    <a:pt x="64" y="336"/>
                  </a:lnTo>
                  <a:lnTo>
                    <a:pt x="64" y="336"/>
                  </a:lnTo>
                  <a:lnTo>
                    <a:pt x="64" y="336"/>
                  </a:lnTo>
                  <a:lnTo>
                    <a:pt x="64" y="336"/>
                  </a:lnTo>
                  <a:lnTo>
                    <a:pt x="64" y="336"/>
                  </a:lnTo>
                  <a:lnTo>
                    <a:pt x="64" y="336"/>
                  </a:lnTo>
                  <a:lnTo>
                    <a:pt x="64" y="333"/>
                  </a:lnTo>
                  <a:lnTo>
                    <a:pt x="64" y="333"/>
                  </a:lnTo>
                  <a:lnTo>
                    <a:pt x="64" y="333"/>
                  </a:lnTo>
                  <a:lnTo>
                    <a:pt x="64" y="333"/>
                  </a:lnTo>
                  <a:lnTo>
                    <a:pt x="64" y="333"/>
                  </a:lnTo>
                  <a:lnTo>
                    <a:pt x="64" y="333"/>
                  </a:lnTo>
                  <a:lnTo>
                    <a:pt x="64" y="331"/>
                  </a:lnTo>
                  <a:lnTo>
                    <a:pt x="64" y="331"/>
                  </a:lnTo>
                  <a:lnTo>
                    <a:pt x="64" y="331"/>
                  </a:lnTo>
                  <a:lnTo>
                    <a:pt x="64" y="331"/>
                  </a:lnTo>
                  <a:lnTo>
                    <a:pt x="64" y="331"/>
                  </a:lnTo>
                  <a:lnTo>
                    <a:pt x="64" y="331"/>
                  </a:lnTo>
                  <a:lnTo>
                    <a:pt x="64" y="329"/>
                  </a:lnTo>
                  <a:lnTo>
                    <a:pt x="64" y="329"/>
                  </a:lnTo>
                  <a:lnTo>
                    <a:pt x="64" y="329"/>
                  </a:lnTo>
                  <a:lnTo>
                    <a:pt x="64" y="329"/>
                  </a:lnTo>
                  <a:lnTo>
                    <a:pt x="64" y="326"/>
                  </a:lnTo>
                  <a:lnTo>
                    <a:pt x="64" y="326"/>
                  </a:lnTo>
                  <a:lnTo>
                    <a:pt x="64" y="326"/>
                  </a:lnTo>
                  <a:lnTo>
                    <a:pt x="64" y="326"/>
                  </a:lnTo>
                  <a:lnTo>
                    <a:pt x="64" y="324"/>
                  </a:lnTo>
                  <a:lnTo>
                    <a:pt x="64" y="324"/>
                  </a:lnTo>
                  <a:lnTo>
                    <a:pt x="62" y="322"/>
                  </a:lnTo>
                  <a:lnTo>
                    <a:pt x="62" y="322"/>
                  </a:lnTo>
                  <a:lnTo>
                    <a:pt x="62" y="322"/>
                  </a:lnTo>
                  <a:lnTo>
                    <a:pt x="62" y="322"/>
                  </a:lnTo>
                  <a:lnTo>
                    <a:pt x="62" y="322"/>
                  </a:lnTo>
                  <a:lnTo>
                    <a:pt x="62" y="322"/>
                  </a:lnTo>
                  <a:lnTo>
                    <a:pt x="62" y="319"/>
                  </a:lnTo>
                  <a:lnTo>
                    <a:pt x="62" y="319"/>
                  </a:lnTo>
                  <a:lnTo>
                    <a:pt x="59" y="317"/>
                  </a:lnTo>
                  <a:lnTo>
                    <a:pt x="59" y="317"/>
                  </a:lnTo>
                  <a:lnTo>
                    <a:pt x="59" y="317"/>
                  </a:lnTo>
                  <a:lnTo>
                    <a:pt x="59" y="317"/>
                  </a:lnTo>
                  <a:lnTo>
                    <a:pt x="62" y="317"/>
                  </a:lnTo>
                  <a:lnTo>
                    <a:pt x="62" y="317"/>
                  </a:lnTo>
                  <a:lnTo>
                    <a:pt x="62" y="317"/>
                  </a:lnTo>
                  <a:lnTo>
                    <a:pt x="62" y="317"/>
                  </a:lnTo>
                  <a:lnTo>
                    <a:pt x="62" y="315"/>
                  </a:lnTo>
                  <a:lnTo>
                    <a:pt x="62" y="315"/>
                  </a:lnTo>
                  <a:lnTo>
                    <a:pt x="62" y="315"/>
                  </a:lnTo>
                  <a:lnTo>
                    <a:pt x="62" y="315"/>
                  </a:lnTo>
                  <a:lnTo>
                    <a:pt x="62" y="315"/>
                  </a:lnTo>
                  <a:lnTo>
                    <a:pt x="62" y="315"/>
                  </a:lnTo>
                  <a:lnTo>
                    <a:pt x="62" y="315"/>
                  </a:lnTo>
                  <a:lnTo>
                    <a:pt x="62" y="315"/>
                  </a:lnTo>
                  <a:lnTo>
                    <a:pt x="62" y="312"/>
                  </a:lnTo>
                  <a:lnTo>
                    <a:pt x="62" y="312"/>
                  </a:lnTo>
                  <a:lnTo>
                    <a:pt x="62" y="312"/>
                  </a:lnTo>
                  <a:lnTo>
                    <a:pt x="62" y="312"/>
                  </a:lnTo>
                  <a:lnTo>
                    <a:pt x="62" y="312"/>
                  </a:lnTo>
                  <a:lnTo>
                    <a:pt x="62" y="312"/>
                  </a:lnTo>
                  <a:lnTo>
                    <a:pt x="62" y="310"/>
                  </a:lnTo>
                  <a:lnTo>
                    <a:pt x="62" y="310"/>
                  </a:lnTo>
                  <a:lnTo>
                    <a:pt x="62" y="310"/>
                  </a:lnTo>
                  <a:lnTo>
                    <a:pt x="62" y="310"/>
                  </a:lnTo>
                  <a:lnTo>
                    <a:pt x="62" y="307"/>
                  </a:lnTo>
                  <a:lnTo>
                    <a:pt x="62" y="307"/>
                  </a:lnTo>
                  <a:lnTo>
                    <a:pt x="62" y="307"/>
                  </a:lnTo>
                  <a:lnTo>
                    <a:pt x="62" y="307"/>
                  </a:lnTo>
                  <a:lnTo>
                    <a:pt x="62" y="307"/>
                  </a:lnTo>
                  <a:lnTo>
                    <a:pt x="62" y="307"/>
                  </a:lnTo>
                  <a:lnTo>
                    <a:pt x="62" y="307"/>
                  </a:lnTo>
                  <a:lnTo>
                    <a:pt x="62" y="307"/>
                  </a:lnTo>
                  <a:lnTo>
                    <a:pt x="62" y="305"/>
                  </a:lnTo>
                  <a:lnTo>
                    <a:pt x="62" y="305"/>
                  </a:lnTo>
                  <a:lnTo>
                    <a:pt x="59" y="305"/>
                  </a:lnTo>
                  <a:lnTo>
                    <a:pt x="59" y="305"/>
                  </a:lnTo>
                  <a:lnTo>
                    <a:pt x="59" y="303"/>
                  </a:lnTo>
                  <a:lnTo>
                    <a:pt x="59" y="303"/>
                  </a:lnTo>
                  <a:lnTo>
                    <a:pt x="59" y="303"/>
                  </a:lnTo>
                  <a:lnTo>
                    <a:pt x="59" y="303"/>
                  </a:lnTo>
                  <a:lnTo>
                    <a:pt x="57" y="303"/>
                  </a:lnTo>
                  <a:lnTo>
                    <a:pt x="57" y="303"/>
                  </a:lnTo>
                  <a:lnTo>
                    <a:pt x="57" y="300"/>
                  </a:lnTo>
                  <a:lnTo>
                    <a:pt x="57" y="300"/>
                  </a:lnTo>
                  <a:lnTo>
                    <a:pt x="57" y="300"/>
                  </a:lnTo>
                  <a:lnTo>
                    <a:pt x="57" y="300"/>
                  </a:lnTo>
                  <a:lnTo>
                    <a:pt x="57" y="298"/>
                  </a:lnTo>
                  <a:lnTo>
                    <a:pt x="57" y="298"/>
                  </a:lnTo>
                  <a:lnTo>
                    <a:pt x="57" y="298"/>
                  </a:lnTo>
                  <a:lnTo>
                    <a:pt x="57" y="298"/>
                  </a:lnTo>
                  <a:lnTo>
                    <a:pt x="57" y="298"/>
                  </a:lnTo>
                  <a:lnTo>
                    <a:pt x="57" y="298"/>
                  </a:lnTo>
                  <a:lnTo>
                    <a:pt x="57" y="296"/>
                  </a:lnTo>
                  <a:lnTo>
                    <a:pt x="57" y="296"/>
                  </a:lnTo>
                  <a:lnTo>
                    <a:pt x="57" y="296"/>
                  </a:lnTo>
                  <a:lnTo>
                    <a:pt x="57" y="296"/>
                  </a:lnTo>
                  <a:lnTo>
                    <a:pt x="57" y="296"/>
                  </a:lnTo>
                  <a:lnTo>
                    <a:pt x="57" y="296"/>
                  </a:lnTo>
                  <a:lnTo>
                    <a:pt x="57" y="293"/>
                  </a:lnTo>
                  <a:lnTo>
                    <a:pt x="57" y="293"/>
                  </a:lnTo>
                  <a:lnTo>
                    <a:pt x="57" y="293"/>
                  </a:lnTo>
                  <a:lnTo>
                    <a:pt x="57" y="293"/>
                  </a:lnTo>
                  <a:lnTo>
                    <a:pt x="57" y="291"/>
                  </a:lnTo>
                  <a:lnTo>
                    <a:pt x="57" y="291"/>
                  </a:lnTo>
                  <a:lnTo>
                    <a:pt x="55" y="291"/>
                  </a:lnTo>
                  <a:lnTo>
                    <a:pt x="55" y="291"/>
                  </a:lnTo>
                  <a:lnTo>
                    <a:pt x="55" y="289"/>
                  </a:lnTo>
                  <a:lnTo>
                    <a:pt x="55" y="289"/>
                  </a:lnTo>
                  <a:lnTo>
                    <a:pt x="55" y="289"/>
                  </a:lnTo>
                  <a:lnTo>
                    <a:pt x="55" y="289"/>
                  </a:lnTo>
                  <a:lnTo>
                    <a:pt x="55" y="289"/>
                  </a:lnTo>
                  <a:lnTo>
                    <a:pt x="55" y="289"/>
                  </a:lnTo>
                  <a:lnTo>
                    <a:pt x="55" y="289"/>
                  </a:lnTo>
                  <a:lnTo>
                    <a:pt x="55" y="289"/>
                  </a:lnTo>
                  <a:lnTo>
                    <a:pt x="52" y="286"/>
                  </a:lnTo>
                  <a:lnTo>
                    <a:pt x="52" y="286"/>
                  </a:lnTo>
                  <a:lnTo>
                    <a:pt x="52" y="286"/>
                  </a:lnTo>
                  <a:lnTo>
                    <a:pt x="52" y="286"/>
                  </a:lnTo>
                  <a:lnTo>
                    <a:pt x="52" y="286"/>
                  </a:lnTo>
                  <a:lnTo>
                    <a:pt x="52" y="286"/>
                  </a:lnTo>
                  <a:lnTo>
                    <a:pt x="52" y="286"/>
                  </a:lnTo>
                  <a:lnTo>
                    <a:pt x="52" y="286"/>
                  </a:lnTo>
                  <a:lnTo>
                    <a:pt x="50" y="284"/>
                  </a:lnTo>
                  <a:lnTo>
                    <a:pt x="50" y="284"/>
                  </a:lnTo>
                  <a:lnTo>
                    <a:pt x="50" y="284"/>
                  </a:lnTo>
                  <a:lnTo>
                    <a:pt x="50" y="284"/>
                  </a:lnTo>
                  <a:lnTo>
                    <a:pt x="50" y="284"/>
                  </a:lnTo>
                  <a:lnTo>
                    <a:pt x="50" y="284"/>
                  </a:lnTo>
                  <a:lnTo>
                    <a:pt x="50" y="284"/>
                  </a:lnTo>
                  <a:lnTo>
                    <a:pt x="50" y="284"/>
                  </a:lnTo>
                  <a:lnTo>
                    <a:pt x="48" y="281"/>
                  </a:lnTo>
                  <a:lnTo>
                    <a:pt x="48" y="281"/>
                  </a:lnTo>
                  <a:lnTo>
                    <a:pt x="48" y="281"/>
                  </a:lnTo>
                  <a:lnTo>
                    <a:pt x="48" y="281"/>
                  </a:lnTo>
                  <a:lnTo>
                    <a:pt x="48" y="281"/>
                  </a:lnTo>
                  <a:lnTo>
                    <a:pt x="48" y="281"/>
                  </a:lnTo>
                  <a:lnTo>
                    <a:pt x="48" y="279"/>
                  </a:lnTo>
                  <a:lnTo>
                    <a:pt x="48" y="279"/>
                  </a:lnTo>
                  <a:lnTo>
                    <a:pt x="48" y="279"/>
                  </a:lnTo>
                  <a:lnTo>
                    <a:pt x="48" y="279"/>
                  </a:lnTo>
                  <a:lnTo>
                    <a:pt x="48" y="279"/>
                  </a:lnTo>
                  <a:lnTo>
                    <a:pt x="48" y="279"/>
                  </a:lnTo>
                  <a:lnTo>
                    <a:pt x="48" y="277"/>
                  </a:lnTo>
                  <a:lnTo>
                    <a:pt x="48" y="277"/>
                  </a:lnTo>
                  <a:lnTo>
                    <a:pt x="48" y="277"/>
                  </a:lnTo>
                  <a:lnTo>
                    <a:pt x="48" y="277"/>
                  </a:lnTo>
                  <a:lnTo>
                    <a:pt x="48" y="274"/>
                  </a:lnTo>
                  <a:lnTo>
                    <a:pt x="48" y="274"/>
                  </a:lnTo>
                  <a:lnTo>
                    <a:pt x="48" y="274"/>
                  </a:lnTo>
                  <a:lnTo>
                    <a:pt x="48" y="274"/>
                  </a:lnTo>
                  <a:lnTo>
                    <a:pt x="48" y="274"/>
                  </a:lnTo>
                  <a:lnTo>
                    <a:pt x="48" y="274"/>
                  </a:lnTo>
                  <a:lnTo>
                    <a:pt x="48" y="272"/>
                  </a:lnTo>
                  <a:lnTo>
                    <a:pt x="48" y="272"/>
                  </a:lnTo>
                  <a:lnTo>
                    <a:pt x="48" y="272"/>
                  </a:lnTo>
                  <a:lnTo>
                    <a:pt x="48" y="272"/>
                  </a:lnTo>
                  <a:lnTo>
                    <a:pt x="48" y="267"/>
                  </a:lnTo>
                  <a:lnTo>
                    <a:pt x="48" y="267"/>
                  </a:lnTo>
                  <a:lnTo>
                    <a:pt x="48" y="267"/>
                  </a:lnTo>
                  <a:lnTo>
                    <a:pt x="48" y="267"/>
                  </a:lnTo>
                  <a:lnTo>
                    <a:pt x="48" y="265"/>
                  </a:lnTo>
                  <a:lnTo>
                    <a:pt x="48" y="265"/>
                  </a:lnTo>
                  <a:lnTo>
                    <a:pt x="48" y="263"/>
                  </a:lnTo>
                  <a:lnTo>
                    <a:pt x="48" y="263"/>
                  </a:lnTo>
                  <a:lnTo>
                    <a:pt x="48" y="260"/>
                  </a:lnTo>
                  <a:lnTo>
                    <a:pt x="48" y="260"/>
                  </a:lnTo>
                  <a:lnTo>
                    <a:pt x="48" y="258"/>
                  </a:lnTo>
                  <a:lnTo>
                    <a:pt x="48" y="258"/>
                  </a:lnTo>
                  <a:lnTo>
                    <a:pt x="45" y="258"/>
                  </a:lnTo>
                  <a:lnTo>
                    <a:pt x="45" y="258"/>
                  </a:lnTo>
                  <a:lnTo>
                    <a:pt x="45" y="255"/>
                  </a:lnTo>
                  <a:lnTo>
                    <a:pt x="45" y="255"/>
                  </a:lnTo>
                  <a:lnTo>
                    <a:pt x="45" y="255"/>
                  </a:lnTo>
                  <a:lnTo>
                    <a:pt x="45" y="255"/>
                  </a:lnTo>
                  <a:lnTo>
                    <a:pt x="45" y="253"/>
                  </a:lnTo>
                  <a:lnTo>
                    <a:pt x="45" y="253"/>
                  </a:lnTo>
                  <a:lnTo>
                    <a:pt x="43" y="253"/>
                  </a:lnTo>
                  <a:lnTo>
                    <a:pt x="43" y="253"/>
                  </a:lnTo>
                  <a:lnTo>
                    <a:pt x="43" y="253"/>
                  </a:lnTo>
                  <a:lnTo>
                    <a:pt x="43" y="253"/>
                  </a:lnTo>
                  <a:lnTo>
                    <a:pt x="43" y="253"/>
                  </a:lnTo>
                  <a:lnTo>
                    <a:pt x="43" y="253"/>
                  </a:lnTo>
                  <a:lnTo>
                    <a:pt x="40" y="253"/>
                  </a:lnTo>
                  <a:lnTo>
                    <a:pt x="40" y="253"/>
                  </a:lnTo>
                  <a:lnTo>
                    <a:pt x="40" y="253"/>
                  </a:lnTo>
                  <a:lnTo>
                    <a:pt x="40" y="253"/>
                  </a:lnTo>
                  <a:lnTo>
                    <a:pt x="40" y="253"/>
                  </a:lnTo>
                  <a:lnTo>
                    <a:pt x="40" y="253"/>
                  </a:lnTo>
                  <a:lnTo>
                    <a:pt x="40" y="253"/>
                  </a:lnTo>
                  <a:lnTo>
                    <a:pt x="40" y="253"/>
                  </a:lnTo>
                  <a:lnTo>
                    <a:pt x="40" y="251"/>
                  </a:lnTo>
                  <a:lnTo>
                    <a:pt x="40" y="251"/>
                  </a:lnTo>
                  <a:lnTo>
                    <a:pt x="40" y="248"/>
                  </a:lnTo>
                  <a:lnTo>
                    <a:pt x="40" y="248"/>
                  </a:lnTo>
                  <a:lnTo>
                    <a:pt x="40" y="248"/>
                  </a:lnTo>
                  <a:lnTo>
                    <a:pt x="40" y="248"/>
                  </a:lnTo>
                  <a:lnTo>
                    <a:pt x="43" y="246"/>
                  </a:lnTo>
                  <a:lnTo>
                    <a:pt x="43" y="246"/>
                  </a:lnTo>
                  <a:lnTo>
                    <a:pt x="43" y="246"/>
                  </a:lnTo>
                  <a:lnTo>
                    <a:pt x="43" y="246"/>
                  </a:lnTo>
                  <a:lnTo>
                    <a:pt x="40" y="244"/>
                  </a:lnTo>
                  <a:lnTo>
                    <a:pt x="40" y="244"/>
                  </a:lnTo>
                  <a:lnTo>
                    <a:pt x="43" y="244"/>
                  </a:lnTo>
                  <a:lnTo>
                    <a:pt x="43" y="244"/>
                  </a:lnTo>
                  <a:lnTo>
                    <a:pt x="43" y="244"/>
                  </a:lnTo>
                  <a:lnTo>
                    <a:pt x="43" y="244"/>
                  </a:lnTo>
                  <a:lnTo>
                    <a:pt x="43" y="244"/>
                  </a:lnTo>
                  <a:lnTo>
                    <a:pt x="43" y="244"/>
                  </a:lnTo>
                  <a:lnTo>
                    <a:pt x="43" y="239"/>
                  </a:lnTo>
                  <a:lnTo>
                    <a:pt x="43" y="239"/>
                  </a:lnTo>
                  <a:lnTo>
                    <a:pt x="43" y="239"/>
                  </a:lnTo>
                  <a:lnTo>
                    <a:pt x="43" y="239"/>
                  </a:lnTo>
                  <a:lnTo>
                    <a:pt x="43" y="237"/>
                  </a:lnTo>
                  <a:lnTo>
                    <a:pt x="43" y="237"/>
                  </a:lnTo>
                  <a:lnTo>
                    <a:pt x="43" y="234"/>
                  </a:lnTo>
                  <a:lnTo>
                    <a:pt x="43" y="234"/>
                  </a:lnTo>
                  <a:lnTo>
                    <a:pt x="43" y="232"/>
                  </a:lnTo>
                  <a:lnTo>
                    <a:pt x="43" y="232"/>
                  </a:lnTo>
                  <a:lnTo>
                    <a:pt x="43" y="227"/>
                  </a:lnTo>
                  <a:lnTo>
                    <a:pt x="43" y="227"/>
                  </a:lnTo>
                  <a:lnTo>
                    <a:pt x="43" y="220"/>
                  </a:lnTo>
                  <a:lnTo>
                    <a:pt x="43" y="220"/>
                  </a:lnTo>
                  <a:lnTo>
                    <a:pt x="43" y="215"/>
                  </a:lnTo>
                  <a:lnTo>
                    <a:pt x="43" y="215"/>
                  </a:lnTo>
                  <a:lnTo>
                    <a:pt x="43" y="213"/>
                  </a:lnTo>
                  <a:lnTo>
                    <a:pt x="43" y="213"/>
                  </a:lnTo>
                  <a:lnTo>
                    <a:pt x="43" y="213"/>
                  </a:lnTo>
                  <a:lnTo>
                    <a:pt x="43" y="213"/>
                  </a:lnTo>
                  <a:lnTo>
                    <a:pt x="43" y="213"/>
                  </a:lnTo>
                  <a:lnTo>
                    <a:pt x="43" y="213"/>
                  </a:lnTo>
                  <a:lnTo>
                    <a:pt x="45" y="213"/>
                  </a:lnTo>
                  <a:lnTo>
                    <a:pt x="45" y="213"/>
                  </a:lnTo>
                  <a:lnTo>
                    <a:pt x="48" y="211"/>
                  </a:lnTo>
                  <a:lnTo>
                    <a:pt x="48" y="211"/>
                  </a:lnTo>
                  <a:lnTo>
                    <a:pt x="48" y="211"/>
                  </a:lnTo>
                  <a:lnTo>
                    <a:pt x="48" y="211"/>
                  </a:lnTo>
                  <a:lnTo>
                    <a:pt x="50" y="211"/>
                  </a:lnTo>
                  <a:lnTo>
                    <a:pt x="50" y="211"/>
                  </a:lnTo>
                  <a:lnTo>
                    <a:pt x="50" y="208"/>
                  </a:lnTo>
                  <a:lnTo>
                    <a:pt x="50" y="208"/>
                  </a:lnTo>
                  <a:lnTo>
                    <a:pt x="55" y="208"/>
                  </a:lnTo>
                  <a:lnTo>
                    <a:pt x="55" y="208"/>
                  </a:lnTo>
                  <a:lnTo>
                    <a:pt x="57" y="206"/>
                  </a:lnTo>
                  <a:lnTo>
                    <a:pt x="57" y="206"/>
                  </a:lnTo>
                  <a:lnTo>
                    <a:pt x="57" y="206"/>
                  </a:lnTo>
                  <a:lnTo>
                    <a:pt x="57" y="206"/>
                  </a:lnTo>
                  <a:lnTo>
                    <a:pt x="57" y="203"/>
                  </a:lnTo>
                  <a:lnTo>
                    <a:pt x="57" y="203"/>
                  </a:lnTo>
                  <a:lnTo>
                    <a:pt x="55" y="203"/>
                  </a:lnTo>
                  <a:lnTo>
                    <a:pt x="55" y="203"/>
                  </a:lnTo>
                  <a:lnTo>
                    <a:pt x="55" y="206"/>
                  </a:lnTo>
                  <a:lnTo>
                    <a:pt x="55" y="206"/>
                  </a:lnTo>
                  <a:lnTo>
                    <a:pt x="52" y="206"/>
                  </a:lnTo>
                  <a:lnTo>
                    <a:pt x="52" y="206"/>
                  </a:lnTo>
                  <a:lnTo>
                    <a:pt x="50" y="206"/>
                  </a:lnTo>
                  <a:lnTo>
                    <a:pt x="50" y="206"/>
                  </a:lnTo>
                  <a:lnTo>
                    <a:pt x="48" y="208"/>
                  </a:lnTo>
                  <a:lnTo>
                    <a:pt x="48" y="208"/>
                  </a:lnTo>
                  <a:lnTo>
                    <a:pt x="48" y="208"/>
                  </a:lnTo>
                  <a:lnTo>
                    <a:pt x="48" y="208"/>
                  </a:lnTo>
                  <a:lnTo>
                    <a:pt x="45" y="211"/>
                  </a:lnTo>
                  <a:lnTo>
                    <a:pt x="45" y="211"/>
                  </a:lnTo>
                  <a:lnTo>
                    <a:pt x="43" y="211"/>
                  </a:lnTo>
                  <a:lnTo>
                    <a:pt x="43" y="211"/>
                  </a:lnTo>
                  <a:lnTo>
                    <a:pt x="40" y="211"/>
                  </a:lnTo>
                  <a:lnTo>
                    <a:pt x="40" y="211"/>
                  </a:lnTo>
                  <a:lnTo>
                    <a:pt x="40" y="211"/>
                  </a:lnTo>
                  <a:lnTo>
                    <a:pt x="40" y="211"/>
                  </a:lnTo>
                  <a:lnTo>
                    <a:pt x="40" y="208"/>
                  </a:lnTo>
                  <a:lnTo>
                    <a:pt x="40" y="208"/>
                  </a:lnTo>
                  <a:lnTo>
                    <a:pt x="40" y="208"/>
                  </a:lnTo>
                  <a:lnTo>
                    <a:pt x="40" y="208"/>
                  </a:lnTo>
                  <a:lnTo>
                    <a:pt x="40" y="206"/>
                  </a:lnTo>
                  <a:lnTo>
                    <a:pt x="40" y="206"/>
                  </a:lnTo>
                  <a:lnTo>
                    <a:pt x="40" y="203"/>
                  </a:lnTo>
                  <a:lnTo>
                    <a:pt x="40" y="203"/>
                  </a:lnTo>
                  <a:lnTo>
                    <a:pt x="43" y="201"/>
                  </a:lnTo>
                  <a:lnTo>
                    <a:pt x="43" y="201"/>
                  </a:lnTo>
                  <a:lnTo>
                    <a:pt x="43" y="199"/>
                  </a:lnTo>
                  <a:lnTo>
                    <a:pt x="43" y="199"/>
                  </a:lnTo>
                  <a:lnTo>
                    <a:pt x="43" y="199"/>
                  </a:lnTo>
                  <a:lnTo>
                    <a:pt x="43" y="199"/>
                  </a:lnTo>
                  <a:lnTo>
                    <a:pt x="43" y="196"/>
                  </a:lnTo>
                  <a:lnTo>
                    <a:pt x="43" y="196"/>
                  </a:lnTo>
                  <a:lnTo>
                    <a:pt x="43" y="196"/>
                  </a:lnTo>
                  <a:lnTo>
                    <a:pt x="43" y="196"/>
                  </a:lnTo>
                  <a:lnTo>
                    <a:pt x="43" y="196"/>
                  </a:lnTo>
                  <a:lnTo>
                    <a:pt x="43" y="196"/>
                  </a:lnTo>
                  <a:lnTo>
                    <a:pt x="43" y="194"/>
                  </a:lnTo>
                  <a:lnTo>
                    <a:pt x="43" y="194"/>
                  </a:lnTo>
                  <a:lnTo>
                    <a:pt x="43" y="194"/>
                  </a:lnTo>
                  <a:lnTo>
                    <a:pt x="43" y="194"/>
                  </a:lnTo>
                  <a:lnTo>
                    <a:pt x="43" y="194"/>
                  </a:lnTo>
                  <a:lnTo>
                    <a:pt x="43" y="194"/>
                  </a:lnTo>
                  <a:lnTo>
                    <a:pt x="43" y="192"/>
                  </a:lnTo>
                  <a:lnTo>
                    <a:pt x="43" y="192"/>
                  </a:lnTo>
                  <a:lnTo>
                    <a:pt x="43" y="189"/>
                  </a:lnTo>
                  <a:lnTo>
                    <a:pt x="43" y="189"/>
                  </a:lnTo>
                  <a:lnTo>
                    <a:pt x="43" y="189"/>
                  </a:lnTo>
                  <a:lnTo>
                    <a:pt x="43" y="189"/>
                  </a:lnTo>
                  <a:lnTo>
                    <a:pt x="43" y="189"/>
                  </a:lnTo>
                  <a:lnTo>
                    <a:pt x="43" y="189"/>
                  </a:lnTo>
                  <a:lnTo>
                    <a:pt x="43" y="189"/>
                  </a:lnTo>
                  <a:lnTo>
                    <a:pt x="43" y="189"/>
                  </a:lnTo>
                  <a:lnTo>
                    <a:pt x="43" y="187"/>
                  </a:lnTo>
                  <a:lnTo>
                    <a:pt x="43" y="187"/>
                  </a:lnTo>
                  <a:lnTo>
                    <a:pt x="43" y="187"/>
                  </a:lnTo>
                  <a:lnTo>
                    <a:pt x="43" y="187"/>
                  </a:lnTo>
                  <a:lnTo>
                    <a:pt x="45" y="185"/>
                  </a:lnTo>
                  <a:lnTo>
                    <a:pt x="45" y="185"/>
                  </a:lnTo>
                  <a:lnTo>
                    <a:pt x="45" y="185"/>
                  </a:lnTo>
                  <a:lnTo>
                    <a:pt x="45" y="185"/>
                  </a:lnTo>
                  <a:lnTo>
                    <a:pt x="43" y="182"/>
                  </a:lnTo>
                  <a:lnTo>
                    <a:pt x="43" y="182"/>
                  </a:lnTo>
                  <a:lnTo>
                    <a:pt x="43" y="182"/>
                  </a:lnTo>
                  <a:lnTo>
                    <a:pt x="43" y="182"/>
                  </a:lnTo>
                  <a:lnTo>
                    <a:pt x="45" y="182"/>
                  </a:lnTo>
                  <a:lnTo>
                    <a:pt x="45" y="182"/>
                  </a:lnTo>
                  <a:lnTo>
                    <a:pt x="45" y="177"/>
                  </a:lnTo>
                  <a:lnTo>
                    <a:pt x="45" y="177"/>
                  </a:lnTo>
                  <a:lnTo>
                    <a:pt x="45" y="175"/>
                  </a:lnTo>
                  <a:lnTo>
                    <a:pt x="45" y="175"/>
                  </a:lnTo>
                  <a:lnTo>
                    <a:pt x="48" y="173"/>
                  </a:lnTo>
                  <a:lnTo>
                    <a:pt x="48" y="173"/>
                  </a:lnTo>
                  <a:lnTo>
                    <a:pt x="48" y="170"/>
                  </a:lnTo>
                  <a:lnTo>
                    <a:pt x="48" y="170"/>
                  </a:lnTo>
                  <a:lnTo>
                    <a:pt x="50" y="168"/>
                  </a:lnTo>
                  <a:lnTo>
                    <a:pt x="50" y="168"/>
                  </a:lnTo>
                  <a:lnTo>
                    <a:pt x="50" y="163"/>
                  </a:lnTo>
                  <a:lnTo>
                    <a:pt x="50" y="163"/>
                  </a:lnTo>
                  <a:lnTo>
                    <a:pt x="52" y="161"/>
                  </a:lnTo>
                  <a:lnTo>
                    <a:pt x="52" y="161"/>
                  </a:lnTo>
                  <a:lnTo>
                    <a:pt x="52" y="159"/>
                  </a:lnTo>
                  <a:lnTo>
                    <a:pt x="52" y="159"/>
                  </a:lnTo>
                  <a:lnTo>
                    <a:pt x="52" y="156"/>
                  </a:lnTo>
                  <a:lnTo>
                    <a:pt x="52" y="156"/>
                  </a:lnTo>
                  <a:lnTo>
                    <a:pt x="52" y="154"/>
                  </a:lnTo>
                  <a:lnTo>
                    <a:pt x="52" y="154"/>
                  </a:lnTo>
                  <a:lnTo>
                    <a:pt x="52" y="152"/>
                  </a:lnTo>
                  <a:lnTo>
                    <a:pt x="52" y="152"/>
                  </a:lnTo>
                  <a:lnTo>
                    <a:pt x="52" y="152"/>
                  </a:lnTo>
                  <a:lnTo>
                    <a:pt x="52" y="152"/>
                  </a:lnTo>
                  <a:lnTo>
                    <a:pt x="52" y="152"/>
                  </a:lnTo>
                  <a:lnTo>
                    <a:pt x="52" y="152"/>
                  </a:lnTo>
                  <a:lnTo>
                    <a:pt x="52" y="152"/>
                  </a:lnTo>
                  <a:lnTo>
                    <a:pt x="52" y="152"/>
                  </a:lnTo>
                  <a:lnTo>
                    <a:pt x="52" y="149"/>
                  </a:lnTo>
                  <a:lnTo>
                    <a:pt x="52" y="149"/>
                  </a:lnTo>
                  <a:lnTo>
                    <a:pt x="52" y="149"/>
                  </a:lnTo>
                  <a:lnTo>
                    <a:pt x="52" y="149"/>
                  </a:lnTo>
                  <a:lnTo>
                    <a:pt x="52" y="149"/>
                  </a:lnTo>
                  <a:lnTo>
                    <a:pt x="52" y="149"/>
                  </a:lnTo>
                  <a:lnTo>
                    <a:pt x="52" y="147"/>
                  </a:lnTo>
                  <a:lnTo>
                    <a:pt x="52" y="147"/>
                  </a:lnTo>
                  <a:lnTo>
                    <a:pt x="52" y="147"/>
                  </a:lnTo>
                  <a:lnTo>
                    <a:pt x="52" y="147"/>
                  </a:lnTo>
                  <a:lnTo>
                    <a:pt x="50" y="147"/>
                  </a:lnTo>
                  <a:lnTo>
                    <a:pt x="50" y="147"/>
                  </a:lnTo>
                  <a:lnTo>
                    <a:pt x="50" y="144"/>
                  </a:lnTo>
                  <a:lnTo>
                    <a:pt x="50" y="144"/>
                  </a:lnTo>
                  <a:lnTo>
                    <a:pt x="48" y="144"/>
                  </a:lnTo>
                  <a:lnTo>
                    <a:pt x="48" y="144"/>
                  </a:lnTo>
                  <a:lnTo>
                    <a:pt x="48" y="144"/>
                  </a:lnTo>
                  <a:lnTo>
                    <a:pt x="48" y="144"/>
                  </a:lnTo>
                  <a:lnTo>
                    <a:pt x="48" y="142"/>
                  </a:lnTo>
                  <a:lnTo>
                    <a:pt x="48" y="142"/>
                  </a:lnTo>
                  <a:lnTo>
                    <a:pt x="50" y="144"/>
                  </a:lnTo>
                  <a:lnTo>
                    <a:pt x="50" y="144"/>
                  </a:lnTo>
                  <a:lnTo>
                    <a:pt x="50" y="142"/>
                  </a:lnTo>
                  <a:lnTo>
                    <a:pt x="50" y="142"/>
                  </a:lnTo>
                  <a:lnTo>
                    <a:pt x="50" y="142"/>
                  </a:lnTo>
                  <a:lnTo>
                    <a:pt x="50" y="142"/>
                  </a:lnTo>
                  <a:lnTo>
                    <a:pt x="50" y="140"/>
                  </a:lnTo>
                  <a:lnTo>
                    <a:pt x="50" y="140"/>
                  </a:lnTo>
                  <a:lnTo>
                    <a:pt x="50" y="140"/>
                  </a:lnTo>
                  <a:lnTo>
                    <a:pt x="50" y="140"/>
                  </a:lnTo>
                  <a:lnTo>
                    <a:pt x="50" y="137"/>
                  </a:lnTo>
                  <a:lnTo>
                    <a:pt x="50" y="137"/>
                  </a:lnTo>
                  <a:lnTo>
                    <a:pt x="50" y="135"/>
                  </a:lnTo>
                  <a:lnTo>
                    <a:pt x="50" y="135"/>
                  </a:lnTo>
                  <a:lnTo>
                    <a:pt x="50" y="133"/>
                  </a:lnTo>
                  <a:lnTo>
                    <a:pt x="50" y="133"/>
                  </a:lnTo>
                  <a:lnTo>
                    <a:pt x="50" y="130"/>
                  </a:lnTo>
                  <a:lnTo>
                    <a:pt x="50" y="130"/>
                  </a:lnTo>
                  <a:lnTo>
                    <a:pt x="48" y="130"/>
                  </a:lnTo>
                  <a:lnTo>
                    <a:pt x="48" y="130"/>
                  </a:lnTo>
                  <a:lnTo>
                    <a:pt x="48" y="130"/>
                  </a:lnTo>
                  <a:lnTo>
                    <a:pt x="48" y="130"/>
                  </a:lnTo>
                  <a:lnTo>
                    <a:pt x="48" y="128"/>
                  </a:lnTo>
                  <a:lnTo>
                    <a:pt x="48" y="128"/>
                  </a:lnTo>
                  <a:lnTo>
                    <a:pt x="48" y="128"/>
                  </a:lnTo>
                  <a:lnTo>
                    <a:pt x="48" y="128"/>
                  </a:lnTo>
                  <a:lnTo>
                    <a:pt x="48" y="128"/>
                  </a:lnTo>
                  <a:lnTo>
                    <a:pt x="48" y="128"/>
                  </a:lnTo>
                  <a:lnTo>
                    <a:pt x="48" y="126"/>
                  </a:lnTo>
                  <a:lnTo>
                    <a:pt x="48" y="126"/>
                  </a:lnTo>
                  <a:lnTo>
                    <a:pt x="45" y="126"/>
                  </a:lnTo>
                  <a:lnTo>
                    <a:pt x="45" y="126"/>
                  </a:lnTo>
                  <a:lnTo>
                    <a:pt x="45" y="126"/>
                  </a:lnTo>
                  <a:lnTo>
                    <a:pt x="45" y="126"/>
                  </a:lnTo>
                  <a:lnTo>
                    <a:pt x="48" y="126"/>
                  </a:lnTo>
                  <a:lnTo>
                    <a:pt x="48" y="126"/>
                  </a:lnTo>
                  <a:lnTo>
                    <a:pt x="45" y="123"/>
                  </a:lnTo>
                  <a:lnTo>
                    <a:pt x="45" y="123"/>
                  </a:lnTo>
                  <a:lnTo>
                    <a:pt x="45" y="123"/>
                  </a:lnTo>
                  <a:lnTo>
                    <a:pt x="45" y="123"/>
                  </a:lnTo>
                  <a:lnTo>
                    <a:pt x="48" y="123"/>
                  </a:lnTo>
                  <a:lnTo>
                    <a:pt x="48" y="123"/>
                  </a:lnTo>
                  <a:lnTo>
                    <a:pt x="48" y="121"/>
                  </a:lnTo>
                  <a:lnTo>
                    <a:pt x="48" y="121"/>
                  </a:lnTo>
                  <a:lnTo>
                    <a:pt x="48" y="121"/>
                  </a:lnTo>
                  <a:lnTo>
                    <a:pt x="48" y="121"/>
                  </a:lnTo>
                  <a:lnTo>
                    <a:pt x="45" y="118"/>
                  </a:lnTo>
                  <a:lnTo>
                    <a:pt x="45" y="118"/>
                  </a:lnTo>
                  <a:lnTo>
                    <a:pt x="45" y="118"/>
                  </a:lnTo>
                  <a:lnTo>
                    <a:pt x="45" y="118"/>
                  </a:lnTo>
                  <a:lnTo>
                    <a:pt x="45" y="118"/>
                  </a:lnTo>
                  <a:lnTo>
                    <a:pt x="45" y="118"/>
                  </a:lnTo>
                  <a:lnTo>
                    <a:pt x="43" y="118"/>
                  </a:lnTo>
                  <a:lnTo>
                    <a:pt x="43" y="118"/>
                  </a:lnTo>
                  <a:lnTo>
                    <a:pt x="43" y="116"/>
                  </a:lnTo>
                  <a:lnTo>
                    <a:pt x="43" y="116"/>
                  </a:lnTo>
                  <a:lnTo>
                    <a:pt x="43" y="116"/>
                  </a:lnTo>
                  <a:lnTo>
                    <a:pt x="43" y="116"/>
                  </a:lnTo>
                  <a:lnTo>
                    <a:pt x="40" y="114"/>
                  </a:lnTo>
                  <a:lnTo>
                    <a:pt x="40" y="114"/>
                  </a:lnTo>
                  <a:lnTo>
                    <a:pt x="38" y="114"/>
                  </a:lnTo>
                  <a:lnTo>
                    <a:pt x="38" y="114"/>
                  </a:lnTo>
                  <a:lnTo>
                    <a:pt x="38" y="114"/>
                  </a:lnTo>
                  <a:lnTo>
                    <a:pt x="38" y="114"/>
                  </a:lnTo>
                  <a:lnTo>
                    <a:pt x="36" y="114"/>
                  </a:lnTo>
                  <a:lnTo>
                    <a:pt x="36" y="114"/>
                  </a:lnTo>
                  <a:lnTo>
                    <a:pt x="36" y="114"/>
                  </a:lnTo>
                  <a:lnTo>
                    <a:pt x="36" y="114"/>
                  </a:lnTo>
                  <a:lnTo>
                    <a:pt x="33" y="111"/>
                  </a:lnTo>
                  <a:lnTo>
                    <a:pt x="33" y="111"/>
                  </a:lnTo>
                  <a:lnTo>
                    <a:pt x="33" y="111"/>
                  </a:lnTo>
                  <a:lnTo>
                    <a:pt x="33" y="111"/>
                  </a:lnTo>
                  <a:lnTo>
                    <a:pt x="36" y="109"/>
                  </a:lnTo>
                  <a:lnTo>
                    <a:pt x="36" y="109"/>
                  </a:lnTo>
                  <a:lnTo>
                    <a:pt x="36" y="109"/>
                  </a:lnTo>
                  <a:lnTo>
                    <a:pt x="36" y="109"/>
                  </a:lnTo>
                  <a:lnTo>
                    <a:pt x="36" y="109"/>
                  </a:lnTo>
                  <a:lnTo>
                    <a:pt x="36" y="109"/>
                  </a:lnTo>
                  <a:lnTo>
                    <a:pt x="36" y="107"/>
                  </a:lnTo>
                  <a:lnTo>
                    <a:pt x="36" y="107"/>
                  </a:lnTo>
                  <a:lnTo>
                    <a:pt x="36" y="107"/>
                  </a:lnTo>
                  <a:lnTo>
                    <a:pt x="36" y="107"/>
                  </a:lnTo>
                  <a:lnTo>
                    <a:pt x="36" y="107"/>
                  </a:lnTo>
                  <a:lnTo>
                    <a:pt x="36" y="107"/>
                  </a:lnTo>
                  <a:lnTo>
                    <a:pt x="33" y="104"/>
                  </a:lnTo>
                  <a:lnTo>
                    <a:pt x="33" y="104"/>
                  </a:lnTo>
                  <a:lnTo>
                    <a:pt x="33" y="104"/>
                  </a:lnTo>
                  <a:lnTo>
                    <a:pt x="33" y="104"/>
                  </a:lnTo>
                  <a:lnTo>
                    <a:pt x="33" y="102"/>
                  </a:lnTo>
                  <a:lnTo>
                    <a:pt x="33" y="102"/>
                  </a:lnTo>
                  <a:lnTo>
                    <a:pt x="33" y="102"/>
                  </a:lnTo>
                  <a:lnTo>
                    <a:pt x="33" y="102"/>
                  </a:lnTo>
                  <a:lnTo>
                    <a:pt x="33" y="102"/>
                  </a:lnTo>
                  <a:lnTo>
                    <a:pt x="33" y="102"/>
                  </a:lnTo>
                  <a:lnTo>
                    <a:pt x="31" y="100"/>
                  </a:lnTo>
                  <a:lnTo>
                    <a:pt x="31" y="100"/>
                  </a:lnTo>
                  <a:lnTo>
                    <a:pt x="31" y="100"/>
                  </a:lnTo>
                  <a:lnTo>
                    <a:pt x="31" y="100"/>
                  </a:lnTo>
                  <a:lnTo>
                    <a:pt x="31" y="97"/>
                  </a:lnTo>
                  <a:lnTo>
                    <a:pt x="31" y="97"/>
                  </a:lnTo>
                  <a:lnTo>
                    <a:pt x="31" y="97"/>
                  </a:lnTo>
                  <a:lnTo>
                    <a:pt x="31" y="97"/>
                  </a:lnTo>
                  <a:lnTo>
                    <a:pt x="31" y="95"/>
                  </a:lnTo>
                  <a:lnTo>
                    <a:pt x="31" y="95"/>
                  </a:lnTo>
                  <a:lnTo>
                    <a:pt x="29" y="95"/>
                  </a:lnTo>
                  <a:lnTo>
                    <a:pt x="29" y="95"/>
                  </a:lnTo>
                  <a:lnTo>
                    <a:pt x="29" y="95"/>
                  </a:lnTo>
                  <a:lnTo>
                    <a:pt x="29" y="95"/>
                  </a:lnTo>
                  <a:lnTo>
                    <a:pt x="29" y="92"/>
                  </a:lnTo>
                  <a:lnTo>
                    <a:pt x="29" y="92"/>
                  </a:lnTo>
                  <a:lnTo>
                    <a:pt x="29" y="92"/>
                  </a:lnTo>
                  <a:lnTo>
                    <a:pt x="29" y="92"/>
                  </a:lnTo>
                  <a:lnTo>
                    <a:pt x="29" y="90"/>
                  </a:lnTo>
                  <a:lnTo>
                    <a:pt x="29" y="90"/>
                  </a:lnTo>
                  <a:lnTo>
                    <a:pt x="26" y="88"/>
                  </a:lnTo>
                  <a:lnTo>
                    <a:pt x="26" y="88"/>
                  </a:lnTo>
                  <a:lnTo>
                    <a:pt x="24" y="85"/>
                  </a:lnTo>
                  <a:lnTo>
                    <a:pt x="24" y="85"/>
                  </a:lnTo>
                  <a:lnTo>
                    <a:pt x="22" y="85"/>
                  </a:lnTo>
                  <a:lnTo>
                    <a:pt x="22" y="85"/>
                  </a:lnTo>
                  <a:lnTo>
                    <a:pt x="22" y="85"/>
                  </a:lnTo>
                  <a:lnTo>
                    <a:pt x="22" y="85"/>
                  </a:lnTo>
                  <a:lnTo>
                    <a:pt x="19" y="85"/>
                  </a:lnTo>
                  <a:lnTo>
                    <a:pt x="19" y="85"/>
                  </a:lnTo>
                  <a:lnTo>
                    <a:pt x="19" y="85"/>
                  </a:lnTo>
                  <a:lnTo>
                    <a:pt x="19" y="85"/>
                  </a:lnTo>
                  <a:lnTo>
                    <a:pt x="19" y="85"/>
                  </a:lnTo>
                  <a:lnTo>
                    <a:pt x="19" y="85"/>
                  </a:lnTo>
                  <a:lnTo>
                    <a:pt x="17" y="88"/>
                  </a:lnTo>
                  <a:lnTo>
                    <a:pt x="17" y="88"/>
                  </a:lnTo>
                  <a:lnTo>
                    <a:pt x="17" y="88"/>
                  </a:lnTo>
                  <a:lnTo>
                    <a:pt x="17" y="88"/>
                  </a:lnTo>
                  <a:lnTo>
                    <a:pt x="17" y="88"/>
                  </a:lnTo>
                  <a:lnTo>
                    <a:pt x="17" y="88"/>
                  </a:lnTo>
                  <a:lnTo>
                    <a:pt x="17" y="90"/>
                  </a:lnTo>
                  <a:lnTo>
                    <a:pt x="17" y="90"/>
                  </a:lnTo>
                  <a:lnTo>
                    <a:pt x="17" y="90"/>
                  </a:lnTo>
                  <a:lnTo>
                    <a:pt x="17" y="90"/>
                  </a:lnTo>
                  <a:lnTo>
                    <a:pt x="17" y="90"/>
                  </a:lnTo>
                  <a:lnTo>
                    <a:pt x="17" y="90"/>
                  </a:lnTo>
                  <a:lnTo>
                    <a:pt x="17" y="88"/>
                  </a:lnTo>
                  <a:lnTo>
                    <a:pt x="17" y="88"/>
                  </a:lnTo>
                  <a:lnTo>
                    <a:pt x="17" y="88"/>
                  </a:lnTo>
                  <a:lnTo>
                    <a:pt x="17" y="88"/>
                  </a:lnTo>
                  <a:lnTo>
                    <a:pt x="14" y="85"/>
                  </a:lnTo>
                  <a:lnTo>
                    <a:pt x="14" y="85"/>
                  </a:lnTo>
                  <a:lnTo>
                    <a:pt x="14" y="85"/>
                  </a:lnTo>
                  <a:lnTo>
                    <a:pt x="14" y="85"/>
                  </a:lnTo>
                  <a:lnTo>
                    <a:pt x="14" y="83"/>
                  </a:lnTo>
                  <a:lnTo>
                    <a:pt x="14" y="83"/>
                  </a:lnTo>
                  <a:lnTo>
                    <a:pt x="14" y="81"/>
                  </a:lnTo>
                  <a:lnTo>
                    <a:pt x="14" y="81"/>
                  </a:lnTo>
                  <a:lnTo>
                    <a:pt x="14" y="81"/>
                  </a:lnTo>
                  <a:lnTo>
                    <a:pt x="14" y="81"/>
                  </a:lnTo>
                  <a:lnTo>
                    <a:pt x="14" y="78"/>
                  </a:lnTo>
                  <a:lnTo>
                    <a:pt x="14" y="78"/>
                  </a:lnTo>
                  <a:lnTo>
                    <a:pt x="14" y="74"/>
                  </a:lnTo>
                  <a:lnTo>
                    <a:pt x="14" y="74"/>
                  </a:lnTo>
                  <a:lnTo>
                    <a:pt x="14" y="71"/>
                  </a:lnTo>
                  <a:lnTo>
                    <a:pt x="14" y="71"/>
                  </a:lnTo>
                  <a:lnTo>
                    <a:pt x="12" y="69"/>
                  </a:lnTo>
                  <a:lnTo>
                    <a:pt x="12" y="69"/>
                  </a:lnTo>
                  <a:lnTo>
                    <a:pt x="12" y="66"/>
                  </a:lnTo>
                  <a:lnTo>
                    <a:pt x="12" y="66"/>
                  </a:lnTo>
                  <a:lnTo>
                    <a:pt x="12" y="64"/>
                  </a:lnTo>
                  <a:lnTo>
                    <a:pt x="12" y="64"/>
                  </a:lnTo>
                  <a:lnTo>
                    <a:pt x="12" y="62"/>
                  </a:lnTo>
                  <a:lnTo>
                    <a:pt x="12" y="62"/>
                  </a:lnTo>
                  <a:lnTo>
                    <a:pt x="10" y="59"/>
                  </a:lnTo>
                  <a:lnTo>
                    <a:pt x="10" y="59"/>
                  </a:lnTo>
                  <a:lnTo>
                    <a:pt x="10" y="59"/>
                  </a:lnTo>
                  <a:lnTo>
                    <a:pt x="10" y="59"/>
                  </a:lnTo>
                  <a:lnTo>
                    <a:pt x="10" y="57"/>
                  </a:lnTo>
                  <a:lnTo>
                    <a:pt x="10" y="57"/>
                  </a:lnTo>
                  <a:lnTo>
                    <a:pt x="7" y="55"/>
                  </a:lnTo>
                  <a:lnTo>
                    <a:pt x="7" y="55"/>
                  </a:lnTo>
                  <a:lnTo>
                    <a:pt x="5" y="52"/>
                  </a:lnTo>
                  <a:lnTo>
                    <a:pt x="5" y="52"/>
                  </a:lnTo>
                  <a:lnTo>
                    <a:pt x="3" y="50"/>
                  </a:lnTo>
                  <a:lnTo>
                    <a:pt x="3" y="50"/>
                  </a:lnTo>
                  <a:lnTo>
                    <a:pt x="3" y="48"/>
                  </a:lnTo>
                  <a:lnTo>
                    <a:pt x="3" y="48"/>
                  </a:lnTo>
                  <a:lnTo>
                    <a:pt x="0" y="48"/>
                  </a:lnTo>
                  <a:lnTo>
                    <a:pt x="0" y="48"/>
                  </a:lnTo>
                  <a:lnTo>
                    <a:pt x="0" y="48"/>
                  </a:lnTo>
                  <a:lnTo>
                    <a:pt x="0" y="48"/>
                  </a:lnTo>
                  <a:lnTo>
                    <a:pt x="0" y="48"/>
                  </a:lnTo>
                  <a:lnTo>
                    <a:pt x="0" y="48"/>
                  </a:lnTo>
                  <a:lnTo>
                    <a:pt x="0" y="48"/>
                  </a:lnTo>
                  <a:lnTo>
                    <a:pt x="0" y="48"/>
                  </a:lnTo>
                  <a:lnTo>
                    <a:pt x="0" y="45"/>
                  </a:lnTo>
                  <a:lnTo>
                    <a:pt x="0" y="45"/>
                  </a:lnTo>
                  <a:lnTo>
                    <a:pt x="0" y="45"/>
                  </a:lnTo>
                  <a:lnTo>
                    <a:pt x="0" y="45"/>
                  </a:lnTo>
                  <a:lnTo>
                    <a:pt x="0" y="48"/>
                  </a:lnTo>
                  <a:lnTo>
                    <a:pt x="0" y="48"/>
                  </a:lnTo>
                  <a:lnTo>
                    <a:pt x="3" y="48"/>
                  </a:lnTo>
                  <a:lnTo>
                    <a:pt x="3" y="48"/>
                  </a:lnTo>
                  <a:lnTo>
                    <a:pt x="3" y="45"/>
                  </a:lnTo>
                  <a:lnTo>
                    <a:pt x="3" y="45"/>
                  </a:lnTo>
                  <a:lnTo>
                    <a:pt x="5" y="45"/>
                  </a:lnTo>
                  <a:lnTo>
                    <a:pt x="5" y="45"/>
                  </a:lnTo>
                  <a:lnTo>
                    <a:pt x="5" y="43"/>
                  </a:lnTo>
                  <a:lnTo>
                    <a:pt x="5" y="43"/>
                  </a:lnTo>
                  <a:lnTo>
                    <a:pt x="5" y="43"/>
                  </a:lnTo>
                  <a:lnTo>
                    <a:pt x="5" y="43"/>
                  </a:lnTo>
                  <a:lnTo>
                    <a:pt x="7" y="40"/>
                  </a:lnTo>
                  <a:lnTo>
                    <a:pt x="7" y="40"/>
                  </a:lnTo>
                  <a:lnTo>
                    <a:pt x="7" y="43"/>
                  </a:lnTo>
                  <a:lnTo>
                    <a:pt x="7" y="43"/>
                  </a:lnTo>
                  <a:lnTo>
                    <a:pt x="7" y="40"/>
                  </a:lnTo>
                  <a:lnTo>
                    <a:pt x="7" y="40"/>
                  </a:lnTo>
                  <a:lnTo>
                    <a:pt x="7" y="38"/>
                  </a:lnTo>
                  <a:lnTo>
                    <a:pt x="7" y="38"/>
                  </a:lnTo>
                  <a:lnTo>
                    <a:pt x="7" y="38"/>
                  </a:lnTo>
                  <a:lnTo>
                    <a:pt x="7" y="38"/>
                  </a:lnTo>
                  <a:lnTo>
                    <a:pt x="10" y="36"/>
                  </a:lnTo>
                  <a:lnTo>
                    <a:pt x="10" y="36"/>
                  </a:lnTo>
                  <a:lnTo>
                    <a:pt x="10" y="33"/>
                  </a:lnTo>
                  <a:lnTo>
                    <a:pt x="10" y="33"/>
                  </a:lnTo>
                  <a:lnTo>
                    <a:pt x="10" y="33"/>
                  </a:lnTo>
                  <a:lnTo>
                    <a:pt x="10" y="33"/>
                  </a:lnTo>
                  <a:lnTo>
                    <a:pt x="10" y="33"/>
                  </a:lnTo>
                  <a:lnTo>
                    <a:pt x="10" y="33"/>
                  </a:lnTo>
                  <a:lnTo>
                    <a:pt x="10" y="33"/>
                  </a:lnTo>
                  <a:lnTo>
                    <a:pt x="10" y="33"/>
                  </a:lnTo>
                  <a:lnTo>
                    <a:pt x="10" y="31"/>
                  </a:lnTo>
                  <a:lnTo>
                    <a:pt x="10" y="31"/>
                  </a:lnTo>
                  <a:lnTo>
                    <a:pt x="10" y="31"/>
                  </a:lnTo>
                  <a:lnTo>
                    <a:pt x="10" y="31"/>
                  </a:lnTo>
                  <a:lnTo>
                    <a:pt x="12" y="31"/>
                  </a:lnTo>
                  <a:lnTo>
                    <a:pt x="12" y="31"/>
                  </a:lnTo>
                  <a:lnTo>
                    <a:pt x="12" y="29"/>
                  </a:lnTo>
                  <a:lnTo>
                    <a:pt x="12" y="29"/>
                  </a:lnTo>
                  <a:lnTo>
                    <a:pt x="14" y="26"/>
                  </a:lnTo>
                  <a:lnTo>
                    <a:pt x="14" y="26"/>
                  </a:lnTo>
                  <a:lnTo>
                    <a:pt x="14" y="24"/>
                  </a:lnTo>
                  <a:lnTo>
                    <a:pt x="14" y="24"/>
                  </a:lnTo>
                  <a:lnTo>
                    <a:pt x="17" y="24"/>
                  </a:lnTo>
                  <a:lnTo>
                    <a:pt x="17" y="24"/>
                  </a:lnTo>
                  <a:lnTo>
                    <a:pt x="17" y="19"/>
                  </a:lnTo>
                  <a:lnTo>
                    <a:pt x="17" y="19"/>
                  </a:lnTo>
                  <a:lnTo>
                    <a:pt x="22" y="14"/>
                  </a:lnTo>
                  <a:lnTo>
                    <a:pt x="22" y="14"/>
                  </a:lnTo>
                  <a:lnTo>
                    <a:pt x="22" y="10"/>
                  </a:lnTo>
                  <a:lnTo>
                    <a:pt x="22" y="10"/>
                  </a:lnTo>
                  <a:lnTo>
                    <a:pt x="24" y="7"/>
                  </a:lnTo>
                  <a:lnTo>
                    <a:pt x="24" y="7"/>
                  </a:lnTo>
                  <a:lnTo>
                    <a:pt x="26" y="0"/>
                  </a:lnTo>
                  <a:lnTo>
                    <a:pt x="26" y="0"/>
                  </a:lnTo>
                  <a:lnTo>
                    <a:pt x="45" y="0"/>
                  </a:lnTo>
                  <a:lnTo>
                    <a:pt x="45" y="0"/>
                  </a:lnTo>
                  <a:lnTo>
                    <a:pt x="45" y="0"/>
                  </a:lnTo>
                  <a:lnTo>
                    <a:pt x="45" y="0"/>
                  </a:lnTo>
                  <a:lnTo>
                    <a:pt x="95" y="0"/>
                  </a:lnTo>
                  <a:lnTo>
                    <a:pt x="95" y="0"/>
                  </a:lnTo>
                  <a:lnTo>
                    <a:pt x="95" y="7"/>
                  </a:lnTo>
                  <a:lnTo>
                    <a:pt x="95" y="7"/>
                  </a:lnTo>
                  <a:lnTo>
                    <a:pt x="99" y="7"/>
                  </a:lnTo>
                  <a:lnTo>
                    <a:pt x="99" y="7"/>
                  </a:lnTo>
                  <a:lnTo>
                    <a:pt x="99" y="10"/>
                  </a:lnTo>
                  <a:lnTo>
                    <a:pt x="99" y="10"/>
                  </a:lnTo>
                  <a:lnTo>
                    <a:pt x="104" y="10"/>
                  </a:lnTo>
                  <a:lnTo>
                    <a:pt x="104" y="10"/>
                  </a:lnTo>
                  <a:lnTo>
                    <a:pt x="104" y="14"/>
                  </a:lnTo>
                  <a:lnTo>
                    <a:pt x="104" y="14"/>
                  </a:lnTo>
                  <a:lnTo>
                    <a:pt x="107" y="14"/>
                  </a:lnTo>
                  <a:lnTo>
                    <a:pt x="107" y="14"/>
                  </a:lnTo>
                  <a:lnTo>
                    <a:pt x="107" y="17"/>
                  </a:lnTo>
                  <a:lnTo>
                    <a:pt x="107" y="17"/>
                  </a:lnTo>
                  <a:lnTo>
                    <a:pt x="107" y="17"/>
                  </a:lnTo>
                  <a:lnTo>
                    <a:pt x="107" y="17"/>
                  </a:lnTo>
                  <a:lnTo>
                    <a:pt x="107" y="22"/>
                  </a:lnTo>
                  <a:lnTo>
                    <a:pt x="107" y="22"/>
                  </a:lnTo>
                  <a:lnTo>
                    <a:pt x="111" y="22"/>
                  </a:lnTo>
                  <a:lnTo>
                    <a:pt x="111" y="22"/>
                  </a:lnTo>
                  <a:lnTo>
                    <a:pt x="111" y="24"/>
                  </a:lnTo>
                  <a:lnTo>
                    <a:pt x="111" y="24"/>
                  </a:lnTo>
                  <a:lnTo>
                    <a:pt x="116" y="24"/>
                  </a:lnTo>
                  <a:lnTo>
                    <a:pt x="116" y="24"/>
                  </a:lnTo>
                  <a:lnTo>
                    <a:pt x="116" y="29"/>
                  </a:lnTo>
                  <a:lnTo>
                    <a:pt x="116" y="29"/>
                  </a:lnTo>
                  <a:lnTo>
                    <a:pt x="123" y="29"/>
                  </a:lnTo>
                  <a:lnTo>
                    <a:pt x="123" y="29"/>
                  </a:lnTo>
                  <a:lnTo>
                    <a:pt x="123" y="33"/>
                  </a:lnTo>
                  <a:lnTo>
                    <a:pt x="123" y="33"/>
                  </a:lnTo>
                  <a:lnTo>
                    <a:pt x="123" y="38"/>
                  </a:lnTo>
                  <a:lnTo>
                    <a:pt x="123" y="38"/>
                  </a:lnTo>
                  <a:lnTo>
                    <a:pt x="125" y="38"/>
                  </a:lnTo>
                  <a:lnTo>
                    <a:pt x="125" y="38"/>
                  </a:lnTo>
                  <a:lnTo>
                    <a:pt x="125" y="38"/>
                  </a:lnTo>
                  <a:lnTo>
                    <a:pt x="125" y="38"/>
                  </a:lnTo>
                  <a:lnTo>
                    <a:pt x="128" y="38"/>
                  </a:lnTo>
                  <a:lnTo>
                    <a:pt x="128" y="38"/>
                  </a:lnTo>
                  <a:lnTo>
                    <a:pt x="128" y="50"/>
                  </a:lnTo>
                  <a:lnTo>
                    <a:pt x="128" y="50"/>
                  </a:lnTo>
                  <a:lnTo>
                    <a:pt x="121" y="50"/>
                  </a:lnTo>
                  <a:lnTo>
                    <a:pt x="121" y="50"/>
                  </a:lnTo>
                  <a:lnTo>
                    <a:pt x="121" y="66"/>
                  </a:lnTo>
                  <a:lnTo>
                    <a:pt x="121" y="66"/>
                  </a:lnTo>
                  <a:lnTo>
                    <a:pt x="123" y="66"/>
                  </a:lnTo>
                  <a:lnTo>
                    <a:pt x="123" y="66"/>
                  </a:lnTo>
                  <a:lnTo>
                    <a:pt x="123" y="85"/>
                  </a:lnTo>
                  <a:lnTo>
                    <a:pt x="123" y="85"/>
                  </a:lnTo>
                  <a:lnTo>
                    <a:pt x="130" y="85"/>
                  </a:lnTo>
                  <a:lnTo>
                    <a:pt x="130" y="85"/>
                  </a:lnTo>
                  <a:lnTo>
                    <a:pt x="130" y="114"/>
                  </a:lnTo>
                  <a:lnTo>
                    <a:pt x="130" y="114"/>
                  </a:lnTo>
                  <a:lnTo>
                    <a:pt x="130" y="114"/>
                  </a:lnTo>
                  <a:lnTo>
                    <a:pt x="130" y="114"/>
                  </a:lnTo>
                  <a:lnTo>
                    <a:pt x="130" y="116"/>
                  </a:lnTo>
                  <a:lnTo>
                    <a:pt x="130" y="116"/>
                  </a:lnTo>
                  <a:lnTo>
                    <a:pt x="133" y="116"/>
                  </a:lnTo>
                  <a:lnTo>
                    <a:pt x="133" y="116"/>
                  </a:lnTo>
                  <a:lnTo>
                    <a:pt x="133" y="114"/>
                  </a:lnTo>
                  <a:lnTo>
                    <a:pt x="133" y="114"/>
                  </a:lnTo>
                  <a:lnTo>
                    <a:pt x="135" y="114"/>
                  </a:lnTo>
                  <a:lnTo>
                    <a:pt x="135" y="114"/>
                  </a:lnTo>
                  <a:lnTo>
                    <a:pt x="135" y="111"/>
                  </a:lnTo>
                  <a:lnTo>
                    <a:pt x="135" y="111"/>
                  </a:lnTo>
                  <a:lnTo>
                    <a:pt x="144" y="111"/>
                  </a:lnTo>
                  <a:lnTo>
                    <a:pt x="144" y="111"/>
                  </a:lnTo>
                  <a:lnTo>
                    <a:pt x="144" y="107"/>
                  </a:lnTo>
                  <a:lnTo>
                    <a:pt x="144" y="107"/>
                  </a:lnTo>
                  <a:lnTo>
                    <a:pt x="173" y="107"/>
                  </a:lnTo>
                  <a:lnTo>
                    <a:pt x="173" y="107"/>
                  </a:lnTo>
                  <a:lnTo>
                    <a:pt x="173" y="102"/>
                  </a:lnTo>
                  <a:lnTo>
                    <a:pt x="173" y="102"/>
                  </a:lnTo>
                  <a:lnTo>
                    <a:pt x="180" y="102"/>
                  </a:lnTo>
                  <a:lnTo>
                    <a:pt x="180" y="102"/>
                  </a:lnTo>
                  <a:lnTo>
                    <a:pt x="180" y="95"/>
                  </a:lnTo>
                  <a:lnTo>
                    <a:pt x="180" y="95"/>
                  </a:lnTo>
                  <a:lnTo>
                    <a:pt x="182" y="95"/>
                  </a:lnTo>
                  <a:lnTo>
                    <a:pt x="182" y="95"/>
                  </a:lnTo>
                  <a:lnTo>
                    <a:pt x="182" y="95"/>
                  </a:lnTo>
                  <a:lnTo>
                    <a:pt x="182" y="95"/>
                  </a:lnTo>
                  <a:lnTo>
                    <a:pt x="185" y="95"/>
                  </a:lnTo>
                  <a:lnTo>
                    <a:pt x="185" y="95"/>
                  </a:lnTo>
                  <a:lnTo>
                    <a:pt x="185" y="90"/>
                  </a:lnTo>
                  <a:lnTo>
                    <a:pt x="185" y="90"/>
                  </a:lnTo>
                  <a:lnTo>
                    <a:pt x="192" y="90"/>
                  </a:lnTo>
                  <a:lnTo>
                    <a:pt x="192" y="90"/>
                  </a:lnTo>
                  <a:lnTo>
                    <a:pt x="192" y="85"/>
                  </a:lnTo>
                  <a:lnTo>
                    <a:pt x="192" y="85"/>
                  </a:lnTo>
                  <a:lnTo>
                    <a:pt x="194" y="85"/>
                  </a:lnTo>
                  <a:lnTo>
                    <a:pt x="194" y="85"/>
                  </a:lnTo>
                  <a:lnTo>
                    <a:pt x="194" y="71"/>
                  </a:lnTo>
                  <a:lnTo>
                    <a:pt x="194" y="71"/>
                  </a:lnTo>
                  <a:lnTo>
                    <a:pt x="211" y="71"/>
                  </a:lnTo>
                  <a:lnTo>
                    <a:pt x="211" y="71"/>
                  </a:lnTo>
                  <a:lnTo>
                    <a:pt x="211" y="69"/>
                  </a:lnTo>
                  <a:lnTo>
                    <a:pt x="211" y="69"/>
                  </a:lnTo>
                  <a:lnTo>
                    <a:pt x="218" y="69"/>
                  </a:lnTo>
                  <a:lnTo>
                    <a:pt x="218" y="69"/>
                  </a:lnTo>
                  <a:lnTo>
                    <a:pt x="218" y="66"/>
                  </a:lnTo>
                  <a:lnTo>
                    <a:pt x="218" y="66"/>
                  </a:lnTo>
                  <a:lnTo>
                    <a:pt x="229" y="66"/>
                  </a:lnTo>
                  <a:lnTo>
                    <a:pt x="229" y="66"/>
                  </a:lnTo>
                  <a:lnTo>
                    <a:pt x="229" y="66"/>
                  </a:lnTo>
                  <a:lnTo>
                    <a:pt x="229" y="66"/>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52" name="Freeform 858"/>
            <p:cNvSpPr>
              <a:spLocks/>
            </p:cNvSpPr>
            <p:nvPr/>
          </p:nvSpPr>
          <p:spPr bwMode="auto">
            <a:xfrm>
              <a:off x="903" y="3229"/>
              <a:ext cx="432" cy="544"/>
            </a:xfrm>
            <a:custGeom>
              <a:avLst/>
              <a:gdLst/>
              <a:ahLst/>
              <a:cxnLst>
                <a:cxn ang="0">
                  <a:pos x="106" y="19"/>
                </a:cxn>
                <a:cxn ang="0">
                  <a:pos x="111" y="19"/>
                </a:cxn>
                <a:cxn ang="0">
                  <a:pos x="146" y="26"/>
                </a:cxn>
                <a:cxn ang="0">
                  <a:pos x="170" y="31"/>
                </a:cxn>
                <a:cxn ang="0">
                  <a:pos x="186" y="28"/>
                </a:cxn>
                <a:cxn ang="0">
                  <a:pos x="205" y="21"/>
                </a:cxn>
                <a:cxn ang="0">
                  <a:pos x="233" y="21"/>
                </a:cxn>
                <a:cxn ang="0">
                  <a:pos x="245" y="47"/>
                </a:cxn>
                <a:cxn ang="0">
                  <a:pos x="248" y="87"/>
                </a:cxn>
                <a:cxn ang="0">
                  <a:pos x="245" y="210"/>
                </a:cxn>
                <a:cxn ang="0">
                  <a:pos x="245" y="255"/>
                </a:cxn>
                <a:cxn ang="0">
                  <a:pos x="215" y="312"/>
                </a:cxn>
                <a:cxn ang="0">
                  <a:pos x="80" y="312"/>
                </a:cxn>
                <a:cxn ang="0">
                  <a:pos x="66" y="307"/>
                </a:cxn>
                <a:cxn ang="0">
                  <a:pos x="61" y="300"/>
                </a:cxn>
                <a:cxn ang="0">
                  <a:pos x="59" y="293"/>
                </a:cxn>
                <a:cxn ang="0">
                  <a:pos x="63" y="283"/>
                </a:cxn>
                <a:cxn ang="0">
                  <a:pos x="66" y="276"/>
                </a:cxn>
                <a:cxn ang="0">
                  <a:pos x="61" y="267"/>
                </a:cxn>
                <a:cxn ang="0">
                  <a:pos x="59" y="262"/>
                </a:cxn>
                <a:cxn ang="0">
                  <a:pos x="56" y="255"/>
                </a:cxn>
                <a:cxn ang="0">
                  <a:pos x="61" y="253"/>
                </a:cxn>
                <a:cxn ang="0">
                  <a:pos x="68" y="246"/>
                </a:cxn>
                <a:cxn ang="0">
                  <a:pos x="68" y="236"/>
                </a:cxn>
                <a:cxn ang="0">
                  <a:pos x="70" y="227"/>
                </a:cxn>
                <a:cxn ang="0">
                  <a:pos x="75" y="222"/>
                </a:cxn>
                <a:cxn ang="0">
                  <a:pos x="73" y="215"/>
                </a:cxn>
                <a:cxn ang="0">
                  <a:pos x="68" y="208"/>
                </a:cxn>
                <a:cxn ang="0">
                  <a:pos x="66" y="201"/>
                </a:cxn>
                <a:cxn ang="0">
                  <a:pos x="61" y="189"/>
                </a:cxn>
                <a:cxn ang="0">
                  <a:pos x="54" y="184"/>
                </a:cxn>
                <a:cxn ang="0">
                  <a:pos x="49" y="177"/>
                </a:cxn>
                <a:cxn ang="0">
                  <a:pos x="44" y="172"/>
                </a:cxn>
                <a:cxn ang="0">
                  <a:pos x="37" y="172"/>
                </a:cxn>
                <a:cxn ang="0">
                  <a:pos x="28" y="170"/>
                </a:cxn>
                <a:cxn ang="0">
                  <a:pos x="18" y="168"/>
                </a:cxn>
                <a:cxn ang="0">
                  <a:pos x="9" y="168"/>
                </a:cxn>
                <a:cxn ang="0">
                  <a:pos x="2" y="163"/>
                </a:cxn>
                <a:cxn ang="0">
                  <a:pos x="2" y="151"/>
                </a:cxn>
                <a:cxn ang="0">
                  <a:pos x="9" y="144"/>
                </a:cxn>
                <a:cxn ang="0">
                  <a:pos x="11" y="134"/>
                </a:cxn>
                <a:cxn ang="0">
                  <a:pos x="11" y="127"/>
                </a:cxn>
                <a:cxn ang="0">
                  <a:pos x="11" y="118"/>
                </a:cxn>
                <a:cxn ang="0">
                  <a:pos x="9" y="113"/>
                </a:cxn>
                <a:cxn ang="0">
                  <a:pos x="18" y="116"/>
                </a:cxn>
                <a:cxn ang="0">
                  <a:pos x="33" y="113"/>
                </a:cxn>
                <a:cxn ang="0">
                  <a:pos x="42" y="113"/>
                </a:cxn>
                <a:cxn ang="0">
                  <a:pos x="49" y="111"/>
                </a:cxn>
                <a:cxn ang="0">
                  <a:pos x="52" y="104"/>
                </a:cxn>
                <a:cxn ang="0">
                  <a:pos x="54" y="94"/>
                </a:cxn>
                <a:cxn ang="0">
                  <a:pos x="54" y="90"/>
                </a:cxn>
                <a:cxn ang="0">
                  <a:pos x="59" y="80"/>
                </a:cxn>
                <a:cxn ang="0">
                  <a:pos x="68" y="68"/>
                </a:cxn>
                <a:cxn ang="0">
                  <a:pos x="63" y="59"/>
                </a:cxn>
                <a:cxn ang="0">
                  <a:pos x="73" y="47"/>
                </a:cxn>
                <a:cxn ang="0">
                  <a:pos x="82" y="31"/>
                </a:cxn>
                <a:cxn ang="0">
                  <a:pos x="87" y="21"/>
                </a:cxn>
                <a:cxn ang="0">
                  <a:pos x="92" y="9"/>
                </a:cxn>
                <a:cxn ang="0">
                  <a:pos x="99" y="0"/>
                </a:cxn>
              </a:cxnLst>
              <a:rect l="0" t="0" r="r" b="b"/>
              <a:pathLst>
                <a:path w="248" h="312">
                  <a:moveTo>
                    <a:pt x="99" y="0"/>
                  </a:moveTo>
                  <a:lnTo>
                    <a:pt x="99" y="0"/>
                  </a:lnTo>
                  <a:lnTo>
                    <a:pt x="99" y="0"/>
                  </a:lnTo>
                  <a:lnTo>
                    <a:pt x="99" y="0"/>
                  </a:lnTo>
                  <a:lnTo>
                    <a:pt x="99" y="0"/>
                  </a:lnTo>
                  <a:lnTo>
                    <a:pt x="99" y="12"/>
                  </a:lnTo>
                  <a:lnTo>
                    <a:pt x="99" y="12"/>
                  </a:lnTo>
                  <a:lnTo>
                    <a:pt x="99" y="19"/>
                  </a:lnTo>
                  <a:lnTo>
                    <a:pt x="99" y="19"/>
                  </a:lnTo>
                  <a:lnTo>
                    <a:pt x="106" y="19"/>
                  </a:lnTo>
                  <a:lnTo>
                    <a:pt x="106" y="19"/>
                  </a:lnTo>
                  <a:lnTo>
                    <a:pt x="106" y="12"/>
                  </a:lnTo>
                  <a:lnTo>
                    <a:pt x="106" y="12"/>
                  </a:lnTo>
                  <a:lnTo>
                    <a:pt x="106" y="12"/>
                  </a:lnTo>
                  <a:lnTo>
                    <a:pt x="106" y="12"/>
                  </a:lnTo>
                  <a:lnTo>
                    <a:pt x="108" y="12"/>
                  </a:lnTo>
                  <a:lnTo>
                    <a:pt x="108" y="12"/>
                  </a:lnTo>
                  <a:lnTo>
                    <a:pt x="108" y="14"/>
                  </a:lnTo>
                  <a:lnTo>
                    <a:pt x="108" y="14"/>
                  </a:lnTo>
                  <a:lnTo>
                    <a:pt x="111" y="14"/>
                  </a:lnTo>
                  <a:lnTo>
                    <a:pt x="111" y="14"/>
                  </a:lnTo>
                  <a:lnTo>
                    <a:pt x="111" y="19"/>
                  </a:lnTo>
                  <a:lnTo>
                    <a:pt x="111" y="19"/>
                  </a:lnTo>
                  <a:lnTo>
                    <a:pt x="134" y="19"/>
                  </a:lnTo>
                  <a:lnTo>
                    <a:pt x="134" y="19"/>
                  </a:lnTo>
                  <a:lnTo>
                    <a:pt x="139" y="19"/>
                  </a:lnTo>
                  <a:lnTo>
                    <a:pt x="139" y="19"/>
                  </a:lnTo>
                  <a:lnTo>
                    <a:pt x="139" y="21"/>
                  </a:lnTo>
                  <a:lnTo>
                    <a:pt x="139" y="21"/>
                  </a:lnTo>
                  <a:lnTo>
                    <a:pt x="144" y="21"/>
                  </a:lnTo>
                  <a:lnTo>
                    <a:pt x="144" y="21"/>
                  </a:lnTo>
                  <a:lnTo>
                    <a:pt x="146" y="26"/>
                  </a:lnTo>
                  <a:lnTo>
                    <a:pt x="146" y="26"/>
                  </a:lnTo>
                  <a:lnTo>
                    <a:pt x="151" y="26"/>
                  </a:lnTo>
                  <a:lnTo>
                    <a:pt x="151" y="26"/>
                  </a:lnTo>
                  <a:lnTo>
                    <a:pt x="151" y="28"/>
                  </a:lnTo>
                  <a:lnTo>
                    <a:pt x="151" y="28"/>
                  </a:lnTo>
                  <a:lnTo>
                    <a:pt x="163" y="28"/>
                  </a:lnTo>
                  <a:lnTo>
                    <a:pt x="163" y="28"/>
                  </a:lnTo>
                  <a:lnTo>
                    <a:pt x="165" y="28"/>
                  </a:lnTo>
                  <a:lnTo>
                    <a:pt x="165" y="28"/>
                  </a:lnTo>
                  <a:lnTo>
                    <a:pt x="170" y="31"/>
                  </a:lnTo>
                  <a:lnTo>
                    <a:pt x="170" y="31"/>
                  </a:lnTo>
                  <a:lnTo>
                    <a:pt x="170" y="31"/>
                  </a:lnTo>
                  <a:lnTo>
                    <a:pt x="170" y="31"/>
                  </a:lnTo>
                  <a:lnTo>
                    <a:pt x="174" y="31"/>
                  </a:lnTo>
                  <a:lnTo>
                    <a:pt x="174" y="31"/>
                  </a:lnTo>
                  <a:lnTo>
                    <a:pt x="179" y="33"/>
                  </a:lnTo>
                  <a:lnTo>
                    <a:pt x="179" y="33"/>
                  </a:lnTo>
                  <a:lnTo>
                    <a:pt x="181" y="28"/>
                  </a:lnTo>
                  <a:lnTo>
                    <a:pt x="181" y="28"/>
                  </a:lnTo>
                  <a:lnTo>
                    <a:pt x="186" y="28"/>
                  </a:lnTo>
                  <a:lnTo>
                    <a:pt x="186" y="28"/>
                  </a:lnTo>
                  <a:lnTo>
                    <a:pt x="186" y="28"/>
                  </a:lnTo>
                  <a:lnTo>
                    <a:pt x="186" y="28"/>
                  </a:lnTo>
                  <a:lnTo>
                    <a:pt x="193" y="28"/>
                  </a:lnTo>
                  <a:lnTo>
                    <a:pt x="193" y="28"/>
                  </a:lnTo>
                  <a:lnTo>
                    <a:pt x="193" y="23"/>
                  </a:lnTo>
                  <a:lnTo>
                    <a:pt x="193" y="23"/>
                  </a:lnTo>
                  <a:lnTo>
                    <a:pt x="203" y="23"/>
                  </a:lnTo>
                  <a:lnTo>
                    <a:pt x="203" y="23"/>
                  </a:lnTo>
                  <a:lnTo>
                    <a:pt x="203" y="19"/>
                  </a:lnTo>
                  <a:lnTo>
                    <a:pt x="203" y="19"/>
                  </a:lnTo>
                  <a:lnTo>
                    <a:pt x="205" y="19"/>
                  </a:lnTo>
                  <a:lnTo>
                    <a:pt x="205" y="19"/>
                  </a:lnTo>
                  <a:lnTo>
                    <a:pt x="205" y="21"/>
                  </a:lnTo>
                  <a:lnTo>
                    <a:pt x="205" y="21"/>
                  </a:lnTo>
                  <a:lnTo>
                    <a:pt x="217" y="21"/>
                  </a:lnTo>
                  <a:lnTo>
                    <a:pt x="217" y="21"/>
                  </a:lnTo>
                  <a:lnTo>
                    <a:pt x="217" y="21"/>
                  </a:lnTo>
                  <a:lnTo>
                    <a:pt x="217" y="21"/>
                  </a:lnTo>
                  <a:lnTo>
                    <a:pt x="222" y="21"/>
                  </a:lnTo>
                  <a:lnTo>
                    <a:pt x="222" y="21"/>
                  </a:lnTo>
                  <a:lnTo>
                    <a:pt x="222" y="21"/>
                  </a:lnTo>
                  <a:lnTo>
                    <a:pt x="222" y="21"/>
                  </a:lnTo>
                  <a:lnTo>
                    <a:pt x="233" y="21"/>
                  </a:lnTo>
                  <a:lnTo>
                    <a:pt x="233" y="21"/>
                  </a:lnTo>
                  <a:lnTo>
                    <a:pt x="233" y="23"/>
                  </a:lnTo>
                  <a:lnTo>
                    <a:pt x="233" y="23"/>
                  </a:lnTo>
                  <a:lnTo>
                    <a:pt x="241" y="23"/>
                  </a:lnTo>
                  <a:lnTo>
                    <a:pt x="241" y="23"/>
                  </a:lnTo>
                  <a:lnTo>
                    <a:pt x="241" y="28"/>
                  </a:lnTo>
                  <a:lnTo>
                    <a:pt x="241" y="28"/>
                  </a:lnTo>
                  <a:lnTo>
                    <a:pt x="245" y="31"/>
                  </a:lnTo>
                  <a:lnTo>
                    <a:pt x="245" y="31"/>
                  </a:lnTo>
                  <a:lnTo>
                    <a:pt x="245" y="35"/>
                  </a:lnTo>
                  <a:lnTo>
                    <a:pt x="245" y="35"/>
                  </a:lnTo>
                  <a:lnTo>
                    <a:pt x="245" y="47"/>
                  </a:lnTo>
                  <a:lnTo>
                    <a:pt x="245" y="47"/>
                  </a:lnTo>
                  <a:lnTo>
                    <a:pt x="245" y="54"/>
                  </a:lnTo>
                  <a:lnTo>
                    <a:pt x="245" y="54"/>
                  </a:lnTo>
                  <a:lnTo>
                    <a:pt x="245" y="64"/>
                  </a:lnTo>
                  <a:lnTo>
                    <a:pt x="245" y="64"/>
                  </a:lnTo>
                  <a:lnTo>
                    <a:pt x="245" y="71"/>
                  </a:lnTo>
                  <a:lnTo>
                    <a:pt x="245" y="71"/>
                  </a:lnTo>
                  <a:lnTo>
                    <a:pt x="245" y="83"/>
                  </a:lnTo>
                  <a:lnTo>
                    <a:pt x="245" y="83"/>
                  </a:lnTo>
                  <a:lnTo>
                    <a:pt x="248" y="87"/>
                  </a:lnTo>
                  <a:lnTo>
                    <a:pt x="248" y="87"/>
                  </a:lnTo>
                  <a:lnTo>
                    <a:pt x="245" y="94"/>
                  </a:lnTo>
                  <a:lnTo>
                    <a:pt x="245" y="94"/>
                  </a:lnTo>
                  <a:lnTo>
                    <a:pt x="245" y="116"/>
                  </a:lnTo>
                  <a:lnTo>
                    <a:pt x="245" y="116"/>
                  </a:lnTo>
                  <a:lnTo>
                    <a:pt x="245" y="123"/>
                  </a:lnTo>
                  <a:lnTo>
                    <a:pt x="245" y="123"/>
                  </a:lnTo>
                  <a:lnTo>
                    <a:pt x="245" y="158"/>
                  </a:lnTo>
                  <a:lnTo>
                    <a:pt x="245" y="158"/>
                  </a:lnTo>
                  <a:lnTo>
                    <a:pt x="248" y="163"/>
                  </a:lnTo>
                  <a:lnTo>
                    <a:pt x="248" y="163"/>
                  </a:lnTo>
                  <a:lnTo>
                    <a:pt x="245" y="210"/>
                  </a:lnTo>
                  <a:lnTo>
                    <a:pt x="245" y="210"/>
                  </a:lnTo>
                  <a:lnTo>
                    <a:pt x="248" y="215"/>
                  </a:lnTo>
                  <a:lnTo>
                    <a:pt x="248" y="215"/>
                  </a:lnTo>
                  <a:lnTo>
                    <a:pt x="248" y="231"/>
                  </a:lnTo>
                  <a:lnTo>
                    <a:pt x="248" y="231"/>
                  </a:lnTo>
                  <a:lnTo>
                    <a:pt x="245" y="243"/>
                  </a:lnTo>
                  <a:lnTo>
                    <a:pt x="245" y="243"/>
                  </a:lnTo>
                  <a:lnTo>
                    <a:pt x="245" y="250"/>
                  </a:lnTo>
                  <a:lnTo>
                    <a:pt x="245" y="250"/>
                  </a:lnTo>
                  <a:lnTo>
                    <a:pt x="245" y="255"/>
                  </a:lnTo>
                  <a:lnTo>
                    <a:pt x="245" y="255"/>
                  </a:lnTo>
                  <a:lnTo>
                    <a:pt x="245" y="262"/>
                  </a:lnTo>
                  <a:lnTo>
                    <a:pt x="245" y="262"/>
                  </a:lnTo>
                  <a:lnTo>
                    <a:pt x="248" y="295"/>
                  </a:lnTo>
                  <a:lnTo>
                    <a:pt x="248" y="295"/>
                  </a:lnTo>
                  <a:lnTo>
                    <a:pt x="248" y="300"/>
                  </a:lnTo>
                  <a:lnTo>
                    <a:pt x="248" y="300"/>
                  </a:lnTo>
                  <a:lnTo>
                    <a:pt x="248" y="307"/>
                  </a:lnTo>
                  <a:lnTo>
                    <a:pt x="248" y="307"/>
                  </a:lnTo>
                  <a:lnTo>
                    <a:pt x="248" y="309"/>
                  </a:lnTo>
                  <a:lnTo>
                    <a:pt x="248" y="309"/>
                  </a:lnTo>
                  <a:lnTo>
                    <a:pt x="215" y="312"/>
                  </a:lnTo>
                  <a:lnTo>
                    <a:pt x="215" y="312"/>
                  </a:lnTo>
                  <a:lnTo>
                    <a:pt x="215" y="312"/>
                  </a:lnTo>
                  <a:lnTo>
                    <a:pt x="215" y="312"/>
                  </a:lnTo>
                  <a:lnTo>
                    <a:pt x="210" y="312"/>
                  </a:lnTo>
                  <a:lnTo>
                    <a:pt x="210" y="312"/>
                  </a:lnTo>
                  <a:lnTo>
                    <a:pt x="127" y="312"/>
                  </a:lnTo>
                  <a:lnTo>
                    <a:pt x="127" y="312"/>
                  </a:lnTo>
                  <a:lnTo>
                    <a:pt x="118" y="312"/>
                  </a:lnTo>
                  <a:lnTo>
                    <a:pt x="118" y="312"/>
                  </a:lnTo>
                  <a:lnTo>
                    <a:pt x="80" y="312"/>
                  </a:lnTo>
                  <a:lnTo>
                    <a:pt x="80" y="312"/>
                  </a:lnTo>
                  <a:lnTo>
                    <a:pt x="66" y="312"/>
                  </a:lnTo>
                  <a:lnTo>
                    <a:pt x="66" y="312"/>
                  </a:lnTo>
                  <a:lnTo>
                    <a:pt x="66" y="312"/>
                  </a:lnTo>
                  <a:lnTo>
                    <a:pt x="66" y="312"/>
                  </a:lnTo>
                  <a:lnTo>
                    <a:pt x="66" y="312"/>
                  </a:lnTo>
                  <a:lnTo>
                    <a:pt x="66" y="312"/>
                  </a:lnTo>
                  <a:lnTo>
                    <a:pt x="66" y="309"/>
                  </a:lnTo>
                  <a:lnTo>
                    <a:pt x="66" y="309"/>
                  </a:lnTo>
                  <a:lnTo>
                    <a:pt x="66" y="307"/>
                  </a:lnTo>
                  <a:lnTo>
                    <a:pt x="66" y="307"/>
                  </a:lnTo>
                  <a:lnTo>
                    <a:pt x="66" y="307"/>
                  </a:lnTo>
                  <a:lnTo>
                    <a:pt x="66" y="307"/>
                  </a:lnTo>
                  <a:lnTo>
                    <a:pt x="63" y="305"/>
                  </a:lnTo>
                  <a:lnTo>
                    <a:pt x="63" y="305"/>
                  </a:lnTo>
                  <a:lnTo>
                    <a:pt x="63" y="305"/>
                  </a:lnTo>
                  <a:lnTo>
                    <a:pt x="63" y="305"/>
                  </a:lnTo>
                  <a:lnTo>
                    <a:pt x="63" y="302"/>
                  </a:lnTo>
                  <a:lnTo>
                    <a:pt x="63" y="302"/>
                  </a:lnTo>
                  <a:lnTo>
                    <a:pt x="61" y="300"/>
                  </a:lnTo>
                  <a:lnTo>
                    <a:pt x="61" y="300"/>
                  </a:lnTo>
                  <a:lnTo>
                    <a:pt x="61" y="300"/>
                  </a:lnTo>
                  <a:lnTo>
                    <a:pt x="61" y="300"/>
                  </a:lnTo>
                  <a:lnTo>
                    <a:pt x="61" y="297"/>
                  </a:lnTo>
                  <a:lnTo>
                    <a:pt x="61" y="297"/>
                  </a:lnTo>
                  <a:lnTo>
                    <a:pt x="59" y="295"/>
                  </a:lnTo>
                  <a:lnTo>
                    <a:pt x="59" y="295"/>
                  </a:lnTo>
                  <a:lnTo>
                    <a:pt x="59" y="295"/>
                  </a:lnTo>
                  <a:lnTo>
                    <a:pt x="59" y="295"/>
                  </a:lnTo>
                  <a:lnTo>
                    <a:pt x="59" y="295"/>
                  </a:lnTo>
                  <a:lnTo>
                    <a:pt x="59" y="295"/>
                  </a:lnTo>
                  <a:lnTo>
                    <a:pt x="59" y="293"/>
                  </a:lnTo>
                  <a:lnTo>
                    <a:pt x="59" y="293"/>
                  </a:lnTo>
                  <a:lnTo>
                    <a:pt x="59" y="293"/>
                  </a:lnTo>
                  <a:lnTo>
                    <a:pt x="59" y="293"/>
                  </a:lnTo>
                  <a:lnTo>
                    <a:pt x="61" y="290"/>
                  </a:lnTo>
                  <a:lnTo>
                    <a:pt x="61" y="290"/>
                  </a:lnTo>
                  <a:lnTo>
                    <a:pt x="61" y="288"/>
                  </a:lnTo>
                  <a:lnTo>
                    <a:pt x="61" y="288"/>
                  </a:lnTo>
                  <a:lnTo>
                    <a:pt x="61" y="288"/>
                  </a:lnTo>
                  <a:lnTo>
                    <a:pt x="61" y="288"/>
                  </a:lnTo>
                  <a:lnTo>
                    <a:pt x="61" y="288"/>
                  </a:lnTo>
                  <a:lnTo>
                    <a:pt x="61" y="288"/>
                  </a:lnTo>
                  <a:lnTo>
                    <a:pt x="63" y="283"/>
                  </a:lnTo>
                  <a:lnTo>
                    <a:pt x="63" y="283"/>
                  </a:lnTo>
                  <a:lnTo>
                    <a:pt x="66" y="283"/>
                  </a:lnTo>
                  <a:lnTo>
                    <a:pt x="66" y="283"/>
                  </a:lnTo>
                  <a:lnTo>
                    <a:pt x="66" y="281"/>
                  </a:lnTo>
                  <a:lnTo>
                    <a:pt x="66" y="281"/>
                  </a:lnTo>
                  <a:lnTo>
                    <a:pt x="66" y="279"/>
                  </a:lnTo>
                  <a:lnTo>
                    <a:pt x="66" y="279"/>
                  </a:lnTo>
                  <a:lnTo>
                    <a:pt x="66" y="279"/>
                  </a:lnTo>
                  <a:lnTo>
                    <a:pt x="66" y="279"/>
                  </a:lnTo>
                  <a:lnTo>
                    <a:pt x="66" y="276"/>
                  </a:lnTo>
                  <a:lnTo>
                    <a:pt x="66" y="276"/>
                  </a:lnTo>
                  <a:lnTo>
                    <a:pt x="66" y="276"/>
                  </a:lnTo>
                  <a:lnTo>
                    <a:pt x="66" y="276"/>
                  </a:lnTo>
                  <a:lnTo>
                    <a:pt x="66" y="272"/>
                  </a:lnTo>
                  <a:lnTo>
                    <a:pt x="66" y="272"/>
                  </a:lnTo>
                  <a:lnTo>
                    <a:pt x="63" y="272"/>
                  </a:lnTo>
                  <a:lnTo>
                    <a:pt x="63" y="272"/>
                  </a:lnTo>
                  <a:lnTo>
                    <a:pt x="63" y="269"/>
                  </a:lnTo>
                  <a:lnTo>
                    <a:pt x="63" y="269"/>
                  </a:lnTo>
                  <a:lnTo>
                    <a:pt x="63" y="267"/>
                  </a:lnTo>
                  <a:lnTo>
                    <a:pt x="63" y="267"/>
                  </a:lnTo>
                  <a:lnTo>
                    <a:pt x="61" y="267"/>
                  </a:lnTo>
                  <a:lnTo>
                    <a:pt x="61" y="267"/>
                  </a:lnTo>
                  <a:lnTo>
                    <a:pt x="61" y="264"/>
                  </a:lnTo>
                  <a:lnTo>
                    <a:pt x="61" y="264"/>
                  </a:lnTo>
                  <a:lnTo>
                    <a:pt x="61" y="264"/>
                  </a:lnTo>
                  <a:lnTo>
                    <a:pt x="61" y="264"/>
                  </a:lnTo>
                  <a:lnTo>
                    <a:pt x="61" y="264"/>
                  </a:lnTo>
                  <a:lnTo>
                    <a:pt x="61" y="264"/>
                  </a:lnTo>
                  <a:lnTo>
                    <a:pt x="61" y="262"/>
                  </a:lnTo>
                  <a:lnTo>
                    <a:pt x="61" y="262"/>
                  </a:lnTo>
                  <a:lnTo>
                    <a:pt x="61" y="262"/>
                  </a:lnTo>
                  <a:lnTo>
                    <a:pt x="61" y="262"/>
                  </a:lnTo>
                  <a:lnTo>
                    <a:pt x="59" y="262"/>
                  </a:lnTo>
                  <a:lnTo>
                    <a:pt x="59" y="262"/>
                  </a:lnTo>
                  <a:lnTo>
                    <a:pt x="59" y="260"/>
                  </a:lnTo>
                  <a:lnTo>
                    <a:pt x="59" y="260"/>
                  </a:lnTo>
                  <a:lnTo>
                    <a:pt x="56" y="260"/>
                  </a:lnTo>
                  <a:lnTo>
                    <a:pt x="56" y="260"/>
                  </a:lnTo>
                  <a:lnTo>
                    <a:pt x="56" y="257"/>
                  </a:lnTo>
                  <a:lnTo>
                    <a:pt x="56" y="257"/>
                  </a:lnTo>
                  <a:lnTo>
                    <a:pt x="56" y="257"/>
                  </a:lnTo>
                  <a:lnTo>
                    <a:pt x="56" y="257"/>
                  </a:lnTo>
                  <a:lnTo>
                    <a:pt x="56" y="255"/>
                  </a:lnTo>
                  <a:lnTo>
                    <a:pt x="56" y="255"/>
                  </a:lnTo>
                  <a:lnTo>
                    <a:pt x="56" y="255"/>
                  </a:lnTo>
                  <a:lnTo>
                    <a:pt x="56" y="255"/>
                  </a:lnTo>
                  <a:lnTo>
                    <a:pt x="56" y="255"/>
                  </a:lnTo>
                  <a:lnTo>
                    <a:pt x="56" y="255"/>
                  </a:lnTo>
                  <a:lnTo>
                    <a:pt x="59" y="253"/>
                  </a:lnTo>
                  <a:lnTo>
                    <a:pt x="59" y="253"/>
                  </a:lnTo>
                  <a:lnTo>
                    <a:pt x="59" y="253"/>
                  </a:lnTo>
                  <a:lnTo>
                    <a:pt x="59" y="253"/>
                  </a:lnTo>
                  <a:lnTo>
                    <a:pt x="61" y="253"/>
                  </a:lnTo>
                  <a:lnTo>
                    <a:pt x="61" y="253"/>
                  </a:lnTo>
                  <a:lnTo>
                    <a:pt x="61" y="253"/>
                  </a:lnTo>
                  <a:lnTo>
                    <a:pt x="61" y="253"/>
                  </a:lnTo>
                  <a:lnTo>
                    <a:pt x="63" y="250"/>
                  </a:lnTo>
                  <a:lnTo>
                    <a:pt x="63" y="250"/>
                  </a:lnTo>
                  <a:lnTo>
                    <a:pt x="63" y="250"/>
                  </a:lnTo>
                  <a:lnTo>
                    <a:pt x="63" y="250"/>
                  </a:lnTo>
                  <a:lnTo>
                    <a:pt x="66" y="248"/>
                  </a:lnTo>
                  <a:lnTo>
                    <a:pt x="66" y="248"/>
                  </a:lnTo>
                  <a:lnTo>
                    <a:pt x="68" y="248"/>
                  </a:lnTo>
                  <a:lnTo>
                    <a:pt x="68" y="248"/>
                  </a:lnTo>
                  <a:lnTo>
                    <a:pt x="68" y="246"/>
                  </a:lnTo>
                  <a:lnTo>
                    <a:pt x="68" y="246"/>
                  </a:lnTo>
                  <a:lnTo>
                    <a:pt x="68" y="243"/>
                  </a:lnTo>
                  <a:lnTo>
                    <a:pt x="68" y="243"/>
                  </a:lnTo>
                  <a:lnTo>
                    <a:pt x="70" y="241"/>
                  </a:lnTo>
                  <a:lnTo>
                    <a:pt x="70" y="241"/>
                  </a:lnTo>
                  <a:lnTo>
                    <a:pt x="70" y="238"/>
                  </a:lnTo>
                  <a:lnTo>
                    <a:pt x="70" y="238"/>
                  </a:lnTo>
                  <a:lnTo>
                    <a:pt x="68" y="236"/>
                  </a:lnTo>
                  <a:lnTo>
                    <a:pt x="68" y="236"/>
                  </a:lnTo>
                  <a:lnTo>
                    <a:pt x="68" y="236"/>
                  </a:lnTo>
                  <a:lnTo>
                    <a:pt x="68" y="236"/>
                  </a:lnTo>
                  <a:lnTo>
                    <a:pt x="68" y="236"/>
                  </a:lnTo>
                  <a:lnTo>
                    <a:pt x="68" y="236"/>
                  </a:lnTo>
                  <a:lnTo>
                    <a:pt x="68" y="234"/>
                  </a:lnTo>
                  <a:lnTo>
                    <a:pt x="68" y="234"/>
                  </a:lnTo>
                  <a:lnTo>
                    <a:pt x="68" y="234"/>
                  </a:lnTo>
                  <a:lnTo>
                    <a:pt x="68" y="234"/>
                  </a:lnTo>
                  <a:lnTo>
                    <a:pt x="68" y="231"/>
                  </a:lnTo>
                  <a:lnTo>
                    <a:pt x="68" y="231"/>
                  </a:lnTo>
                  <a:lnTo>
                    <a:pt x="70" y="229"/>
                  </a:lnTo>
                  <a:lnTo>
                    <a:pt x="70" y="229"/>
                  </a:lnTo>
                  <a:lnTo>
                    <a:pt x="70" y="227"/>
                  </a:lnTo>
                  <a:lnTo>
                    <a:pt x="70" y="227"/>
                  </a:lnTo>
                  <a:lnTo>
                    <a:pt x="70" y="224"/>
                  </a:lnTo>
                  <a:lnTo>
                    <a:pt x="70" y="224"/>
                  </a:lnTo>
                  <a:lnTo>
                    <a:pt x="73" y="224"/>
                  </a:lnTo>
                  <a:lnTo>
                    <a:pt x="73" y="224"/>
                  </a:lnTo>
                  <a:lnTo>
                    <a:pt x="75" y="224"/>
                  </a:lnTo>
                  <a:lnTo>
                    <a:pt x="75" y="224"/>
                  </a:lnTo>
                  <a:lnTo>
                    <a:pt x="75" y="224"/>
                  </a:lnTo>
                  <a:lnTo>
                    <a:pt x="75" y="224"/>
                  </a:lnTo>
                  <a:lnTo>
                    <a:pt x="75" y="222"/>
                  </a:lnTo>
                  <a:lnTo>
                    <a:pt x="75" y="222"/>
                  </a:lnTo>
                  <a:lnTo>
                    <a:pt x="75" y="222"/>
                  </a:lnTo>
                  <a:lnTo>
                    <a:pt x="75" y="222"/>
                  </a:lnTo>
                  <a:lnTo>
                    <a:pt x="75" y="220"/>
                  </a:lnTo>
                  <a:lnTo>
                    <a:pt x="75" y="220"/>
                  </a:lnTo>
                  <a:lnTo>
                    <a:pt x="75" y="217"/>
                  </a:lnTo>
                  <a:lnTo>
                    <a:pt x="75" y="217"/>
                  </a:lnTo>
                  <a:lnTo>
                    <a:pt x="75" y="217"/>
                  </a:lnTo>
                  <a:lnTo>
                    <a:pt x="75" y="217"/>
                  </a:lnTo>
                  <a:lnTo>
                    <a:pt x="73" y="217"/>
                  </a:lnTo>
                  <a:lnTo>
                    <a:pt x="73" y="217"/>
                  </a:lnTo>
                  <a:lnTo>
                    <a:pt x="73" y="215"/>
                  </a:lnTo>
                  <a:lnTo>
                    <a:pt x="73" y="215"/>
                  </a:lnTo>
                  <a:lnTo>
                    <a:pt x="70" y="215"/>
                  </a:lnTo>
                  <a:lnTo>
                    <a:pt x="70" y="215"/>
                  </a:lnTo>
                  <a:lnTo>
                    <a:pt x="70" y="215"/>
                  </a:lnTo>
                  <a:lnTo>
                    <a:pt x="70" y="215"/>
                  </a:lnTo>
                  <a:lnTo>
                    <a:pt x="70" y="212"/>
                  </a:lnTo>
                  <a:lnTo>
                    <a:pt x="70" y="212"/>
                  </a:lnTo>
                  <a:lnTo>
                    <a:pt x="70" y="210"/>
                  </a:lnTo>
                  <a:lnTo>
                    <a:pt x="70" y="210"/>
                  </a:lnTo>
                  <a:lnTo>
                    <a:pt x="70" y="210"/>
                  </a:lnTo>
                  <a:lnTo>
                    <a:pt x="70" y="210"/>
                  </a:lnTo>
                  <a:lnTo>
                    <a:pt x="68" y="208"/>
                  </a:lnTo>
                  <a:lnTo>
                    <a:pt x="68" y="208"/>
                  </a:lnTo>
                  <a:lnTo>
                    <a:pt x="68" y="205"/>
                  </a:lnTo>
                  <a:lnTo>
                    <a:pt x="68" y="205"/>
                  </a:lnTo>
                  <a:lnTo>
                    <a:pt x="66" y="205"/>
                  </a:lnTo>
                  <a:lnTo>
                    <a:pt x="66" y="205"/>
                  </a:lnTo>
                  <a:lnTo>
                    <a:pt x="66" y="203"/>
                  </a:lnTo>
                  <a:lnTo>
                    <a:pt x="66" y="203"/>
                  </a:lnTo>
                  <a:lnTo>
                    <a:pt x="66" y="203"/>
                  </a:lnTo>
                  <a:lnTo>
                    <a:pt x="66" y="203"/>
                  </a:lnTo>
                  <a:lnTo>
                    <a:pt x="66" y="201"/>
                  </a:lnTo>
                  <a:lnTo>
                    <a:pt x="66" y="201"/>
                  </a:lnTo>
                  <a:lnTo>
                    <a:pt x="63" y="201"/>
                  </a:lnTo>
                  <a:lnTo>
                    <a:pt x="63" y="201"/>
                  </a:lnTo>
                  <a:lnTo>
                    <a:pt x="63" y="196"/>
                  </a:lnTo>
                  <a:lnTo>
                    <a:pt x="63" y="196"/>
                  </a:lnTo>
                  <a:lnTo>
                    <a:pt x="61" y="196"/>
                  </a:lnTo>
                  <a:lnTo>
                    <a:pt x="61" y="196"/>
                  </a:lnTo>
                  <a:lnTo>
                    <a:pt x="61" y="194"/>
                  </a:lnTo>
                  <a:lnTo>
                    <a:pt x="61" y="194"/>
                  </a:lnTo>
                  <a:lnTo>
                    <a:pt x="61" y="191"/>
                  </a:lnTo>
                  <a:lnTo>
                    <a:pt x="61" y="191"/>
                  </a:lnTo>
                  <a:lnTo>
                    <a:pt x="61" y="189"/>
                  </a:lnTo>
                  <a:lnTo>
                    <a:pt x="61" y="189"/>
                  </a:lnTo>
                  <a:lnTo>
                    <a:pt x="61" y="186"/>
                  </a:lnTo>
                  <a:lnTo>
                    <a:pt x="61" y="186"/>
                  </a:lnTo>
                  <a:lnTo>
                    <a:pt x="61" y="186"/>
                  </a:lnTo>
                  <a:lnTo>
                    <a:pt x="61" y="186"/>
                  </a:lnTo>
                  <a:lnTo>
                    <a:pt x="59" y="184"/>
                  </a:lnTo>
                  <a:lnTo>
                    <a:pt x="59" y="184"/>
                  </a:lnTo>
                  <a:lnTo>
                    <a:pt x="56" y="184"/>
                  </a:lnTo>
                  <a:lnTo>
                    <a:pt x="56" y="184"/>
                  </a:lnTo>
                  <a:lnTo>
                    <a:pt x="54" y="184"/>
                  </a:lnTo>
                  <a:lnTo>
                    <a:pt x="54" y="184"/>
                  </a:lnTo>
                  <a:lnTo>
                    <a:pt x="52" y="182"/>
                  </a:lnTo>
                  <a:lnTo>
                    <a:pt x="52" y="182"/>
                  </a:lnTo>
                  <a:lnTo>
                    <a:pt x="52" y="182"/>
                  </a:lnTo>
                  <a:lnTo>
                    <a:pt x="52" y="182"/>
                  </a:lnTo>
                  <a:lnTo>
                    <a:pt x="52" y="182"/>
                  </a:lnTo>
                  <a:lnTo>
                    <a:pt x="52" y="182"/>
                  </a:lnTo>
                  <a:lnTo>
                    <a:pt x="49" y="179"/>
                  </a:lnTo>
                  <a:lnTo>
                    <a:pt x="49" y="179"/>
                  </a:lnTo>
                  <a:lnTo>
                    <a:pt x="49" y="177"/>
                  </a:lnTo>
                  <a:lnTo>
                    <a:pt x="49" y="177"/>
                  </a:lnTo>
                  <a:lnTo>
                    <a:pt x="49" y="177"/>
                  </a:lnTo>
                  <a:lnTo>
                    <a:pt x="49" y="177"/>
                  </a:lnTo>
                  <a:lnTo>
                    <a:pt x="49" y="175"/>
                  </a:lnTo>
                  <a:lnTo>
                    <a:pt x="49" y="175"/>
                  </a:lnTo>
                  <a:lnTo>
                    <a:pt x="49" y="172"/>
                  </a:lnTo>
                  <a:lnTo>
                    <a:pt x="49" y="172"/>
                  </a:lnTo>
                  <a:lnTo>
                    <a:pt x="47" y="172"/>
                  </a:lnTo>
                  <a:lnTo>
                    <a:pt x="47" y="172"/>
                  </a:lnTo>
                  <a:lnTo>
                    <a:pt x="47" y="172"/>
                  </a:lnTo>
                  <a:lnTo>
                    <a:pt x="47" y="172"/>
                  </a:lnTo>
                  <a:lnTo>
                    <a:pt x="44" y="172"/>
                  </a:lnTo>
                  <a:lnTo>
                    <a:pt x="44" y="172"/>
                  </a:lnTo>
                  <a:lnTo>
                    <a:pt x="44" y="172"/>
                  </a:lnTo>
                  <a:lnTo>
                    <a:pt x="44" y="172"/>
                  </a:lnTo>
                  <a:lnTo>
                    <a:pt x="42" y="172"/>
                  </a:lnTo>
                  <a:lnTo>
                    <a:pt x="42" y="172"/>
                  </a:lnTo>
                  <a:lnTo>
                    <a:pt x="42" y="172"/>
                  </a:lnTo>
                  <a:lnTo>
                    <a:pt x="42" y="172"/>
                  </a:lnTo>
                  <a:lnTo>
                    <a:pt x="40" y="175"/>
                  </a:lnTo>
                  <a:lnTo>
                    <a:pt x="40" y="175"/>
                  </a:lnTo>
                  <a:lnTo>
                    <a:pt x="40" y="175"/>
                  </a:lnTo>
                  <a:lnTo>
                    <a:pt x="40" y="175"/>
                  </a:lnTo>
                  <a:lnTo>
                    <a:pt x="37" y="172"/>
                  </a:lnTo>
                  <a:lnTo>
                    <a:pt x="37" y="172"/>
                  </a:lnTo>
                  <a:lnTo>
                    <a:pt x="35" y="172"/>
                  </a:lnTo>
                  <a:lnTo>
                    <a:pt x="35" y="172"/>
                  </a:lnTo>
                  <a:lnTo>
                    <a:pt x="33" y="170"/>
                  </a:lnTo>
                  <a:lnTo>
                    <a:pt x="33" y="170"/>
                  </a:lnTo>
                  <a:lnTo>
                    <a:pt x="33" y="168"/>
                  </a:lnTo>
                  <a:lnTo>
                    <a:pt x="33" y="168"/>
                  </a:lnTo>
                  <a:lnTo>
                    <a:pt x="30" y="170"/>
                  </a:lnTo>
                  <a:lnTo>
                    <a:pt x="30" y="170"/>
                  </a:lnTo>
                  <a:lnTo>
                    <a:pt x="28" y="170"/>
                  </a:lnTo>
                  <a:lnTo>
                    <a:pt x="28" y="170"/>
                  </a:lnTo>
                  <a:lnTo>
                    <a:pt x="28" y="170"/>
                  </a:lnTo>
                  <a:lnTo>
                    <a:pt x="28" y="170"/>
                  </a:lnTo>
                  <a:lnTo>
                    <a:pt x="26" y="170"/>
                  </a:lnTo>
                  <a:lnTo>
                    <a:pt x="26" y="170"/>
                  </a:lnTo>
                  <a:lnTo>
                    <a:pt x="23" y="168"/>
                  </a:lnTo>
                  <a:lnTo>
                    <a:pt x="23" y="168"/>
                  </a:lnTo>
                  <a:lnTo>
                    <a:pt x="23" y="168"/>
                  </a:lnTo>
                  <a:lnTo>
                    <a:pt x="23" y="168"/>
                  </a:lnTo>
                  <a:lnTo>
                    <a:pt x="21" y="168"/>
                  </a:lnTo>
                  <a:lnTo>
                    <a:pt x="21" y="168"/>
                  </a:lnTo>
                  <a:lnTo>
                    <a:pt x="18" y="168"/>
                  </a:lnTo>
                  <a:lnTo>
                    <a:pt x="18" y="168"/>
                  </a:lnTo>
                  <a:lnTo>
                    <a:pt x="18" y="168"/>
                  </a:lnTo>
                  <a:lnTo>
                    <a:pt x="18" y="168"/>
                  </a:lnTo>
                  <a:lnTo>
                    <a:pt x="16" y="168"/>
                  </a:lnTo>
                  <a:lnTo>
                    <a:pt x="16" y="168"/>
                  </a:lnTo>
                  <a:lnTo>
                    <a:pt x="11" y="168"/>
                  </a:lnTo>
                  <a:lnTo>
                    <a:pt x="11" y="168"/>
                  </a:lnTo>
                  <a:lnTo>
                    <a:pt x="11" y="168"/>
                  </a:lnTo>
                  <a:lnTo>
                    <a:pt x="11" y="168"/>
                  </a:lnTo>
                  <a:lnTo>
                    <a:pt x="9" y="168"/>
                  </a:lnTo>
                  <a:lnTo>
                    <a:pt x="9" y="168"/>
                  </a:lnTo>
                  <a:lnTo>
                    <a:pt x="7" y="168"/>
                  </a:lnTo>
                  <a:lnTo>
                    <a:pt x="7" y="168"/>
                  </a:lnTo>
                  <a:lnTo>
                    <a:pt x="4" y="168"/>
                  </a:lnTo>
                  <a:lnTo>
                    <a:pt x="4" y="168"/>
                  </a:lnTo>
                  <a:lnTo>
                    <a:pt x="4" y="168"/>
                  </a:lnTo>
                  <a:lnTo>
                    <a:pt x="4" y="168"/>
                  </a:lnTo>
                  <a:lnTo>
                    <a:pt x="2" y="165"/>
                  </a:lnTo>
                  <a:lnTo>
                    <a:pt x="2" y="165"/>
                  </a:lnTo>
                  <a:lnTo>
                    <a:pt x="2" y="165"/>
                  </a:lnTo>
                  <a:lnTo>
                    <a:pt x="2" y="165"/>
                  </a:lnTo>
                  <a:lnTo>
                    <a:pt x="2" y="163"/>
                  </a:lnTo>
                  <a:lnTo>
                    <a:pt x="2" y="163"/>
                  </a:lnTo>
                  <a:lnTo>
                    <a:pt x="2" y="160"/>
                  </a:lnTo>
                  <a:lnTo>
                    <a:pt x="2" y="160"/>
                  </a:lnTo>
                  <a:lnTo>
                    <a:pt x="0" y="160"/>
                  </a:lnTo>
                  <a:lnTo>
                    <a:pt x="0" y="160"/>
                  </a:lnTo>
                  <a:lnTo>
                    <a:pt x="0" y="158"/>
                  </a:lnTo>
                  <a:lnTo>
                    <a:pt x="0" y="158"/>
                  </a:lnTo>
                  <a:lnTo>
                    <a:pt x="2" y="153"/>
                  </a:lnTo>
                  <a:lnTo>
                    <a:pt x="2" y="153"/>
                  </a:lnTo>
                  <a:lnTo>
                    <a:pt x="2" y="151"/>
                  </a:lnTo>
                  <a:lnTo>
                    <a:pt x="2" y="151"/>
                  </a:lnTo>
                  <a:lnTo>
                    <a:pt x="4" y="151"/>
                  </a:lnTo>
                  <a:lnTo>
                    <a:pt x="4" y="151"/>
                  </a:lnTo>
                  <a:lnTo>
                    <a:pt x="7" y="149"/>
                  </a:lnTo>
                  <a:lnTo>
                    <a:pt x="7" y="149"/>
                  </a:lnTo>
                  <a:lnTo>
                    <a:pt x="9" y="146"/>
                  </a:lnTo>
                  <a:lnTo>
                    <a:pt x="9" y="146"/>
                  </a:lnTo>
                  <a:lnTo>
                    <a:pt x="9" y="146"/>
                  </a:lnTo>
                  <a:lnTo>
                    <a:pt x="9" y="146"/>
                  </a:lnTo>
                  <a:lnTo>
                    <a:pt x="9" y="144"/>
                  </a:lnTo>
                  <a:lnTo>
                    <a:pt x="9" y="144"/>
                  </a:lnTo>
                  <a:lnTo>
                    <a:pt x="9" y="144"/>
                  </a:lnTo>
                  <a:lnTo>
                    <a:pt x="9" y="144"/>
                  </a:lnTo>
                  <a:lnTo>
                    <a:pt x="9" y="142"/>
                  </a:lnTo>
                  <a:lnTo>
                    <a:pt x="9" y="142"/>
                  </a:lnTo>
                  <a:lnTo>
                    <a:pt x="9" y="139"/>
                  </a:lnTo>
                  <a:lnTo>
                    <a:pt x="9" y="139"/>
                  </a:lnTo>
                  <a:lnTo>
                    <a:pt x="9" y="137"/>
                  </a:lnTo>
                  <a:lnTo>
                    <a:pt x="9" y="137"/>
                  </a:lnTo>
                  <a:lnTo>
                    <a:pt x="9" y="137"/>
                  </a:lnTo>
                  <a:lnTo>
                    <a:pt x="9" y="137"/>
                  </a:lnTo>
                  <a:lnTo>
                    <a:pt x="11" y="134"/>
                  </a:lnTo>
                  <a:lnTo>
                    <a:pt x="11" y="134"/>
                  </a:lnTo>
                  <a:lnTo>
                    <a:pt x="11" y="134"/>
                  </a:lnTo>
                  <a:lnTo>
                    <a:pt x="11" y="134"/>
                  </a:lnTo>
                  <a:lnTo>
                    <a:pt x="11" y="132"/>
                  </a:lnTo>
                  <a:lnTo>
                    <a:pt x="11" y="132"/>
                  </a:lnTo>
                  <a:lnTo>
                    <a:pt x="11" y="130"/>
                  </a:lnTo>
                  <a:lnTo>
                    <a:pt x="11" y="130"/>
                  </a:lnTo>
                  <a:lnTo>
                    <a:pt x="11" y="130"/>
                  </a:lnTo>
                  <a:lnTo>
                    <a:pt x="11" y="130"/>
                  </a:lnTo>
                  <a:lnTo>
                    <a:pt x="11" y="127"/>
                  </a:lnTo>
                  <a:lnTo>
                    <a:pt x="11" y="127"/>
                  </a:lnTo>
                  <a:lnTo>
                    <a:pt x="11" y="127"/>
                  </a:lnTo>
                  <a:lnTo>
                    <a:pt x="11" y="127"/>
                  </a:lnTo>
                  <a:lnTo>
                    <a:pt x="11" y="125"/>
                  </a:lnTo>
                  <a:lnTo>
                    <a:pt x="11" y="125"/>
                  </a:lnTo>
                  <a:lnTo>
                    <a:pt x="11" y="123"/>
                  </a:lnTo>
                  <a:lnTo>
                    <a:pt x="11" y="123"/>
                  </a:lnTo>
                  <a:lnTo>
                    <a:pt x="11" y="118"/>
                  </a:lnTo>
                  <a:lnTo>
                    <a:pt x="11" y="118"/>
                  </a:lnTo>
                  <a:lnTo>
                    <a:pt x="11" y="118"/>
                  </a:lnTo>
                  <a:lnTo>
                    <a:pt x="11" y="118"/>
                  </a:lnTo>
                  <a:lnTo>
                    <a:pt x="11" y="118"/>
                  </a:lnTo>
                  <a:lnTo>
                    <a:pt x="11" y="118"/>
                  </a:lnTo>
                  <a:lnTo>
                    <a:pt x="9" y="118"/>
                  </a:lnTo>
                  <a:lnTo>
                    <a:pt x="9" y="118"/>
                  </a:lnTo>
                  <a:lnTo>
                    <a:pt x="9" y="118"/>
                  </a:lnTo>
                  <a:lnTo>
                    <a:pt x="9" y="118"/>
                  </a:lnTo>
                  <a:lnTo>
                    <a:pt x="9" y="116"/>
                  </a:lnTo>
                  <a:lnTo>
                    <a:pt x="9" y="116"/>
                  </a:lnTo>
                  <a:lnTo>
                    <a:pt x="9" y="116"/>
                  </a:lnTo>
                  <a:lnTo>
                    <a:pt x="9" y="116"/>
                  </a:lnTo>
                  <a:lnTo>
                    <a:pt x="9" y="116"/>
                  </a:lnTo>
                  <a:lnTo>
                    <a:pt x="9" y="116"/>
                  </a:lnTo>
                  <a:lnTo>
                    <a:pt x="9" y="113"/>
                  </a:lnTo>
                  <a:lnTo>
                    <a:pt x="9" y="113"/>
                  </a:lnTo>
                  <a:lnTo>
                    <a:pt x="14" y="113"/>
                  </a:lnTo>
                  <a:lnTo>
                    <a:pt x="14" y="113"/>
                  </a:lnTo>
                  <a:lnTo>
                    <a:pt x="14" y="113"/>
                  </a:lnTo>
                  <a:lnTo>
                    <a:pt x="14" y="113"/>
                  </a:lnTo>
                  <a:lnTo>
                    <a:pt x="16" y="113"/>
                  </a:lnTo>
                  <a:lnTo>
                    <a:pt x="16" y="113"/>
                  </a:lnTo>
                  <a:lnTo>
                    <a:pt x="16" y="113"/>
                  </a:lnTo>
                  <a:lnTo>
                    <a:pt x="16" y="113"/>
                  </a:lnTo>
                  <a:lnTo>
                    <a:pt x="18" y="116"/>
                  </a:lnTo>
                  <a:lnTo>
                    <a:pt x="18" y="116"/>
                  </a:lnTo>
                  <a:lnTo>
                    <a:pt x="21" y="116"/>
                  </a:lnTo>
                  <a:lnTo>
                    <a:pt x="21" y="116"/>
                  </a:lnTo>
                  <a:lnTo>
                    <a:pt x="23" y="113"/>
                  </a:lnTo>
                  <a:lnTo>
                    <a:pt x="23" y="113"/>
                  </a:lnTo>
                  <a:lnTo>
                    <a:pt x="26" y="113"/>
                  </a:lnTo>
                  <a:lnTo>
                    <a:pt x="26" y="113"/>
                  </a:lnTo>
                  <a:lnTo>
                    <a:pt x="30" y="111"/>
                  </a:lnTo>
                  <a:lnTo>
                    <a:pt x="30" y="111"/>
                  </a:lnTo>
                  <a:lnTo>
                    <a:pt x="30" y="111"/>
                  </a:lnTo>
                  <a:lnTo>
                    <a:pt x="30" y="111"/>
                  </a:lnTo>
                  <a:lnTo>
                    <a:pt x="33" y="113"/>
                  </a:lnTo>
                  <a:lnTo>
                    <a:pt x="33" y="113"/>
                  </a:lnTo>
                  <a:lnTo>
                    <a:pt x="35" y="116"/>
                  </a:lnTo>
                  <a:lnTo>
                    <a:pt x="35" y="116"/>
                  </a:lnTo>
                  <a:lnTo>
                    <a:pt x="35" y="116"/>
                  </a:lnTo>
                  <a:lnTo>
                    <a:pt x="35" y="116"/>
                  </a:lnTo>
                  <a:lnTo>
                    <a:pt x="37" y="116"/>
                  </a:lnTo>
                  <a:lnTo>
                    <a:pt x="37" y="116"/>
                  </a:lnTo>
                  <a:lnTo>
                    <a:pt x="40" y="113"/>
                  </a:lnTo>
                  <a:lnTo>
                    <a:pt x="40" y="113"/>
                  </a:lnTo>
                  <a:lnTo>
                    <a:pt x="42" y="113"/>
                  </a:lnTo>
                  <a:lnTo>
                    <a:pt x="42" y="113"/>
                  </a:lnTo>
                  <a:lnTo>
                    <a:pt x="42" y="113"/>
                  </a:lnTo>
                  <a:lnTo>
                    <a:pt x="42" y="113"/>
                  </a:lnTo>
                  <a:lnTo>
                    <a:pt x="42" y="113"/>
                  </a:lnTo>
                  <a:lnTo>
                    <a:pt x="42" y="113"/>
                  </a:lnTo>
                  <a:lnTo>
                    <a:pt x="44" y="113"/>
                  </a:lnTo>
                  <a:lnTo>
                    <a:pt x="44" y="113"/>
                  </a:lnTo>
                  <a:lnTo>
                    <a:pt x="47" y="113"/>
                  </a:lnTo>
                  <a:lnTo>
                    <a:pt x="47" y="113"/>
                  </a:lnTo>
                  <a:lnTo>
                    <a:pt x="47" y="111"/>
                  </a:lnTo>
                  <a:lnTo>
                    <a:pt x="47" y="111"/>
                  </a:lnTo>
                  <a:lnTo>
                    <a:pt x="49" y="111"/>
                  </a:lnTo>
                  <a:lnTo>
                    <a:pt x="49" y="111"/>
                  </a:lnTo>
                  <a:lnTo>
                    <a:pt x="49" y="108"/>
                  </a:lnTo>
                  <a:lnTo>
                    <a:pt x="49" y="108"/>
                  </a:lnTo>
                  <a:lnTo>
                    <a:pt x="52" y="108"/>
                  </a:lnTo>
                  <a:lnTo>
                    <a:pt x="52" y="108"/>
                  </a:lnTo>
                  <a:lnTo>
                    <a:pt x="52" y="106"/>
                  </a:lnTo>
                  <a:lnTo>
                    <a:pt x="52" y="106"/>
                  </a:lnTo>
                  <a:lnTo>
                    <a:pt x="49" y="106"/>
                  </a:lnTo>
                  <a:lnTo>
                    <a:pt x="49" y="106"/>
                  </a:lnTo>
                  <a:lnTo>
                    <a:pt x="52" y="104"/>
                  </a:lnTo>
                  <a:lnTo>
                    <a:pt x="52" y="104"/>
                  </a:lnTo>
                  <a:lnTo>
                    <a:pt x="52" y="101"/>
                  </a:lnTo>
                  <a:lnTo>
                    <a:pt x="52" y="101"/>
                  </a:lnTo>
                  <a:lnTo>
                    <a:pt x="52" y="99"/>
                  </a:lnTo>
                  <a:lnTo>
                    <a:pt x="52" y="99"/>
                  </a:lnTo>
                  <a:lnTo>
                    <a:pt x="52" y="99"/>
                  </a:lnTo>
                  <a:lnTo>
                    <a:pt x="52" y="99"/>
                  </a:lnTo>
                  <a:lnTo>
                    <a:pt x="52" y="97"/>
                  </a:lnTo>
                  <a:lnTo>
                    <a:pt x="52" y="97"/>
                  </a:lnTo>
                  <a:lnTo>
                    <a:pt x="54" y="97"/>
                  </a:lnTo>
                  <a:lnTo>
                    <a:pt x="54" y="97"/>
                  </a:lnTo>
                  <a:lnTo>
                    <a:pt x="54" y="94"/>
                  </a:lnTo>
                  <a:lnTo>
                    <a:pt x="54" y="94"/>
                  </a:lnTo>
                  <a:lnTo>
                    <a:pt x="56" y="94"/>
                  </a:lnTo>
                  <a:lnTo>
                    <a:pt x="56" y="94"/>
                  </a:lnTo>
                  <a:lnTo>
                    <a:pt x="56" y="94"/>
                  </a:lnTo>
                  <a:lnTo>
                    <a:pt x="56" y="94"/>
                  </a:lnTo>
                  <a:lnTo>
                    <a:pt x="56" y="92"/>
                  </a:lnTo>
                  <a:lnTo>
                    <a:pt x="56" y="92"/>
                  </a:lnTo>
                  <a:lnTo>
                    <a:pt x="56" y="92"/>
                  </a:lnTo>
                  <a:lnTo>
                    <a:pt x="56" y="92"/>
                  </a:lnTo>
                  <a:lnTo>
                    <a:pt x="54" y="90"/>
                  </a:lnTo>
                  <a:lnTo>
                    <a:pt x="54" y="90"/>
                  </a:lnTo>
                  <a:lnTo>
                    <a:pt x="54" y="87"/>
                  </a:lnTo>
                  <a:lnTo>
                    <a:pt x="54" y="87"/>
                  </a:lnTo>
                  <a:lnTo>
                    <a:pt x="54" y="87"/>
                  </a:lnTo>
                  <a:lnTo>
                    <a:pt x="54" y="87"/>
                  </a:lnTo>
                  <a:lnTo>
                    <a:pt x="54" y="85"/>
                  </a:lnTo>
                  <a:lnTo>
                    <a:pt x="54" y="85"/>
                  </a:lnTo>
                  <a:lnTo>
                    <a:pt x="56" y="85"/>
                  </a:lnTo>
                  <a:lnTo>
                    <a:pt x="56" y="85"/>
                  </a:lnTo>
                  <a:lnTo>
                    <a:pt x="56" y="83"/>
                  </a:lnTo>
                  <a:lnTo>
                    <a:pt x="56" y="83"/>
                  </a:lnTo>
                  <a:lnTo>
                    <a:pt x="59" y="80"/>
                  </a:lnTo>
                  <a:lnTo>
                    <a:pt x="59" y="80"/>
                  </a:lnTo>
                  <a:lnTo>
                    <a:pt x="61" y="78"/>
                  </a:lnTo>
                  <a:lnTo>
                    <a:pt x="61" y="78"/>
                  </a:lnTo>
                  <a:lnTo>
                    <a:pt x="63" y="75"/>
                  </a:lnTo>
                  <a:lnTo>
                    <a:pt x="63" y="75"/>
                  </a:lnTo>
                  <a:lnTo>
                    <a:pt x="63" y="73"/>
                  </a:lnTo>
                  <a:lnTo>
                    <a:pt x="63" y="73"/>
                  </a:lnTo>
                  <a:lnTo>
                    <a:pt x="66" y="71"/>
                  </a:lnTo>
                  <a:lnTo>
                    <a:pt x="66" y="71"/>
                  </a:lnTo>
                  <a:lnTo>
                    <a:pt x="68" y="68"/>
                  </a:lnTo>
                  <a:lnTo>
                    <a:pt x="68" y="68"/>
                  </a:lnTo>
                  <a:lnTo>
                    <a:pt x="68" y="66"/>
                  </a:lnTo>
                  <a:lnTo>
                    <a:pt x="68" y="66"/>
                  </a:lnTo>
                  <a:lnTo>
                    <a:pt x="66" y="66"/>
                  </a:lnTo>
                  <a:lnTo>
                    <a:pt x="66" y="66"/>
                  </a:lnTo>
                  <a:lnTo>
                    <a:pt x="66" y="64"/>
                  </a:lnTo>
                  <a:lnTo>
                    <a:pt x="66" y="64"/>
                  </a:lnTo>
                  <a:lnTo>
                    <a:pt x="66" y="64"/>
                  </a:lnTo>
                  <a:lnTo>
                    <a:pt x="66" y="64"/>
                  </a:lnTo>
                  <a:lnTo>
                    <a:pt x="63" y="61"/>
                  </a:lnTo>
                  <a:lnTo>
                    <a:pt x="63" y="61"/>
                  </a:lnTo>
                  <a:lnTo>
                    <a:pt x="63" y="59"/>
                  </a:lnTo>
                  <a:lnTo>
                    <a:pt x="63" y="59"/>
                  </a:lnTo>
                  <a:lnTo>
                    <a:pt x="68" y="54"/>
                  </a:lnTo>
                  <a:lnTo>
                    <a:pt x="68" y="54"/>
                  </a:lnTo>
                  <a:lnTo>
                    <a:pt x="68" y="54"/>
                  </a:lnTo>
                  <a:lnTo>
                    <a:pt x="68" y="54"/>
                  </a:lnTo>
                  <a:lnTo>
                    <a:pt x="70" y="52"/>
                  </a:lnTo>
                  <a:lnTo>
                    <a:pt x="70" y="52"/>
                  </a:lnTo>
                  <a:lnTo>
                    <a:pt x="70" y="52"/>
                  </a:lnTo>
                  <a:lnTo>
                    <a:pt x="70" y="52"/>
                  </a:lnTo>
                  <a:lnTo>
                    <a:pt x="73" y="47"/>
                  </a:lnTo>
                  <a:lnTo>
                    <a:pt x="73" y="47"/>
                  </a:lnTo>
                  <a:lnTo>
                    <a:pt x="75" y="42"/>
                  </a:lnTo>
                  <a:lnTo>
                    <a:pt x="75" y="42"/>
                  </a:lnTo>
                  <a:lnTo>
                    <a:pt x="78" y="38"/>
                  </a:lnTo>
                  <a:lnTo>
                    <a:pt x="78" y="38"/>
                  </a:lnTo>
                  <a:lnTo>
                    <a:pt x="80" y="35"/>
                  </a:lnTo>
                  <a:lnTo>
                    <a:pt x="80" y="35"/>
                  </a:lnTo>
                  <a:lnTo>
                    <a:pt x="80" y="35"/>
                  </a:lnTo>
                  <a:lnTo>
                    <a:pt x="80" y="35"/>
                  </a:lnTo>
                  <a:lnTo>
                    <a:pt x="82" y="33"/>
                  </a:lnTo>
                  <a:lnTo>
                    <a:pt x="82" y="33"/>
                  </a:lnTo>
                  <a:lnTo>
                    <a:pt x="82" y="31"/>
                  </a:lnTo>
                  <a:lnTo>
                    <a:pt x="82" y="31"/>
                  </a:lnTo>
                  <a:lnTo>
                    <a:pt x="85" y="31"/>
                  </a:lnTo>
                  <a:lnTo>
                    <a:pt x="85" y="31"/>
                  </a:lnTo>
                  <a:lnTo>
                    <a:pt x="87" y="26"/>
                  </a:lnTo>
                  <a:lnTo>
                    <a:pt x="87" y="26"/>
                  </a:lnTo>
                  <a:lnTo>
                    <a:pt x="87" y="26"/>
                  </a:lnTo>
                  <a:lnTo>
                    <a:pt x="87" y="26"/>
                  </a:lnTo>
                  <a:lnTo>
                    <a:pt x="87" y="23"/>
                  </a:lnTo>
                  <a:lnTo>
                    <a:pt x="87" y="23"/>
                  </a:lnTo>
                  <a:lnTo>
                    <a:pt x="87" y="21"/>
                  </a:lnTo>
                  <a:lnTo>
                    <a:pt x="87" y="21"/>
                  </a:lnTo>
                  <a:lnTo>
                    <a:pt x="87" y="19"/>
                  </a:lnTo>
                  <a:lnTo>
                    <a:pt x="87" y="19"/>
                  </a:lnTo>
                  <a:lnTo>
                    <a:pt x="89" y="19"/>
                  </a:lnTo>
                  <a:lnTo>
                    <a:pt x="89" y="19"/>
                  </a:lnTo>
                  <a:lnTo>
                    <a:pt x="89" y="16"/>
                  </a:lnTo>
                  <a:lnTo>
                    <a:pt x="89" y="16"/>
                  </a:lnTo>
                  <a:lnTo>
                    <a:pt x="92" y="14"/>
                  </a:lnTo>
                  <a:lnTo>
                    <a:pt x="92" y="14"/>
                  </a:lnTo>
                  <a:lnTo>
                    <a:pt x="92" y="12"/>
                  </a:lnTo>
                  <a:lnTo>
                    <a:pt x="92" y="12"/>
                  </a:lnTo>
                  <a:lnTo>
                    <a:pt x="92" y="9"/>
                  </a:lnTo>
                  <a:lnTo>
                    <a:pt x="92" y="9"/>
                  </a:lnTo>
                  <a:lnTo>
                    <a:pt x="94" y="7"/>
                  </a:lnTo>
                  <a:lnTo>
                    <a:pt x="94" y="7"/>
                  </a:lnTo>
                  <a:lnTo>
                    <a:pt x="94" y="5"/>
                  </a:lnTo>
                  <a:lnTo>
                    <a:pt x="94" y="5"/>
                  </a:lnTo>
                  <a:lnTo>
                    <a:pt x="96" y="2"/>
                  </a:lnTo>
                  <a:lnTo>
                    <a:pt x="96" y="2"/>
                  </a:lnTo>
                  <a:lnTo>
                    <a:pt x="99" y="0"/>
                  </a:lnTo>
                  <a:lnTo>
                    <a:pt x="99" y="0"/>
                  </a:lnTo>
                  <a:lnTo>
                    <a:pt x="99" y="0"/>
                  </a:lnTo>
                  <a:lnTo>
                    <a:pt x="99"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grpSp>
      <p:sp>
        <p:nvSpPr>
          <p:cNvPr id="190" name="TextBox 189"/>
          <p:cNvSpPr txBox="1"/>
          <p:nvPr/>
        </p:nvSpPr>
        <p:spPr>
          <a:xfrm>
            <a:off x="7315200" y="4217988"/>
            <a:ext cx="1530349" cy="523220"/>
          </a:xfrm>
          <a:prstGeom prst="rect">
            <a:avLst/>
          </a:prstGeom>
          <a:noFill/>
        </p:spPr>
        <p:txBody>
          <a:bodyPr wrap="square" rtlCol="0">
            <a:spAutoFit/>
          </a:bodyPr>
          <a:lstStyle/>
          <a:p>
            <a:pPr algn="ctr"/>
            <a:r>
              <a:rPr lang="en-US" sz="1400" b="1" dirty="0">
                <a:solidFill>
                  <a:schemeClr val="accent4">
                    <a:lumMod val="75000"/>
                  </a:schemeClr>
                </a:solidFill>
              </a:rPr>
              <a:t>Non-Metro Region: 56%</a:t>
            </a:r>
          </a:p>
        </p:txBody>
      </p:sp>
      <p:sp>
        <p:nvSpPr>
          <p:cNvPr id="191" name="TextBox 190"/>
          <p:cNvSpPr txBox="1"/>
          <p:nvPr/>
        </p:nvSpPr>
        <p:spPr>
          <a:xfrm>
            <a:off x="371475" y="1574800"/>
            <a:ext cx="1143000" cy="738664"/>
          </a:xfrm>
          <a:prstGeom prst="rect">
            <a:avLst/>
          </a:prstGeom>
          <a:noFill/>
        </p:spPr>
        <p:txBody>
          <a:bodyPr wrap="square" rtlCol="0">
            <a:spAutoFit/>
          </a:bodyPr>
          <a:lstStyle/>
          <a:p>
            <a:pPr algn="ctr"/>
            <a:r>
              <a:rPr lang="en-US" sz="1400" b="1" dirty="0">
                <a:solidFill>
                  <a:schemeClr val="accent5">
                    <a:lumMod val="75000"/>
                  </a:schemeClr>
                </a:solidFill>
              </a:rPr>
              <a:t>Portland Metro Region: 44%</a:t>
            </a:r>
          </a:p>
        </p:txBody>
      </p:sp>
    </p:spTree>
    <p:extLst>
      <p:ext uri="{BB962C8B-B14F-4D97-AF65-F5344CB8AC3E}">
        <p14:creationId xmlns:p14="http://schemas.microsoft.com/office/powerpoint/2010/main" val="419925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DMA Breakdown</a:t>
            </a:r>
          </a:p>
        </p:txBody>
      </p:sp>
      <p:grpSp>
        <p:nvGrpSpPr>
          <p:cNvPr id="4" name="Group 860"/>
          <p:cNvGrpSpPr>
            <a:grpSpLocks/>
          </p:cNvGrpSpPr>
          <p:nvPr/>
        </p:nvGrpSpPr>
        <p:grpSpPr bwMode="auto">
          <a:xfrm>
            <a:off x="993775" y="1279525"/>
            <a:ext cx="6796088" cy="4714875"/>
            <a:chOff x="626" y="806"/>
            <a:chExt cx="4281" cy="2970"/>
          </a:xfrm>
          <a:solidFill>
            <a:schemeClr val="bg1">
              <a:lumMod val="50000"/>
            </a:schemeClr>
          </a:solidFill>
        </p:grpSpPr>
        <p:sp>
          <p:nvSpPr>
            <p:cNvPr id="5" name="Freeform 804"/>
            <p:cNvSpPr>
              <a:spLocks/>
            </p:cNvSpPr>
            <p:nvPr/>
          </p:nvSpPr>
          <p:spPr bwMode="auto">
            <a:xfrm>
              <a:off x="906" y="806"/>
              <a:ext cx="16" cy="12"/>
            </a:xfrm>
            <a:custGeom>
              <a:avLst/>
              <a:gdLst/>
              <a:ahLst/>
              <a:cxnLst>
                <a:cxn ang="0">
                  <a:pos x="5" y="0"/>
                </a:cxn>
                <a:cxn ang="0">
                  <a:pos x="5" y="0"/>
                </a:cxn>
                <a:cxn ang="0">
                  <a:pos x="5" y="0"/>
                </a:cxn>
                <a:cxn ang="0">
                  <a:pos x="5" y="0"/>
                </a:cxn>
                <a:cxn ang="0">
                  <a:pos x="5" y="0"/>
                </a:cxn>
                <a:cxn ang="0">
                  <a:pos x="5" y="0"/>
                </a:cxn>
                <a:cxn ang="0">
                  <a:pos x="5" y="0"/>
                </a:cxn>
                <a:cxn ang="0">
                  <a:pos x="7" y="3"/>
                </a:cxn>
                <a:cxn ang="0">
                  <a:pos x="7" y="3"/>
                </a:cxn>
                <a:cxn ang="0">
                  <a:pos x="7" y="7"/>
                </a:cxn>
                <a:cxn ang="0">
                  <a:pos x="7" y="7"/>
                </a:cxn>
                <a:cxn ang="0">
                  <a:pos x="9" y="7"/>
                </a:cxn>
                <a:cxn ang="0">
                  <a:pos x="9" y="7"/>
                </a:cxn>
                <a:cxn ang="0">
                  <a:pos x="9" y="7"/>
                </a:cxn>
                <a:cxn ang="0">
                  <a:pos x="9" y="7"/>
                </a:cxn>
                <a:cxn ang="0">
                  <a:pos x="9" y="7"/>
                </a:cxn>
                <a:cxn ang="0">
                  <a:pos x="9" y="7"/>
                </a:cxn>
                <a:cxn ang="0">
                  <a:pos x="7" y="7"/>
                </a:cxn>
                <a:cxn ang="0">
                  <a:pos x="7" y="7"/>
                </a:cxn>
                <a:cxn ang="0">
                  <a:pos x="2" y="5"/>
                </a:cxn>
                <a:cxn ang="0">
                  <a:pos x="2" y="5"/>
                </a:cxn>
                <a:cxn ang="0">
                  <a:pos x="2" y="3"/>
                </a:cxn>
                <a:cxn ang="0">
                  <a:pos x="2" y="3"/>
                </a:cxn>
                <a:cxn ang="0">
                  <a:pos x="0" y="3"/>
                </a:cxn>
                <a:cxn ang="0">
                  <a:pos x="0" y="3"/>
                </a:cxn>
                <a:cxn ang="0">
                  <a:pos x="2" y="0"/>
                </a:cxn>
                <a:cxn ang="0">
                  <a:pos x="2" y="0"/>
                </a:cxn>
                <a:cxn ang="0">
                  <a:pos x="2" y="0"/>
                </a:cxn>
                <a:cxn ang="0">
                  <a:pos x="2" y="0"/>
                </a:cxn>
                <a:cxn ang="0">
                  <a:pos x="2" y="0"/>
                </a:cxn>
                <a:cxn ang="0">
                  <a:pos x="2" y="0"/>
                </a:cxn>
                <a:cxn ang="0">
                  <a:pos x="5" y="0"/>
                </a:cxn>
                <a:cxn ang="0">
                  <a:pos x="5" y="0"/>
                </a:cxn>
                <a:cxn ang="0">
                  <a:pos x="5" y="0"/>
                </a:cxn>
                <a:cxn ang="0">
                  <a:pos x="5" y="0"/>
                </a:cxn>
              </a:cxnLst>
              <a:rect l="0" t="0" r="r" b="b"/>
              <a:pathLst>
                <a:path w="9" h="7">
                  <a:moveTo>
                    <a:pt x="5" y="0"/>
                  </a:moveTo>
                  <a:lnTo>
                    <a:pt x="5" y="0"/>
                  </a:lnTo>
                  <a:lnTo>
                    <a:pt x="5" y="0"/>
                  </a:lnTo>
                  <a:lnTo>
                    <a:pt x="5" y="0"/>
                  </a:lnTo>
                  <a:lnTo>
                    <a:pt x="5" y="0"/>
                  </a:lnTo>
                  <a:lnTo>
                    <a:pt x="5" y="0"/>
                  </a:lnTo>
                  <a:lnTo>
                    <a:pt x="5" y="0"/>
                  </a:lnTo>
                  <a:lnTo>
                    <a:pt x="7" y="3"/>
                  </a:lnTo>
                  <a:lnTo>
                    <a:pt x="7" y="3"/>
                  </a:lnTo>
                  <a:lnTo>
                    <a:pt x="7" y="7"/>
                  </a:lnTo>
                  <a:lnTo>
                    <a:pt x="7" y="7"/>
                  </a:lnTo>
                  <a:lnTo>
                    <a:pt x="9" y="7"/>
                  </a:lnTo>
                  <a:lnTo>
                    <a:pt x="9" y="7"/>
                  </a:lnTo>
                  <a:lnTo>
                    <a:pt x="9" y="7"/>
                  </a:lnTo>
                  <a:lnTo>
                    <a:pt x="9" y="7"/>
                  </a:lnTo>
                  <a:lnTo>
                    <a:pt x="9" y="7"/>
                  </a:lnTo>
                  <a:lnTo>
                    <a:pt x="9" y="7"/>
                  </a:lnTo>
                  <a:lnTo>
                    <a:pt x="7" y="7"/>
                  </a:lnTo>
                  <a:lnTo>
                    <a:pt x="7" y="7"/>
                  </a:lnTo>
                  <a:lnTo>
                    <a:pt x="2" y="5"/>
                  </a:lnTo>
                  <a:lnTo>
                    <a:pt x="2" y="5"/>
                  </a:lnTo>
                  <a:lnTo>
                    <a:pt x="2" y="3"/>
                  </a:lnTo>
                  <a:lnTo>
                    <a:pt x="2" y="3"/>
                  </a:lnTo>
                  <a:lnTo>
                    <a:pt x="0" y="3"/>
                  </a:lnTo>
                  <a:lnTo>
                    <a:pt x="0" y="3"/>
                  </a:lnTo>
                  <a:lnTo>
                    <a:pt x="2" y="0"/>
                  </a:lnTo>
                  <a:lnTo>
                    <a:pt x="2" y="0"/>
                  </a:lnTo>
                  <a:lnTo>
                    <a:pt x="2" y="0"/>
                  </a:lnTo>
                  <a:lnTo>
                    <a:pt x="2" y="0"/>
                  </a:lnTo>
                  <a:lnTo>
                    <a:pt x="2" y="0"/>
                  </a:lnTo>
                  <a:lnTo>
                    <a:pt x="2" y="0"/>
                  </a:lnTo>
                  <a:lnTo>
                    <a:pt x="5" y="0"/>
                  </a:lnTo>
                  <a:lnTo>
                    <a:pt x="5" y="0"/>
                  </a:lnTo>
                  <a:lnTo>
                    <a:pt x="5" y="0"/>
                  </a:lnTo>
                  <a:lnTo>
                    <a:pt x="5" y="0"/>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6" name="Freeform 805"/>
            <p:cNvSpPr>
              <a:spLocks/>
            </p:cNvSpPr>
            <p:nvPr/>
          </p:nvSpPr>
          <p:spPr bwMode="auto">
            <a:xfrm>
              <a:off x="927" y="818"/>
              <a:ext cx="12" cy="5"/>
            </a:xfrm>
            <a:custGeom>
              <a:avLst/>
              <a:gdLst/>
              <a:ahLst/>
              <a:cxnLst>
                <a:cxn ang="0">
                  <a:pos x="0" y="0"/>
                </a:cxn>
                <a:cxn ang="0">
                  <a:pos x="0" y="0"/>
                </a:cxn>
                <a:cxn ang="0">
                  <a:pos x="0" y="0"/>
                </a:cxn>
                <a:cxn ang="0">
                  <a:pos x="0" y="0"/>
                </a:cxn>
                <a:cxn ang="0">
                  <a:pos x="0" y="0"/>
                </a:cxn>
                <a:cxn ang="0">
                  <a:pos x="2" y="0"/>
                </a:cxn>
                <a:cxn ang="0">
                  <a:pos x="2" y="0"/>
                </a:cxn>
                <a:cxn ang="0">
                  <a:pos x="4" y="0"/>
                </a:cxn>
                <a:cxn ang="0">
                  <a:pos x="4" y="0"/>
                </a:cxn>
                <a:cxn ang="0">
                  <a:pos x="4" y="0"/>
                </a:cxn>
                <a:cxn ang="0">
                  <a:pos x="4" y="0"/>
                </a:cxn>
                <a:cxn ang="0">
                  <a:pos x="7" y="0"/>
                </a:cxn>
                <a:cxn ang="0">
                  <a:pos x="7" y="0"/>
                </a:cxn>
                <a:cxn ang="0">
                  <a:pos x="7" y="0"/>
                </a:cxn>
                <a:cxn ang="0">
                  <a:pos x="7" y="0"/>
                </a:cxn>
                <a:cxn ang="0">
                  <a:pos x="7" y="3"/>
                </a:cxn>
                <a:cxn ang="0">
                  <a:pos x="7" y="3"/>
                </a:cxn>
                <a:cxn ang="0">
                  <a:pos x="7" y="3"/>
                </a:cxn>
                <a:cxn ang="0">
                  <a:pos x="7" y="3"/>
                </a:cxn>
                <a:cxn ang="0">
                  <a:pos x="7" y="3"/>
                </a:cxn>
                <a:cxn ang="0">
                  <a:pos x="7" y="3"/>
                </a:cxn>
                <a:cxn ang="0">
                  <a:pos x="4" y="3"/>
                </a:cxn>
                <a:cxn ang="0">
                  <a:pos x="4" y="3"/>
                </a:cxn>
                <a:cxn ang="0">
                  <a:pos x="2" y="3"/>
                </a:cxn>
                <a:cxn ang="0">
                  <a:pos x="2" y="3"/>
                </a:cxn>
                <a:cxn ang="0">
                  <a:pos x="2" y="3"/>
                </a:cxn>
                <a:cxn ang="0">
                  <a:pos x="2" y="3"/>
                </a:cxn>
                <a:cxn ang="0">
                  <a:pos x="0" y="0"/>
                </a:cxn>
                <a:cxn ang="0">
                  <a:pos x="0" y="0"/>
                </a:cxn>
                <a:cxn ang="0">
                  <a:pos x="0" y="0"/>
                </a:cxn>
                <a:cxn ang="0">
                  <a:pos x="0" y="0"/>
                </a:cxn>
              </a:cxnLst>
              <a:rect l="0" t="0" r="r" b="b"/>
              <a:pathLst>
                <a:path w="7" h="3">
                  <a:moveTo>
                    <a:pt x="0" y="0"/>
                  </a:moveTo>
                  <a:lnTo>
                    <a:pt x="0" y="0"/>
                  </a:lnTo>
                  <a:lnTo>
                    <a:pt x="0" y="0"/>
                  </a:lnTo>
                  <a:lnTo>
                    <a:pt x="0" y="0"/>
                  </a:lnTo>
                  <a:lnTo>
                    <a:pt x="0" y="0"/>
                  </a:lnTo>
                  <a:lnTo>
                    <a:pt x="2" y="0"/>
                  </a:lnTo>
                  <a:lnTo>
                    <a:pt x="2" y="0"/>
                  </a:lnTo>
                  <a:lnTo>
                    <a:pt x="4" y="0"/>
                  </a:lnTo>
                  <a:lnTo>
                    <a:pt x="4" y="0"/>
                  </a:lnTo>
                  <a:lnTo>
                    <a:pt x="4" y="0"/>
                  </a:lnTo>
                  <a:lnTo>
                    <a:pt x="4" y="0"/>
                  </a:lnTo>
                  <a:lnTo>
                    <a:pt x="7" y="0"/>
                  </a:lnTo>
                  <a:lnTo>
                    <a:pt x="7" y="0"/>
                  </a:lnTo>
                  <a:lnTo>
                    <a:pt x="7" y="0"/>
                  </a:lnTo>
                  <a:lnTo>
                    <a:pt x="7" y="0"/>
                  </a:lnTo>
                  <a:lnTo>
                    <a:pt x="7" y="3"/>
                  </a:lnTo>
                  <a:lnTo>
                    <a:pt x="7" y="3"/>
                  </a:lnTo>
                  <a:lnTo>
                    <a:pt x="7" y="3"/>
                  </a:lnTo>
                  <a:lnTo>
                    <a:pt x="7" y="3"/>
                  </a:lnTo>
                  <a:lnTo>
                    <a:pt x="7" y="3"/>
                  </a:lnTo>
                  <a:lnTo>
                    <a:pt x="7" y="3"/>
                  </a:lnTo>
                  <a:lnTo>
                    <a:pt x="4" y="3"/>
                  </a:lnTo>
                  <a:lnTo>
                    <a:pt x="4" y="3"/>
                  </a:lnTo>
                  <a:lnTo>
                    <a:pt x="2" y="3"/>
                  </a:lnTo>
                  <a:lnTo>
                    <a:pt x="2" y="3"/>
                  </a:lnTo>
                  <a:lnTo>
                    <a:pt x="2" y="3"/>
                  </a:lnTo>
                  <a:lnTo>
                    <a:pt x="2" y="3"/>
                  </a:lnTo>
                  <a:lnTo>
                    <a:pt x="0" y="0"/>
                  </a:lnTo>
                  <a:lnTo>
                    <a:pt x="0" y="0"/>
                  </a:lnTo>
                  <a:lnTo>
                    <a:pt x="0" y="0"/>
                  </a:lnTo>
                  <a:lnTo>
                    <a:pt x="0" y="0"/>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7" name="Freeform 806"/>
            <p:cNvSpPr>
              <a:spLocks/>
            </p:cNvSpPr>
            <p:nvPr/>
          </p:nvSpPr>
          <p:spPr bwMode="auto">
            <a:xfrm>
              <a:off x="1190" y="818"/>
              <a:ext cx="9" cy="5"/>
            </a:xfrm>
            <a:custGeom>
              <a:avLst/>
              <a:gdLst/>
              <a:ahLst/>
              <a:cxnLst>
                <a:cxn ang="0">
                  <a:pos x="0" y="3"/>
                </a:cxn>
                <a:cxn ang="0">
                  <a:pos x="0" y="3"/>
                </a:cxn>
                <a:cxn ang="0">
                  <a:pos x="0" y="3"/>
                </a:cxn>
                <a:cxn ang="0">
                  <a:pos x="0" y="3"/>
                </a:cxn>
                <a:cxn ang="0">
                  <a:pos x="0" y="3"/>
                </a:cxn>
                <a:cxn ang="0">
                  <a:pos x="0" y="3"/>
                </a:cxn>
                <a:cxn ang="0">
                  <a:pos x="0" y="3"/>
                </a:cxn>
                <a:cxn ang="0">
                  <a:pos x="0" y="3"/>
                </a:cxn>
                <a:cxn ang="0">
                  <a:pos x="0" y="3"/>
                </a:cxn>
                <a:cxn ang="0">
                  <a:pos x="2" y="0"/>
                </a:cxn>
                <a:cxn ang="0">
                  <a:pos x="2" y="0"/>
                </a:cxn>
                <a:cxn ang="0">
                  <a:pos x="2" y="0"/>
                </a:cxn>
                <a:cxn ang="0">
                  <a:pos x="2" y="0"/>
                </a:cxn>
                <a:cxn ang="0">
                  <a:pos x="5" y="3"/>
                </a:cxn>
                <a:cxn ang="0">
                  <a:pos x="5" y="3"/>
                </a:cxn>
                <a:cxn ang="0">
                  <a:pos x="5" y="3"/>
                </a:cxn>
                <a:cxn ang="0">
                  <a:pos x="5" y="3"/>
                </a:cxn>
                <a:cxn ang="0">
                  <a:pos x="2" y="3"/>
                </a:cxn>
                <a:cxn ang="0">
                  <a:pos x="2" y="3"/>
                </a:cxn>
                <a:cxn ang="0">
                  <a:pos x="0" y="3"/>
                </a:cxn>
                <a:cxn ang="0">
                  <a:pos x="0" y="3"/>
                </a:cxn>
                <a:cxn ang="0">
                  <a:pos x="0" y="3"/>
                </a:cxn>
                <a:cxn ang="0">
                  <a:pos x="0" y="3"/>
                </a:cxn>
              </a:cxnLst>
              <a:rect l="0" t="0" r="r" b="b"/>
              <a:pathLst>
                <a:path w="5" h="3">
                  <a:moveTo>
                    <a:pt x="0" y="3"/>
                  </a:moveTo>
                  <a:lnTo>
                    <a:pt x="0" y="3"/>
                  </a:lnTo>
                  <a:lnTo>
                    <a:pt x="0" y="3"/>
                  </a:lnTo>
                  <a:lnTo>
                    <a:pt x="0" y="3"/>
                  </a:lnTo>
                  <a:lnTo>
                    <a:pt x="0" y="3"/>
                  </a:lnTo>
                  <a:lnTo>
                    <a:pt x="0" y="3"/>
                  </a:lnTo>
                  <a:lnTo>
                    <a:pt x="0" y="3"/>
                  </a:lnTo>
                  <a:lnTo>
                    <a:pt x="0" y="3"/>
                  </a:lnTo>
                  <a:lnTo>
                    <a:pt x="0" y="3"/>
                  </a:lnTo>
                  <a:lnTo>
                    <a:pt x="2" y="0"/>
                  </a:lnTo>
                  <a:lnTo>
                    <a:pt x="2" y="0"/>
                  </a:lnTo>
                  <a:lnTo>
                    <a:pt x="2" y="0"/>
                  </a:lnTo>
                  <a:lnTo>
                    <a:pt x="2" y="0"/>
                  </a:lnTo>
                  <a:lnTo>
                    <a:pt x="5" y="3"/>
                  </a:lnTo>
                  <a:lnTo>
                    <a:pt x="5" y="3"/>
                  </a:lnTo>
                  <a:lnTo>
                    <a:pt x="5" y="3"/>
                  </a:lnTo>
                  <a:lnTo>
                    <a:pt x="5" y="3"/>
                  </a:lnTo>
                  <a:lnTo>
                    <a:pt x="2" y="3"/>
                  </a:lnTo>
                  <a:lnTo>
                    <a:pt x="2" y="3"/>
                  </a:lnTo>
                  <a:lnTo>
                    <a:pt x="0" y="3"/>
                  </a:lnTo>
                  <a:lnTo>
                    <a:pt x="0" y="3"/>
                  </a:lnTo>
                  <a:lnTo>
                    <a:pt x="0" y="3"/>
                  </a:lnTo>
                  <a:lnTo>
                    <a:pt x="0" y="3"/>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8" name="Freeform 807"/>
            <p:cNvSpPr>
              <a:spLocks/>
            </p:cNvSpPr>
            <p:nvPr/>
          </p:nvSpPr>
          <p:spPr bwMode="auto">
            <a:xfrm>
              <a:off x="1194" y="823"/>
              <a:ext cx="17" cy="9"/>
            </a:xfrm>
            <a:custGeom>
              <a:avLst/>
              <a:gdLst/>
              <a:ahLst/>
              <a:cxnLst>
                <a:cxn ang="0">
                  <a:pos x="3" y="2"/>
                </a:cxn>
                <a:cxn ang="0">
                  <a:pos x="3" y="2"/>
                </a:cxn>
                <a:cxn ang="0">
                  <a:pos x="3" y="2"/>
                </a:cxn>
                <a:cxn ang="0">
                  <a:pos x="3" y="2"/>
                </a:cxn>
                <a:cxn ang="0">
                  <a:pos x="3" y="2"/>
                </a:cxn>
                <a:cxn ang="0">
                  <a:pos x="3" y="2"/>
                </a:cxn>
                <a:cxn ang="0">
                  <a:pos x="3" y="2"/>
                </a:cxn>
                <a:cxn ang="0">
                  <a:pos x="5" y="2"/>
                </a:cxn>
                <a:cxn ang="0">
                  <a:pos x="5" y="2"/>
                </a:cxn>
                <a:cxn ang="0">
                  <a:pos x="3" y="2"/>
                </a:cxn>
                <a:cxn ang="0">
                  <a:pos x="3" y="2"/>
                </a:cxn>
                <a:cxn ang="0">
                  <a:pos x="3" y="2"/>
                </a:cxn>
                <a:cxn ang="0">
                  <a:pos x="3" y="2"/>
                </a:cxn>
                <a:cxn ang="0">
                  <a:pos x="0" y="2"/>
                </a:cxn>
                <a:cxn ang="0">
                  <a:pos x="0" y="2"/>
                </a:cxn>
                <a:cxn ang="0">
                  <a:pos x="0" y="0"/>
                </a:cxn>
                <a:cxn ang="0">
                  <a:pos x="0" y="0"/>
                </a:cxn>
                <a:cxn ang="0">
                  <a:pos x="0" y="0"/>
                </a:cxn>
                <a:cxn ang="0">
                  <a:pos x="0" y="0"/>
                </a:cxn>
                <a:cxn ang="0">
                  <a:pos x="3" y="0"/>
                </a:cxn>
                <a:cxn ang="0">
                  <a:pos x="3" y="0"/>
                </a:cxn>
                <a:cxn ang="0">
                  <a:pos x="3" y="0"/>
                </a:cxn>
                <a:cxn ang="0">
                  <a:pos x="3" y="0"/>
                </a:cxn>
                <a:cxn ang="0">
                  <a:pos x="3" y="0"/>
                </a:cxn>
                <a:cxn ang="0">
                  <a:pos x="3" y="0"/>
                </a:cxn>
                <a:cxn ang="0">
                  <a:pos x="5" y="0"/>
                </a:cxn>
                <a:cxn ang="0">
                  <a:pos x="5" y="0"/>
                </a:cxn>
                <a:cxn ang="0">
                  <a:pos x="7" y="2"/>
                </a:cxn>
                <a:cxn ang="0">
                  <a:pos x="7" y="2"/>
                </a:cxn>
                <a:cxn ang="0">
                  <a:pos x="10" y="5"/>
                </a:cxn>
                <a:cxn ang="0">
                  <a:pos x="10" y="5"/>
                </a:cxn>
                <a:cxn ang="0">
                  <a:pos x="7" y="5"/>
                </a:cxn>
                <a:cxn ang="0">
                  <a:pos x="7" y="5"/>
                </a:cxn>
                <a:cxn ang="0">
                  <a:pos x="7" y="5"/>
                </a:cxn>
                <a:cxn ang="0">
                  <a:pos x="7" y="5"/>
                </a:cxn>
                <a:cxn ang="0">
                  <a:pos x="3" y="2"/>
                </a:cxn>
                <a:cxn ang="0">
                  <a:pos x="3" y="2"/>
                </a:cxn>
                <a:cxn ang="0">
                  <a:pos x="3" y="2"/>
                </a:cxn>
                <a:cxn ang="0">
                  <a:pos x="3" y="2"/>
                </a:cxn>
              </a:cxnLst>
              <a:rect l="0" t="0" r="r" b="b"/>
              <a:pathLst>
                <a:path w="10" h="5">
                  <a:moveTo>
                    <a:pt x="3" y="2"/>
                  </a:moveTo>
                  <a:lnTo>
                    <a:pt x="3" y="2"/>
                  </a:lnTo>
                  <a:lnTo>
                    <a:pt x="3" y="2"/>
                  </a:lnTo>
                  <a:lnTo>
                    <a:pt x="3" y="2"/>
                  </a:lnTo>
                  <a:lnTo>
                    <a:pt x="3" y="2"/>
                  </a:lnTo>
                  <a:lnTo>
                    <a:pt x="3" y="2"/>
                  </a:lnTo>
                  <a:lnTo>
                    <a:pt x="3" y="2"/>
                  </a:lnTo>
                  <a:lnTo>
                    <a:pt x="5" y="2"/>
                  </a:lnTo>
                  <a:lnTo>
                    <a:pt x="5" y="2"/>
                  </a:lnTo>
                  <a:lnTo>
                    <a:pt x="3" y="2"/>
                  </a:lnTo>
                  <a:lnTo>
                    <a:pt x="3" y="2"/>
                  </a:lnTo>
                  <a:lnTo>
                    <a:pt x="3" y="2"/>
                  </a:lnTo>
                  <a:lnTo>
                    <a:pt x="3" y="2"/>
                  </a:lnTo>
                  <a:lnTo>
                    <a:pt x="0" y="2"/>
                  </a:lnTo>
                  <a:lnTo>
                    <a:pt x="0" y="2"/>
                  </a:lnTo>
                  <a:lnTo>
                    <a:pt x="0" y="0"/>
                  </a:lnTo>
                  <a:lnTo>
                    <a:pt x="0" y="0"/>
                  </a:lnTo>
                  <a:lnTo>
                    <a:pt x="0" y="0"/>
                  </a:lnTo>
                  <a:lnTo>
                    <a:pt x="0" y="0"/>
                  </a:lnTo>
                  <a:lnTo>
                    <a:pt x="3" y="0"/>
                  </a:lnTo>
                  <a:lnTo>
                    <a:pt x="3" y="0"/>
                  </a:lnTo>
                  <a:lnTo>
                    <a:pt x="3" y="0"/>
                  </a:lnTo>
                  <a:lnTo>
                    <a:pt x="3" y="0"/>
                  </a:lnTo>
                  <a:lnTo>
                    <a:pt x="3" y="0"/>
                  </a:lnTo>
                  <a:lnTo>
                    <a:pt x="3" y="0"/>
                  </a:lnTo>
                  <a:lnTo>
                    <a:pt x="5" y="0"/>
                  </a:lnTo>
                  <a:lnTo>
                    <a:pt x="5" y="0"/>
                  </a:lnTo>
                  <a:lnTo>
                    <a:pt x="7" y="2"/>
                  </a:lnTo>
                  <a:lnTo>
                    <a:pt x="7" y="2"/>
                  </a:lnTo>
                  <a:lnTo>
                    <a:pt x="10" y="5"/>
                  </a:lnTo>
                  <a:lnTo>
                    <a:pt x="10" y="5"/>
                  </a:lnTo>
                  <a:lnTo>
                    <a:pt x="7" y="5"/>
                  </a:lnTo>
                  <a:lnTo>
                    <a:pt x="7" y="5"/>
                  </a:lnTo>
                  <a:lnTo>
                    <a:pt x="7" y="5"/>
                  </a:lnTo>
                  <a:lnTo>
                    <a:pt x="7" y="5"/>
                  </a:lnTo>
                  <a:lnTo>
                    <a:pt x="3" y="2"/>
                  </a:lnTo>
                  <a:lnTo>
                    <a:pt x="3" y="2"/>
                  </a:lnTo>
                  <a:lnTo>
                    <a:pt x="3" y="2"/>
                  </a:lnTo>
                  <a:lnTo>
                    <a:pt x="3" y="2"/>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9" name="Freeform 808"/>
            <p:cNvSpPr>
              <a:spLocks/>
            </p:cNvSpPr>
            <p:nvPr/>
          </p:nvSpPr>
          <p:spPr bwMode="auto">
            <a:xfrm>
              <a:off x="1194" y="827"/>
              <a:ext cx="20" cy="9"/>
            </a:xfrm>
            <a:custGeom>
              <a:avLst/>
              <a:gdLst/>
              <a:ahLst/>
              <a:cxnLst>
                <a:cxn ang="0">
                  <a:pos x="0" y="3"/>
                </a:cxn>
                <a:cxn ang="0">
                  <a:pos x="3" y="0"/>
                </a:cxn>
                <a:cxn ang="0">
                  <a:pos x="3" y="0"/>
                </a:cxn>
                <a:cxn ang="0">
                  <a:pos x="3" y="0"/>
                </a:cxn>
                <a:cxn ang="0">
                  <a:pos x="3" y="0"/>
                </a:cxn>
                <a:cxn ang="0">
                  <a:pos x="7" y="3"/>
                </a:cxn>
                <a:cxn ang="0">
                  <a:pos x="7" y="3"/>
                </a:cxn>
                <a:cxn ang="0">
                  <a:pos x="7" y="3"/>
                </a:cxn>
                <a:cxn ang="0">
                  <a:pos x="7" y="3"/>
                </a:cxn>
                <a:cxn ang="0">
                  <a:pos x="10" y="3"/>
                </a:cxn>
                <a:cxn ang="0">
                  <a:pos x="10" y="3"/>
                </a:cxn>
                <a:cxn ang="0">
                  <a:pos x="10" y="3"/>
                </a:cxn>
                <a:cxn ang="0">
                  <a:pos x="10" y="3"/>
                </a:cxn>
                <a:cxn ang="0">
                  <a:pos x="12" y="5"/>
                </a:cxn>
                <a:cxn ang="0">
                  <a:pos x="12" y="5"/>
                </a:cxn>
                <a:cxn ang="0">
                  <a:pos x="10" y="5"/>
                </a:cxn>
                <a:cxn ang="0">
                  <a:pos x="10" y="5"/>
                </a:cxn>
                <a:cxn ang="0">
                  <a:pos x="10" y="5"/>
                </a:cxn>
                <a:cxn ang="0">
                  <a:pos x="10" y="5"/>
                </a:cxn>
                <a:cxn ang="0">
                  <a:pos x="7" y="5"/>
                </a:cxn>
                <a:cxn ang="0">
                  <a:pos x="7" y="5"/>
                </a:cxn>
                <a:cxn ang="0">
                  <a:pos x="5" y="5"/>
                </a:cxn>
                <a:cxn ang="0">
                  <a:pos x="5" y="5"/>
                </a:cxn>
                <a:cxn ang="0">
                  <a:pos x="3" y="3"/>
                </a:cxn>
                <a:cxn ang="0">
                  <a:pos x="3" y="3"/>
                </a:cxn>
                <a:cxn ang="0">
                  <a:pos x="0" y="3"/>
                </a:cxn>
                <a:cxn ang="0">
                  <a:pos x="0" y="3"/>
                </a:cxn>
                <a:cxn ang="0">
                  <a:pos x="0" y="3"/>
                </a:cxn>
                <a:cxn ang="0">
                  <a:pos x="0" y="3"/>
                </a:cxn>
              </a:cxnLst>
              <a:rect l="0" t="0" r="r" b="b"/>
              <a:pathLst>
                <a:path w="12" h="5">
                  <a:moveTo>
                    <a:pt x="0" y="3"/>
                  </a:moveTo>
                  <a:lnTo>
                    <a:pt x="3" y="0"/>
                  </a:lnTo>
                  <a:lnTo>
                    <a:pt x="3" y="0"/>
                  </a:lnTo>
                  <a:lnTo>
                    <a:pt x="3" y="0"/>
                  </a:lnTo>
                  <a:lnTo>
                    <a:pt x="3" y="0"/>
                  </a:lnTo>
                  <a:lnTo>
                    <a:pt x="7" y="3"/>
                  </a:lnTo>
                  <a:lnTo>
                    <a:pt x="7" y="3"/>
                  </a:lnTo>
                  <a:lnTo>
                    <a:pt x="7" y="3"/>
                  </a:lnTo>
                  <a:lnTo>
                    <a:pt x="7" y="3"/>
                  </a:lnTo>
                  <a:lnTo>
                    <a:pt x="10" y="3"/>
                  </a:lnTo>
                  <a:lnTo>
                    <a:pt x="10" y="3"/>
                  </a:lnTo>
                  <a:lnTo>
                    <a:pt x="10" y="3"/>
                  </a:lnTo>
                  <a:lnTo>
                    <a:pt x="10" y="3"/>
                  </a:lnTo>
                  <a:lnTo>
                    <a:pt x="12" y="5"/>
                  </a:lnTo>
                  <a:lnTo>
                    <a:pt x="12" y="5"/>
                  </a:lnTo>
                  <a:lnTo>
                    <a:pt x="10" y="5"/>
                  </a:lnTo>
                  <a:lnTo>
                    <a:pt x="10" y="5"/>
                  </a:lnTo>
                  <a:lnTo>
                    <a:pt x="10" y="5"/>
                  </a:lnTo>
                  <a:lnTo>
                    <a:pt x="10" y="5"/>
                  </a:lnTo>
                  <a:lnTo>
                    <a:pt x="7" y="5"/>
                  </a:lnTo>
                  <a:lnTo>
                    <a:pt x="7" y="5"/>
                  </a:lnTo>
                  <a:lnTo>
                    <a:pt x="5" y="5"/>
                  </a:lnTo>
                  <a:lnTo>
                    <a:pt x="5" y="5"/>
                  </a:lnTo>
                  <a:lnTo>
                    <a:pt x="3" y="3"/>
                  </a:lnTo>
                  <a:lnTo>
                    <a:pt x="3" y="3"/>
                  </a:lnTo>
                  <a:lnTo>
                    <a:pt x="0" y="3"/>
                  </a:lnTo>
                  <a:lnTo>
                    <a:pt x="0" y="3"/>
                  </a:lnTo>
                  <a:lnTo>
                    <a:pt x="0" y="3"/>
                  </a:lnTo>
                  <a:lnTo>
                    <a:pt x="0" y="3"/>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10" name="Freeform 809"/>
            <p:cNvSpPr>
              <a:spLocks/>
            </p:cNvSpPr>
            <p:nvPr/>
          </p:nvSpPr>
          <p:spPr bwMode="auto">
            <a:xfrm>
              <a:off x="1160" y="827"/>
              <a:ext cx="9" cy="9"/>
            </a:xfrm>
            <a:custGeom>
              <a:avLst/>
              <a:gdLst/>
              <a:ahLst/>
              <a:cxnLst>
                <a:cxn ang="0">
                  <a:pos x="5" y="3"/>
                </a:cxn>
                <a:cxn ang="0">
                  <a:pos x="5" y="3"/>
                </a:cxn>
                <a:cxn ang="0">
                  <a:pos x="5" y="3"/>
                </a:cxn>
                <a:cxn ang="0">
                  <a:pos x="0" y="5"/>
                </a:cxn>
                <a:cxn ang="0">
                  <a:pos x="0" y="5"/>
                </a:cxn>
                <a:cxn ang="0">
                  <a:pos x="0" y="3"/>
                </a:cxn>
                <a:cxn ang="0">
                  <a:pos x="0" y="3"/>
                </a:cxn>
                <a:cxn ang="0">
                  <a:pos x="3" y="3"/>
                </a:cxn>
                <a:cxn ang="0">
                  <a:pos x="3" y="3"/>
                </a:cxn>
                <a:cxn ang="0">
                  <a:pos x="3" y="0"/>
                </a:cxn>
                <a:cxn ang="0">
                  <a:pos x="3" y="0"/>
                </a:cxn>
                <a:cxn ang="0">
                  <a:pos x="5" y="3"/>
                </a:cxn>
                <a:cxn ang="0">
                  <a:pos x="5" y="3"/>
                </a:cxn>
                <a:cxn ang="0">
                  <a:pos x="5" y="3"/>
                </a:cxn>
                <a:cxn ang="0">
                  <a:pos x="5" y="3"/>
                </a:cxn>
              </a:cxnLst>
              <a:rect l="0" t="0" r="r" b="b"/>
              <a:pathLst>
                <a:path w="5" h="5">
                  <a:moveTo>
                    <a:pt x="5" y="3"/>
                  </a:moveTo>
                  <a:lnTo>
                    <a:pt x="5" y="3"/>
                  </a:lnTo>
                  <a:lnTo>
                    <a:pt x="5" y="3"/>
                  </a:lnTo>
                  <a:lnTo>
                    <a:pt x="0" y="5"/>
                  </a:lnTo>
                  <a:lnTo>
                    <a:pt x="0" y="5"/>
                  </a:lnTo>
                  <a:lnTo>
                    <a:pt x="0" y="3"/>
                  </a:lnTo>
                  <a:lnTo>
                    <a:pt x="0" y="3"/>
                  </a:lnTo>
                  <a:lnTo>
                    <a:pt x="3" y="3"/>
                  </a:lnTo>
                  <a:lnTo>
                    <a:pt x="3" y="3"/>
                  </a:lnTo>
                  <a:lnTo>
                    <a:pt x="3" y="0"/>
                  </a:lnTo>
                  <a:lnTo>
                    <a:pt x="3" y="0"/>
                  </a:lnTo>
                  <a:lnTo>
                    <a:pt x="5" y="3"/>
                  </a:lnTo>
                  <a:lnTo>
                    <a:pt x="5" y="3"/>
                  </a:lnTo>
                  <a:lnTo>
                    <a:pt x="5" y="3"/>
                  </a:lnTo>
                  <a:lnTo>
                    <a:pt x="5" y="3"/>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11" name="Freeform 810"/>
            <p:cNvSpPr>
              <a:spLocks/>
            </p:cNvSpPr>
            <p:nvPr/>
          </p:nvSpPr>
          <p:spPr bwMode="auto">
            <a:xfrm>
              <a:off x="1181" y="832"/>
              <a:ext cx="13" cy="7"/>
            </a:xfrm>
            <a:custGeom>
              <a:avLst/>
              <a:gdLst/>
              <a:ahLst/>
              <a:cxnLst>
                <a:cxn ang="0">
                  <a:pos x="0" y="2"/>
                </a:cxn>
                <a:cxn ang="0">
                  <a:pos x="3" y="0"/>
                </a:cxn>
                <a:cxn ang="0">
                  <a:pos x="3" y="0"/>
                </a:cxn>
                <a:cxn ang="0">
                  <a:pos x="3" y="0"/>
                </a:cxn>
                <a:cxn ang="0">
                  <a:pos x="3" y="0"/>
                </a:cxn>
                <a:cxn ang="0">
                  <a:pos x="5" y="0"/>
                </a:cxn>
                <a:cxn ang="0">
                  <a:pos x="5" y="0"/>
                </a:cxn>
                <a:cxn ang="0">
                  <a:pos x="5" y="0"/>
                </a:cxn>
                <a:cxn ang="0">
                  <a:pos x="5" y="0"/>
                </a:cxn>
                <a:cxn ang="0">
                  <a:pos x="5" y="2"/>
                </a:cxn>
                <a:cxn ang="0">
                  <a:pos x="5" y="2"/>
                </a:cxn>
                <a:cxn ang="0">
                  <a:pos x="7" y="2"/>
                </a:cxn>
                <a:cxn ang="0">
                  <a:pos x="7" y="2"/>
                </a:cxn>
                <a:cxn ang="0">
                  <a:pos x="7" y="4"/>
                </a:cxn>
                <a:cxn ang="0">
                  <a:pos x="7" y="4"/>
                </a:cxn>
                <a:cxn ang="0">
                  <a:pos x="5" y="2"/>
                </a:cxn>
                <a:cxn ang="0">
                  <a:pos x="5" y="2"/>
                </a:cxn>
                <a:cxn ang="0">
                  <a:pos x="3" y="2"/>
                </a:cxn>
                <a:cxn ang="0">
                  <a:pos x="3" y="2"/>
                </a:cxn>
                <a:cxn ang="0">
                  <a:pos x="0" y="2"/>
                </a:cxn>
                <a:cxn ang="0">
                  <a:pos x="0" y="2"/>
                </a:cxn>
                <a:cxn ang="0">
                  <a:pos x="0" y="2"/>
                </a:cxn>
                <a:cxn ang="0">
                  <a:pos x="0" y="2"/>
                </a:cxn>
                <a:cxn ang="0">
                  <a:pos x="0" y="2"/>
                </a:cxn>
                <a:cxn ang="0">
                  <a:pos x="0" y="2"/>
                </a:cxn>
              </a:cxnLst>
              <a:rect l="0" t="0" r="r" b="b"/>
              <a:pathLst>
                <a:path w="7" h="4">
                  <a:moveTo>
                    <a:pt x="0" y="2"/>
                  </a:moveTo>
                  <a:lnTo>
                    <a:pt x="3" y="0"/>
                  </a:lnTo>
                  <a:lnTo>
                    <a:pt x="3" y="0"/>
                  </a:lnTo>
                  <a:lnTo>
                    <a:pt x="3" y="0"/>
                  </a:lnTo>
                  <a:lnTo>
                    <a:pt x="3" y="0"/>
                  </a:lnTo>
                  <a:lnTo>
                    <a:pt x="5" y="0"/>
                  </a:lnTo>
                  <a:lnTo>
                    <a:pt x="5" y="0"/>
                  </a:lnTo>
                  <a:lnTo>
                    <a:pt x="5" y="0"/>
                  </a:lnTo>
                  <a:lnTo>
                    <a:pt x="5" y="0"/>
                  </a:lnTo>
                  <a:lnTo>
                    <a:pt x="5" y="2"/>
                  </a:lnTo>
                  <a:lnTo>
                    <a:pt x="5" y="2"/>
                  </a:lnTo>
                  <a:lnTo>
                    <a:pt x="7" y="2"/>
                  </a:lnTo>
                  <a:lnTo>
                    <a:pt x="7" y="2"/>
                  </a:lnTo>
                  <a:lnTo>
                    <a:pt x="7" y="4"/>
                  </a:lnTo>
                  <a:lnTo>
                    <a:pt x="7" y="4"/>
                  </a:lnTo>
                  <a:lnTo>
                    <a:pt x="5" y="2"/>
                  </a:lnTo>
                  <a:lnTo>
                    <a:pt x="5" y="2"/>
                  </a:lnTo>
                  <a:lnTo>
                    <a:pt x="3" y="2"/>
                  </a:lnTo>
                  <a:lnTo>
                    <a:pt x="3" y="2"/>
                  </a:lnTo>
                  <a:lnTo>
                    <a:pt x="0" y="2"/>
                  </a:lnTo>
                  <a:lnTo>
                    <a:pt x="0" y="2"/>
                  </a:lnTo>
                  <a:lnTo>
                    <a:pt x="0" y="2"/>
                  </a:lnTo>
                  <a:lnTo>
                    <a:pt x="0" y="2"/>
                  </a:lnTo>
                  <a:lnTo>
                    <a:pt x="0" y="2"/>
                  </a:lnTo>
                  <a:lnTo>
                    <a:pt x="0" y="2"/>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12" name="Freeform 811"/>
            <p:cNvSpPr>
              <a:spLocks/>
            </p:cNvSpPr>
            <p:nvPr/>
          </p:nvSpPr>
          <p:spPr bwMode="auto">
            <a:xfrm>
              <a:off x="1154" y="836"/>
              <a:ext cx="12" cy="3"/>
            </a:xfrm>
            <a:custGeom>
              <a:avLst/>
              <a:gdLst/>
              <a:ahLst/>
              <a:cxnLst>
                <a:cxn ang="0">
                  <a:pos x="4" y="0"/>
                </a:cxn>
                <a:cxn ang="0">
                  <a:pos x="4" y="0"/>
                </a:cxn>
                <a:cxn ang="0">
                  <a:pos x="4" y="0"/>
                </a:cxn>
                <a:cxn ang="0">
                  <a:pos x="4" y="0"/>
                </a:cxn>
                <a:cxn ang="0">
                  <a:pos x="4" y="0"/>
                </a:cxn>
                <a:cxn ang="0">
                  <a:pos x="7" y="0"/>
                </a:cxn>
                <a:cxn ang="0">
                  <a:pos x="7" y="0"/>
                </a:cxn>
                <a:cxn ang="0">
                  <a:pos x="7" y="2"/>
                </a:cxn>
                <a:cxn ang="0">
                  <a:pos x="7" y="2"/>
                </a:cxn>
                <a:cxn ang="0">
                  <a:pos x="4" y="2"/>
                </a:cxn>
                <a:cxn ang="0">
                  <a:pos x="4" y="2"/>
                </a:cxn>
                <a:cxn ang="0">
                  <a:pos x="4" y="2"/>
                </a:cxn>
                <a:cxn ang="0">
                  <a:pos x="4" y="2"/>
                </a:cxn>
                <a:cxn ang="0">
                  <a:pos x="4" y="2"/>
                </a:cxn>
                <a:cxn ang="0">
                  <a:pos x="4" y="2"/>
                </a:cxn>
                <a:cxn ang="0">
                  <a:pos x="4" y="2"/>
                </a:cxn>
                <a:cxn ang="0">
                  <a:pos x="4" y="2"/>
                </a:cxn>
                <a:cxn ang="0">
                  <a:pos x="4" y="2"/>
                </a:cxn>
                <a:cxn ang="0">
                  <a:pos x="4" y="2"/>
                </a:cxn>
                <a:cxn ang="0">
                  <a:pos x="2" y="2"/>
                </a:cxn>
                <a:cxn ang="0">
                  <a:pos x="2" y="2"/>
                </a:cxn>
                <a:cxn ang="0">
                  <a:pos x="2" y="2"/>
                </a:cxn>
                <a:cxn ang="0">
                  <a:pos x="2" y="2"/>
                </a:cxn>
                <a:cxn ang="0">
                  <a:pos x="2" y="2"/>
                </a:cxn>
                <a:cxn ang="0">
                  <a:pos x="2" y="2"/>
                </a:cxn>
                <a:cxn ang="0">
                  <a:pos x="2" y="2"/>
                </a:cxn>
                <a:cxn ang="0">
                  <a:pos x="2" y="2"/>
                </a:cxn>
                <a:cxn ang="0">
                  <a:pos x="0" y="0"/>
                </a:cxn>
                <a:cxn ang="0">
                  <a:pos x="0" y="0"/>
                </a:cxn>
                <a:cxn ang="0">
                  <a:pos x="0" y="0"/>
                </a:cxn>
                <a:cxn ang="0">
                  <a:pos x="0" y="0"/>
                </a:cxn>
                <a:cxn ang="0">
                  <a:pos x="2" y="0"/>
                </a:cxn>
                <a:cxn ang="0">
                  <a:pos x="2" y="0"/>
                </a:cxn>
                <a:cxn ang="0">
                  <a:pos x="2" y="0"/>
                </a:cxn>
                <a:cxn ang="0">
                  <a:pos x="2" y="0"/>
                </a:cxn>
                <a:cxn ang="0">
                  <a:pos x="2" y="0"/>
                </a:cxn>
                <a:cxn ang="0">
                  <a:pos x="2" y="0"/>
                </a:cxn>
                <a:cxn ang="0">
                  <a:pos x="2" y="0"/>
                </a:cxn>
                <a:cxn ang="0">
                  <a:pos x="2" y="0"/>
                </a:cxn>
                <a:cxn ang="0">
                  <a:pos x="4" y="0"/>
                </a:cxn>
                <a:cxn ang="0">
                  <a:pos x="4" y="0"/>
                </a:cxn>
                <a:cxn ang="0">
                  <a:pos x="4" y="0"/>
                </a:cxn>
                <a:cxn ang="0">
                  <a:pos x="4" y="0"/>
                </a:cxn>
              </a:cxnLst>
              <a:rect l="0" t="0" r="r" b="b"/>
              <a:pathLst>
                <a:path w="7" h="2">
                  <a:moveTo>
                    <a:pt x="4" y="0"/>
                  </a:moveTo>
                  <a:lnTo>
                    <a:pt x="4" y="0"/>
                  </a:lnTo>
                  <a:lnTo>
                    <a:pt x="4" y="0"/>
                  </a:lnTo>
                  <a:lnTo>
                    <a:pt x="4" y="0"/>
                  </a:lnTo>
                  <a:lnTo>
                    <a:pt x="4" y="0"/>
                  </a:lnTo>
                  <a:lnTo>
                    <a:pt x="7" y="0"/>
                  </a:lnTo>
                  <a:lnTo>
                    <a:pt x="7" y="0"/>
                  </a:lnTo>
                  <a:lnTo>
                    <a:pt x="7" y="2"/>
                  </a:lnTo>
                  <a:lnTo>
                    <a:pt x="7" y="2"/>
                  </a:lnTo>
                  <a:lnTo>
                    <a:pt x="4" y="2"/>
                  </a:lnTo>
                  <a:lnTo>
                    <a:pt x="4" y="2"/>
                  </a:lnTo>
                  <a:lnTo>
                    <a:pt x="4" y="2"/>
                  </a:lnTo>
                  <a:lnTo>
                    <a:pt x="4" y="2"/>
                  </a:lnTo>
                  <a:lnTo>
                    <a:pt x="4" y="2"/>
                  </a:lnTo>
                  <a:lnTo>
                    <a:pt x="4" y="2"/>
                  </a:lnTo>
                  <a:lnTo>
                    <a:pt x="4" y="2"/>
                  </a:lnTo>
                  <a:lnTo>
                    <a:pt x="4" y="2"/>
                  </a:lnTo>
                  <a:lnTo>
                    <a:pt x="4" y="2"/>
                  </a:lnTo>
                  <a:lnTo>
                    <a:pt x="4" y="2"/>
                  </a:lnTo>
                  <a:lnTo>
                    <a:pt x="2" y="2"/>
                  </a:lnTo>
                  <a:lnTo>
                    <a:pt x="2" y="2"/>
                  </a:lnTo>
                  <a:lnTo>
                    <a:pt x="2" y="2"/>
                  </a:lnTo>
                  <a:lnTo>
                    <a:pt x="2" y="2"/>
                  </a:lnTo>
                  <a:lnTo>
                    <a:pt x="2" y="2"/>
                  </a:lnTo>
                  <a:lnTo>
                    <a:pt x="2" y="2"/>
                  </a:lnTo>
                  <a:lnTo>
                    <a:pt x="2" y="2"/>
                  </a:lnTo>
                  <a:lnTo>
                    <a:pt x="2" y="2"/>
                  </a:lnTo>
                  <a:lnTo>
                    <a:pt x="0" y="0"/>
                  </a:lnTo>
                  <a:lnTo>
                    <a:pt x="0" y="0"/>
                  </a:lnTo>
                  <a:lnTo>
                    <a:pt x="0" y="0"/>
                  </a:lnTo>
                  <a:lnTo>
                    <a:pt x="0" y="0"/>
                  </a:lnTo>
                  <a:lnTo>
                    <a:pt x="2" y="0"/>
                  </a:lnTo>
                  <a:lnTo>
                    <a:pt x="2" y="0"/>
                  </a:lnTo>
                  <a:lnTo>
                    <a:pt x="2" y="0"/>
                  </a:lnTo>
                  <a:lnTo>
                    <a:pt x="2" y="0"/>
                  </a:lnTo>
                  <a:lnTo>
                    <a:pt x="2" y="0"/>
                  </a:lnTo>
                  <a:lnTo>
                    <a:pt x="2" y="0"/>
                  </a:lnTo>
                  <a:lnTo>
                    <a:pt x="2" y="0"/>
                  </a:lnTo>
                  <a:lnTo>
                    <a:pt x="2" y="0"/>
                  </a:lnTo>
                  <a:lnTo>
                    <a:pt x="4" y="0"/>
                  </a:lnTo>
                  <a:lnTo>
                    <a:pt x="4" y="0"/>
                  </a:lnTo>
                  <a:lnTo>
                    <a:pt x="4" y="0"/>
                  </a:lnTo>
                  <a:lnTo>
                    <a:pt x="4" y="0"/>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13" name="Freeform 812"/>
            <p:cNvSpPr>
              <a:spLocks/>
            </p:cNvSpPr>
            <p:nvPr/>
          </p:nvSpPr>
          <p:spPr bwMode="auto">
            <a:xfrm>
              <a:off x="1199" y="836"/>
              <a:ext cx="24" cy="24"/>
            </a:xfrm>
            <a:custGeom>
              <a:avLst/>
              <a:gdLst/>
              <a:ahLst/>
              <a:cxnLst>
                <a:cxn ang="0">
                  <a:pos x="2" y="7"/>
                </a:cxn>
                <a:cxn ang="0">
                  <a:pos x="0" y="5"/>
                </a:cxn>
                <a:cxn ang="0">
                  <a:pos x="0" y="5"/>
                </a:cxn>
                <a:cxn ang="0">
                  <a:pos x="0" y="5"/>
                </a:cxn>
                <a:cxn ang="0">
                  <a:pos x="0" y="5"/>
                </a:cxn>
                <a:cxn ang="0">
                  <a:pos x="0" y="2"/>
                </a:cxn>
                <a:cxn ang="0">
                  <a:pos x="0" y="2"/>
                </a:cxn>
                <a:cxn ang="0">
                  <a:pos x="2" y="2"/>
                </a:cxn>
                <a:cxn ang="0">
                  <a:pos x="2" y="2"/>
                </a:cxn>
                <a:cxn ang="0">
                  <a:pos x="4" y="2"/>
                </a:cxn>
                <a:cxn ang="0">
                  <a:pos x="4" y="2"/>
                </a:cxn>
                <a:cxn ang="0">
                  <a:pos x="7" y="0"/>
                </a:cxn>
                <a:cxn ang="0">
                  <a:pos x="7" y="0"/>
                </a:cxn>
                <a:cxn ang="0">
                  <a:pos x="7" y="2"/>
                </a:cxn>
                <a:cxn ang="0">
                  <a:pos x="7" y="2"/>
                </a:cxn>
                <a:cxn ang="0">
                  <a:pos x="9" y="2"/>
                </a:cxn>
                <a:cxn ang="0">
                  <a:pos x="9" y="2"/>
                </a:cxn>
                <a:cxn ang="0">
                  <a:pos x="9" y="2"/>
                </a:cxn>
                <a:cxn ang="0">
                  <a:pos x="9" y="2"/>
                </a:cxn>
                <a:cxn ang="0">
                  <a:pos x="11" y="2"/>
                </a:cxn>
                <a:cxn ang="0">
                  <a:pos x="11" y="2"/>
                </a:cxn>
                <a:cxn ang="0">
                  <a:pos x="11" y="2"/>
                </a:cxn>
                <a:cxn ang="0">
                  <a:pos x="11" y="2"/>
                </a:cxn>
                <a:cxn ang="0">
                  <a:pos x="11" y="2"/>
                </a:cxn>
                <a:cxn ang="0">
                  <a:pos x="11" y="2"/>
                </a:cxn>
                <a:cxn ang="0">
                  <a:pos x="14" y="7"/>
                </a:cxn>
                <a:cxn ang="0">
                  <a:pos x="14" y="7"/>
                </a:cxn>
                <a:cxn ang="0">
                  <a:pos x="14" y="7"/>
                </a:cxn>
                <a:cxn ang="0">
                  <a:pos x="14" y="7"/>
                </a:cxn>
                <a:cxn ang="0">
                  <a:pos x="11" y="9"/>
                </a:cxn>
                <a:cxn ang="0">
                  <a:pos x="11" y="9"/>
                </a:cxn>
                <a:cxn ang="0">
                  <a:pos x="11" y="12"/>
                </a:cxn>
                <a:cxn ang="0">
                  <a:pos x="11" y="12"/>
                </a:cxn>
                <a:cxn ang="0">
                  <a:pos x="11" y="12"/>
                </a:cxn>
                <a:cxn ang="0">
                  <a:pos x="11" y="12"/>
                </a:cxn>
                <a:cxn ang="0">
                  <a:pos x="11" y="14"/>
                </a:cxn>
                <a:cxn ang="0">
                  <a:pos x="11" y="14"/>
                </a:cxn>
                <a:cxn ang="0">
                  <a:pos x="9" y="12"/>
                </a:cxn>
                <a:cxn ang="0">
                  <a:pos x="9" y="12"/>
                </a:cxn>
                <a:cxn ang="0">
                  <a:pos x="7" y="9"/>
                </a:cxn>
                <a:cxn ang="0">
                  <a:pos x="7" y="9"/>
                </a:cxn>
                <a:cxn ang="0">
                  <a:pos x="4" y="9"/>
                </a:cxn>
                <a:cxn ang="0">
                  <a:pos x="4" y="9"/>
                </a:cxn>
                <a:cxn ang="0">
                  <a:pos x="4" y="9"/>
                </a:cxn>
                <a:cxn ang="0">
                  <a:pos x="4" y="9"/>
                </a:cxn>
                <a:cxn ang="0">
                  <a:pos x="2" y="7"/>
                </a:cxn>
                <a:cxn ang="0">
                  <a:pos x="2" y="7"/>
                </a:cxn>
                <a:cxn ang="0">
                  <a:pos x="2" y="7"/>
                </a:cxn>
                <a:cxn ang="0">
                  <a:pos x="2" y="7"/>
                </a:cxn>
                <a:cxn ang="0">
                  <a:pos x="2" y="7"/>
                </a:cxn>
                <a:cxn ang="0">
                  <a:pos x="2" y="7"/>
                </a:cxn>
              </a:cxnLst>
              <a:rect l="0" t="0" r="r" b="b"/>
              <a:pathLst>
                <a:path w="14" h="14">
                  <a:moveTo>
                    <a:pt x="2" y="7"/>
                  </a:moveTo>
                  <a:lnTo>
                    <a:pt x="0" y="5"/>
                  </a:lnTo>
                  <a:lnTo>
                    <a:pt x="0" y="5"/>
                  </a:lnTo>
                  <a:lnTo>
                    <a:pt x="0" y="5"/>
                  </a:lnTo>
                  <a:lnTo>
                    <a:pt x="0" y="5"/>
                  </a:lnTo>
                  <a:lnTo>
                    <a:pt x="0" y="2"/>
                  </a:lnTo>
                  <a:lnTo>
                    <a:pt x="0" y="2"/>
                  </a:lnTo>
                  <a:lnTo>
                    <a:pt x="2" y="2"/>
                  </a:lnTo>
                  <a:lnTo>
                    <a:pt x="2" y="2"/>
                  </a:lnTo>
                  <a:lnTo>
                    <a:pt x="4" y="2"/>
                  </a:lnTo>
                  <a:lnTo>
                    <a:pt x="4" y="2"/>
                  </a:lnTo>
                  <a:lnTo>
                    <a:pt x="7" y="0"/>
                  </a:lnTo>
                  <a:lnTo>
                    <a:pt x="7" y="0"/>
                  </a:lnTo>
                  <a:lnTo>
                    <a:pt x="7" y="2"/>
                  </a:lnTo>
                  <a:lnTo>
                    <a:pt x="7" y="2"/>
                  </a:lnTo>
                  <a:lnTo>
                    <a:pt x="9" y="2"/>
                  </a:lnTo>
                  <a:lnTo>
                    <a:pt x="9" y="2"/>
                  </a:lnTo>
                  <a:lnTo>
                    <a:pt x="9" y="2"/>
                  </a:lnTo>
                  <a:lnTo>
                    <a:pt x="9" y="2"/>
                  </a:lnTo>
                  <a:lnTo>
                    <a:pt x="11" y="2"/>
                  </a:lnTo>
                  <a:lnTo>
                    <a:pt x="11" y="2"/>
                  </a:lnTo>
                  <a:lnTo>
                    <a:pt x="11" y="2"/>
                  </a:lnTo>
                  <a:lnTo>
                    <a:pt x="11" y="2"/>
                  </a:lnTo>
                  <a:lnTo>
                    <a:pt x="11" y="2"/>
                  </a:lnTo>
                  <a:lnTo>
                    <a:pt x="11" y="2"/>
                  </a:lnTo>
                  <a:lnTo>
                    <a:pt x="14" y="7"/>
                  </a:lnTo>
                  <a:lnTo>
                    <a:pt x="14" y="7"/>
                  </a:lnTo>
                  <a:lnTo>
                    <a:pt x="14" y="7"/>
                  </a:lnTo>
                  <a:lnTo>
                    <a:pt x="14" y="7"/>
                  </a:lnTo>
                  <a:lnTo>
                    <a:pt x="11" y="9"/>
                  </a:lnTo>
                  <a:lnTo>
                    <a:pt x="11" y="9"/>
                  </a:lnTo>
                  <a:lnTo>
                    <a:pt x="11" y="12"/>
                  </a:lnTo>
                  <a:lnTo>
                    <a:pt x="11" y="12"/>
                  </a:lnTo>
                  <a:lnTo>
                    <a:pt x="11" y="12"/>
                  </a:lnTo>
                  <a:lnTo>
                    <a:pt x="11" y="12"/>
                  </a:lnTo>
                  <a:lnTo>
                    <a:pt x="11" y="14"/>
                  </a:lnTo>
                  <a:lnTo>
                    <a:pt x="11" y="14"/>
                  </a:lnTo>
                  <a:lnTo>
                    <a:pt x="9" y="12"/>
                  </a:lnTo>
                  <a:lnTo>
                    <a:pt x="9" y="12"/>
                  </a:lnTo>
                  <a:lnTo>
                    <a:pt x="7" y="9"/>
                  </a:lnTo>
                  <a:lnTo>
                    <a:pt x="7" y="9"/>
                  </a:lnTo>
                  <a:lnTo>
                    <a:pt x="4" y="9"/>
                  </a:lnTo>
                  <a:lnTo>
                    <a:pt x="4" y="9"/>
                  </a:lnTo>
                  <a:lnTo>
                    <a:pt x="4" y="9"/>
                  </a:lnTo>
                  <a:lnTo>
                    <a:pt x="4" y="9"/>
                  </a:lnTo>
                  <a:lnTo>
                    <a:pt x="2" y="7"/>
                  </a:lnTo>
                  <a:lnTo>
                    <a:pt x="2" y="7"/>
                  </a:lnTo>
                  <a:lnTo>
                    <a:pt x="2" y="7"/>
                  </a:lnTo>
                  <a:lnTo>
                    <a:pt x="2" y="7"/>
                  </a:lnTo>
                  <a:lnTo>
                    <a:pt x="2" y="7"/>
                  </a:lnTo>
                  <a:lnTo>
                    <a:pt x="2" y="7"/>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14" name="Freeform 813"/>
            <p:cNvSpPr>
              <a:spLocks/>
            </p:cNvSpPr>
            <p:nvPr/>
          </p:nvSpPr>
          <p:spPr bwMode="auto">
            <a:xfrm>
              <a:off x="918" y="839"/>
              <a:ext cx="345" cy="322"/>
            </a:xfrm>
            <a:custGeom>
              <a:avLst/>
              <a:gdLst/>
              <a:ahLst/>
              <a:cxnLst>
                <a:cxn ang="0">
                  <a:pos x="14" y="173"/>
                </a:cxn>
                <a:cxn ang="0">
                  <a:pos x="14" y="166"/>
                </a:cxn>
                <a:cxn ang="0">
                  <a:pos x="14" y="151"/>
                </a:cxn>
                <a:cxn ang="0">
                  <a:pos x="14" y="142"/>
                </a:cxn>
                <a:cxn ang="0">
                  <a:pos x="17" y="133"/>
                </a:cxn>
                <a:cxn ang="0">
                  <a:pos x="14" y="130"/>
                </a:cxn>
                <a:cxn ang="0">
                  <a:pos x="9" y="125"/>
                </a:cxn>
                <a:cxn ang="0">
                  <a:pos x="7" y="118"/>
                </a:cxn>
                <a:cxn ang="0">
                  <a:pos x="9" y="114"/>
                </a:cxn>
                <a:cxn ang="0">
                  <a:pos x="17" y="104"/>
                </a:cxn>
                <a:cxn ang="0">
                  <a:pos x="24" y="102"/>
                </a:cxn>
                <a:cxn ang="0">
                  <a:pos x="26" y="90"/>
                </a:cxn>
                <a:cxn ang="0">
                  <a:pos x="26" y="97"/>
                </a:cxn>
                <a:cxn ang="0">
                  <a:pos x="31" y="88"/>
                </a:cxn>
                <a:cxn ang="0">
                  <a:pos x="26" y="78"/>
                </a:cxn>
                <a:cxn ang="0">
                  <a:pos x="24" y="64"/>
                </a:cxn>
                <a:cxn ang="0">
                  <a:pos x="19" y="45"/>
                </a:cxn>
                <a:cxn ang="0">
                  <a:pos x="9" y="24"/>
                </a:cxn>
                <a:cxn ang="0">
                  <a:pos x="0" y="5"/>
                </a:cxn>
                <a:cxn ang="0">
                  <a:pos x="7" y="5"/>
                </a:cxn>
                <a:cxn ang="0">
                  <a:pos x="2" y="5"/>
                </a:cxn>
                <a:cxn ang="0">
                  <a:pos x="9" y="12"/>
                </a:cxn>
                <a:cxn ang="0">
                  <a:pos x="9" y="12"/>
                </a:cxn>
                <a:cxn ang="0">
                  <a:pos x="12" y="14"/>
                </a:cxn>
                <a:cxn ang="0">
                  <a:pos x="14" y="12"/>
                </a:cxn>
                <a:cxn ang="0">
                  <a:pos x="21" y="14"/>
                </a:cxn>
                <a:cxn ang="0">
                  <a:pos x="26" y="21"/>
                </a:cxn>
                <a:cxn ang="0">
                  <a:pos x="28" y="21"/>
                </a:cxn>
                <a:cxn ang="0">
                  <a:pos x="28" y="21"/>
                </a:cxn>
                <a:cxn ang="0">
                  <a:pos x="28" y="26"/>
                </a:cxn>
                <a:cxn ang="0">
                  <a:pos x="31" y="21"/>
                </a:cxn>
                <a:cxn ang="0">
                  <a:pos x="33" y="29"/>
                </a:cxn>
                <a:cxn ang="0">
                  <a:pos x="38" y="29"/>
                </a:cxn>
                <a:cxn ang="0">
                  <a:pos x="45" y="33"/>
                </a:cxn>
                <a:cxn ang="0">
                  <a:pos x="52" y="31"/>
                </a:cxn>
                <a:cxn ang="0">
                  <a:pos x="54" y="29"/>
                </a:cxn>
                <a:cxn ang="0">
                  <a:pos x="57" y="31"/>
                </a:cxn>
                <a:cxn ang="0">
                  <a:pos x="64" y="50"/>
                </a:cxn>
                <a:cxn ang="0">
                  <a:pos x="69" y="55"/>
                </a:cxn>
                <a:cxn ang="0">
                  <a:pos x="64" y="43"/>
                </a:cxn>
                <a:cxn ang="0">
                  <a:pos x="66" y="36"/>
                </a:cxn>
                <a:cxn ang="0">
                  <a:pos x="66" y="36"/>
                </a:cxn>
                <a:cxn ang="0">
                  <a:pos x="61" y="31"/>
                </a:cxn>
                <a:cxn ang="0">
                  <a:pos x="47" y="21"/>
                </a:cxn>
                <a:cxn ang="0">
                  <a:pos x="57" y="19"/>
                </a:cxn>
                <a:cxn ang="0">
                  <a:pos x="73" y="12"/>
                </a:cxn>
                <a:cxn ang="0">
                  <a:pos x="73" y="14"/>
                </a:cxn>
                <a:cxn ang="0">
                  <a:pos x="80" y="21"/>
                </a:cxn>
                <a:cxn ang="0">
                  <a:pos x="87" y="26"/>
                </a:cxn>
                <a:cxn ang="0">
                  <a:pos x="102" y="24"/>
                </a:cxn>
                <a:cxn ang="0">
                  <a:pos x="113" y="24"/>
                </a:cxn>
                <a:cxn ang="0">
                  <a:pos x="123" y="19"/>
                </a:cxn>
                <a:cxn ang="0">
                  <a:pos x="130" y="14"/>
                </a:cxn>
                <a:cxn ang="0">
                  <a:pos x="137" y="7"/>
                </a:cxn>
                <a:cxn ang="0">
                  <a:pos x="142" y="3"/>
                </a:cxn>
                <a:cxn ang="0">
                  <a:pos x="149" y="0"/>
                </a:cxn>
                <a:cxn ang="0">
                  <a:pos x="168" y="10"/>
                </a:cxn>
                <a:cxn ang="0">
                  <a:pos x="184" y="31"/>
                </a:cxn>
                <a:cxn ang="0">
                  <a:pos x="196" y="78"/>
                </a:cxn>
                <a:cxn ang="0">
                  <a:pos x="52" y="180"/>
                </a:cxn>
              </a:cxnLst>
              <a:rect l="0" t="0" r="r" b="b"/>
              <a:pathLst>
                <a:path w="198" h="185">
                  <a:moveTo>
                    <a:pt x="12" y="180"/>
                  </a:moveTo>
                  <a:lnTo>
                    <a:pt x="12" y="180"/>
                  </a:lnTo>
                  <a:lnTo>
                    <a:pt x="12" y="180"/>
                  </a:lnTo>
                  <a:lnTo>
                    <a:pt x="14" y="177"/>
                  </a:lnTo>
                  <a:lnTo>
                    <a:pt x="14" y="177"/>
                  </a:lnTo>
                  <a:lnTo>
                    <a:pt x="14" y="177"/>
                  </a:lnTo>
                  <a:lnTo>
                    <a:pt x="14" y="177"/>
                  </a:lnTo>
                  <a:lnTo>
                    <a:pt x="14" y="175"/>
                  </a:lnTo>
                  <a:lnTo>
                    <a:pt x="14" y="175"/>
                  </a:lnTo>
                  <a:lnTo>
                    <a:pt x="14" y="175"/>
                  </a:lnTo>
                  <a:lnTo>
                    <a:pt x="14" y="175"/>
                  </a:lnTo>
                  <a:lnTo>
                    <a:pt x="14" y="173"/>
                  </a:lnTo>
                  <a:lnTo>
                    <a:pt x="14" y="173"/>
                  </a:lnTo>
                  <a:lnTo>
                    <a:pt x="14" y="173"/>
                  </a:lnTo>
                  <a:lnTo>
                    <a:pt x="14" y="173"/>
                  </a:lnTo>
                  <a:lnTo>
                    <a:pt x="14" y="173"/>
                  </a:lnTo>
                  <a:lnTo>
                    <a:pt x="14" y="173"/>
                  </a:lnTo>
                  <a:lnTo>
                    <a:pt x="14" y="173"/>
                  </a:lnTo>
                  <a:lnTo>
                    <a:pt x="14" y="173"/>
                  </a:lnTo>
                  <a:lnTo>
                    <a:pt x="14" y="170"/>
                  </a:lnTo>
                  <a:lnTo>
                    <a:pt x="14" y="170"/>
                  </a:lnTo>
                  <a:lnTo>
                    <a:pt x="14" y="170"/>
                  </a:lnTo>
                  <a:lnTo>
                    <a:pt x="14" y="170"/>
                  </a:lnTo>
                  <a:lnTo>
                    <a:pt x="14" y="168"/>
                  </a:lnTo>
                  <a:lnTo>
                    <a:pt x="14" y="168"/>
                  </a:lnTo>
                  <a:lnTo>
                    <a:pt x="14" y="166"/>
                  </a:lnTo>
                  <a:lnTo>
                    <a:pt x="14" y="166"/>
                  </a:lnTo>
                  <a:lnTo>
                    <a:pt x="14" y="166"/>
                  </a:lnTo>
                  <a:lnTo>
                    <a:pt x="14" y="166"/>
                  </a:lnTo>
                  <a:lnTo>
                    <a:pt x="14" y="163"/>
                  </a:lnTo>
                  <a:lnTo>
                    <a:pt x="14" y="163"/>
                  </a:lnTo>
                  <a:lnTo>
                    <a:pt x="14" y="161"/>
                  </a:lnTo>
                  <a:lnTo>
                    <a:pt x="14" y="161"/>
                  </a:lnTo>
                  <a:lnTo>
                    <a:pt x="14" y="161"/>
                  </a:lnTo>
                  <a:lnTo>
                    <a:pt x="14" y="161"/>
                  </a:lnTo>
                  <a:lnTo>
                    <a:pt x="14" y="159"/>
                  </a:lnTo>
                  <a:lnTo>
                    <a:pt x="14" y="159"/>
                  </a:lnTo>
                  <a:lnTo>
                    <a:pt x="14" y="156"/>
                  </a:lnTo>
                  <a:lnTo>
                    <a:pt x="14" y="156"/>
                  </a:lnTo>
                  <a:lnTo>
                    <a:pt x="14" y="154"/>
                  </a:lnTo>
                  <a:lnTo>
                    <a:pt x="14" y="154"/>
                  </a:lnTo>
                  <a:lnTo>
                    <a:pt x="14" y="151"/>
                  </a:lnTo>
                  <a:lnTo>
                    <a:pt x="14" y="151"/>
                  </a:lnTo>
                  <a:lnTo>
                    <a:pt x="14" y="151"/>
                  </a:lnTo>
                  <a:lnTo>
                    <a:pt x="14" y="151"/>
                  </a:lnTo>
                  <a:lnTo>
                    <a:pt x="14" y="149"/>
                  </a:lnTo>
                  <a:lnTo>
                    <a:pt x="14" y="149"/>
                  </a:lnTo>
                  <a:lnTo>
                    <a:pt x="14" y="149"/>
                  </a:lnTo>
                  <a:lnTo>
                    <a:pt x="14" y="149"/>
                  </a:lnTo>
                  <a:lnTo>
                    <a:pt x="14" y="147"/>
                  </a:lnTo>
                  <a:lnTo>
                    <a:pt x="14" y="147"/>
                  </a:lnTo>
                  <a:lnTo>
                    <a:pt x="14" y="144"/>
                  </a:lnTo>
                  <a:lnTo>
                    <a:pt x="14" y="144"/>
                  </a:lnTo>
                  <a:lnTo>
                    <a:pt x="14" y="144"/>
                  </a:lnTo>
                  <a:lnTo>
                    <a:pt x="14" y="144"/>
                  </a:lnTo>
                  <a:lnTo>
                    <a:pt x="14" y="142"/>
                  </a:lnTo>
                  <a:lnTo>
                    <a:pt x="14" y="142"/>
                  </a:lnTo>
                  <a:lnTo>
                    <a:pt x="14" y="142"/>
                  </a:lnTo>
                  <a:lnTo>
                    <a:pt x="14" y="142"/>
                  </a:lnTo>
                  <a:lnTo>
                    <a:pt x="14" y="140"/>
                  </a:lnTo>
                  <a:lnTo>
                    <a:pt x="14" y="140"/>
                  </a:lnTo>
                  <a:lnTo>
                    <a:pt x="14" y="137"/>
                  </a:lnTo>
                  <a:lnTo>
                    <a:pt x="14" y="137"/>
                  </a:lnTo>
                  <a:lnTo>
                    <a:pt x="14" y="135"/>
                  </a:lnTo>
                  <a:lnTo>
                    <a:pt x="14" y="135"/>
                  </a:lnTo>
                  <a:lnTo>
                    <a:pt x="14" y="135"/>
                  </a:lnTo>
                  <a:lnTo>
                    <a:pt x="14" y="135"/>
                  </a:lnTo>
                  <a:lnTo>
                    <a:pt x="14" y="135"/>
                  </a:lnTo>
                  <a:lnTo>
                    <a:pt x="14" y="135"/>
                  </a:lnTo>
                  <a:lnTo>
                    <a:pt x="17" y="133"/>
                  </a:lnTo>
                  <a:lnTo>
                    <a:pt x="17" y="133"/>
                  </a:lnTo>
                  <a:lnTo>
                    <a:pt x="17" y="133"/>
                  </a:lnTo>
                  <a:lnTo>
                    <a:pt x="17" y="133"/>
                  </a:lnTo>
                  <a:lnTo>
                    <a:pt x="17" y="133"/>
                  </a:lnTo>
                  <a:lnTo>
                    <a:pt x="17" y="133"/>
                  </a:lnTo>
                  <a:lnTo>
                    <a:pt x="17" y="133"/>
                  </a:lnTo>
                  <a:lnTo>
                    <a:pt x="17" y="133"/>
                  </a:lnTo>
                  <a:lnTo>
                    <a:pt x="14" y="133"/>
                  </a:lnTo>
                  <a:lnTo>
                    <a:pt x="14" y="133"/>
                  </a:lnTo>
                  <a:lnTo>
                    <a:pt x="14" y="133"/>
                  </a:lnTo>
                  <a:lnTo>
                    <a:pt x="14" y="133"/>
                  </a:lnTo>
                  <a:lnTo>
                    <a:pt x="14" y="133"/>
                  </a:lnTo>
                  <a:lnTo>
                    <a:pt x="14" y="133"/>
                  </a:lnTo>
                  <a:lnTo>
                    <a:pt x="14" y="130"/>
                  </a:lnTo>
                  <a:lnTo>
                    <a:pt x="14" y="130"/>
                  </a:lnTo>
                  <a:lnTo>
                    <a:pt x="14" y="130"/>
                  </a:lnTo>
                  <a:lnTo>
                    <a:pt x="14" y="130"/>
                  </a:lnTo>
                  <a:lnTo>
                    <a:pt x="14" y="130"/>
                  </a:lnTo>
                  <a:lnTo>
                    <a:pt x="14" y="130"/>
                  </a:lnTo>
                  <a:lnTo>
                    <a:pt x="12" y="130"/>
                  </a:lnTo>
                  <a:lnTo>
                    <a:pt x="12" y="130"/>
                  </a:lnTo>
                  <a:lnTo>
                    <a:pt x="12" y="128"/>
                  </a:lnTo>
                  <a:lnTo>
                    <a:pt x="12" y="128"/>
                  </a:lnTo>
                  <a:lnTo>
                    <a:pt x="12" y="128"/>
                  </a:lnTo>
                  <a:lnTo>
                    <a:pt x="12" y="128"/>
                  </a:lnTo>
                  <a:lnTo>
                    <a:pt x="12" y="128"/>
                  </a:lnTo>
                  <a:lnTo>
                    <a:pt x="12" y="128"/>
                  </a:lnTo>
                  <a:lnTo>
                    <a:pt x="9" y="125"/>
                  </a:lnTo>
                  <a:lnTo>
                    <a:pt x="9" y="125"/>
                  </a:lnTo>
                  <a:lnTo>
                    <a:pt x="9" y="125"/>
                  </a:lnTo>
                  <a:lnTo>
                    <a:pt x="9" y="125"/>
                  </a:lnTo>
                  <a:lnTo>
                    <a:pt x="9" y="123"/>
                  </a:lnTo>
                  <a:lnTo>
                    <a:pt x="9" y="123"/>
                  </a:lnTo>
                  <a:lnTo>
                    <a:pt x="9" y="123"/>
                  </a:lnTo>
                  <a:lnTo>
                    <a:pt x="9" y="123"/>
                  </a:lnTo>
                  <a:lnTo>
                    <a:pt x="7" y="121"/>
                  </a:lnTo>
                  <a:lnTo>
                    <a:pt x="7" y="121"/>
                  </a:lnTo>
                  <a:lnTo>
                    <a:pt x="7" y="121"/>
                  </a:lnTo>
                  <a:lnTo>
                    <a:pt x="7" y="121"/>
                  </a:lnTo>
                  <a:lnTo>
                    <a:pt x="7" y="121"/>
                  </a:lnTo>
                  <a:lnTo>
                    <a:pt x="7" y="121"/>
                  </a:lnTo>
                  <a:lnTo>
                    <a:pt x="7" y="118"/>
                  </a:lnTo>
                  <a:lnTo>
                    <a:pt x="7" y="118"/>
                  </a:lnTo>
                  <a:lnTo>
                    <a:pt x="7" y="118"/>
                  </a:lnTo>
                  <a:lnTo>
                    <a:pt x="7" y="118"/>
                  </a:lnTo>
                  <a:lnTo>
                    <a:pt x="7" y="118"/>
                  </a:lnTo>
                  <a:lnTo>
                    <a:pt x="7" y="118"/>
                  </a:lnTo>
                  <a:lnTo>
                    <a:pt x="7" y="116"/>
                  </a:lnTo>
                  <a:lnTo>
                    <a:pt x="7" y="116"/>
                  </a:lnTo>
                  <a:lnTo>
                    <a:pt x="7" y="116"/>
                  </a:lnTo>
                  <a:lnTo>
                    <a:pt x="7" y="116"/>
                  </a:lnTo>
                  <a:lnTo>
                    <a:pt x="7" y="114"/>
                  </a:lnTo>
                  <a:lnTo>
                    <a:pt x="7" y="114"/>
                  </a:lnTo>
                  <a:lnTo>
                    <a:pt x="9" y="114"/>
                  </a:lnTo>
                  <a:lnTo>
                    <a:pt x="9" y="114"/>
                  </a:lnTo>
                  <a:lnTo>
                    <a:pt x="9" y="114"/>
                  </a:lnTo>
                  <a:lnTo>
                    <a:pt x="9" y="114"/>
                  </a:lnTo>
                  <a:lnTo>
                    <a:pt x="12" y="111"/>
                  </a:lnTo>
                  <a:lnTo>
                    <a:pt x="12" y="111"/>
                  </a:lnTo>
                  <a:lnTo>
                    <a:pt x="12" y="111"/>
                  </a:lnTo>
                  <a:lnTo>
                    <a:pt x="12" y="111"/>
                  </a:lnTo>
                  <a:lnTo>
                    <a:pt x="12" y="109"/>
                  </a:lnTo>
                  <a:lnTo>
                    <a:pt x="12" y="109"/>
                  </a:lnTo>
                  <a:lnTo>
                    <a:pt x="12" y="107"/>
                  </a:lnTo>
                  <a:lnTo>
                    <a:pt x="12" y="107"/>
                  </a:lnTo>
                  <a:lnTo>
                    <a:pt x="14" y="107"/>
                  </a:lnTo>
                  <a:lnTo>
                    <a:pt x="14" y="107"/>
                  </a:lnTo>
                  <a:lnTo>
                    <a:pt x="14" y="107"/>
                  </a:lnTo>
                  <a:lnTo>
                    <a:pt x="14" y="107"/>
                  </a:lnTo>
                  <a:lnTo>
                    <a:pt x="17" y="104"/>
                  </a:lnTo>
                  <a:lnTo>
                    <a:pt x="17" y="104"/>
                  </a:lnTo>
                  <a:lnTo>
                    <a:pt x="19" y="104"/>
                  </a:lnTo>
                  <a:lnTo>
                    <a:pt x="19" y="104"/>
                  </a:lnTo>
                  <a:lnTo>
                    <a:pt x="19" y="104"/>
                  </a:lnTo>
                  <a:lnTo>
                    <a:pt x="19" y="104"/>
                  </a:lnTo>
                  <a:lnTo>
                    <a:pt x="21" y="104"/>
                  </a:lnTo>
                  <a:lnTo>
                    <a:pt x="21" y="104"/>
                  </a:lnTo>
                  <a:lnTo>
                    <a:pt x="21" y="104"/>
                  </a:lnTo>
                  <a:lnTo>
                    <a:pt x="21" y="104"/>
                  </a:lnTo>
                  <a:lnTo>
                    <a:pt x="24" y="104"/>
                  </a:lnTo>
                  <a:lnTo>
                    <a:pt x="24" y="104"/>
                  </a:lnTo>
                  <a:lnTo>
                    <a:pt x="24" y="102"/>
                  </a:lnTo>
                  <a:lnTo>
                    <a:pt x="24" y="102"/>
                  </a:lnTo>
                  <a:lnTo>
                    <a:pt x="24" y="102"/>
                  </a:lnTo>
                  <a:lnTo>
                    <a:pt x="24" y="102"/>
                  </a:lnTo>
                  <a:lnTo>
                    <a:pt x="24" y="97"/>
                  </a:lnTo>
                  <a:lnTo>
                    <a:pt x="24" y="97"/>
                  </a:lnTo>
                  <a:lnTo>
                    <a:pt x="24" y="95"/>
                  </a:lnTo>
                  <a:lnTo>
                    <a:pt x="24" y="95"/>
                  </a:lnTo>
                  <a:lnTo>
                    <a:pt x="26" y="92"/>
                  </a:lnTo>
                  <a:lnTo>
                    <a:pt x="26" y="92"/>
                  </a:lnTo>
                  <a:lnTo>
                    <a:pt x="26" y="90"/>
                  </a:lnTo>
                  <a:lnTo>
                    <a:pt x="26" y="90"/>
                  </a:lnTo>
                  <a:lnTo>
                    <a:pt x="26" y="90"/>
                  </a:lnTo>
                  <a:lnTo>
                    <a:pt x="26" y="90"/>
                  </a:lnTo>
                  <a:lnTo>
                    <a:pt x="26" y="90"/>
                  </a:lnTo>
                  <a:lnTo>
                    <a:pt x="26" y="90"/>
                  </a:lnTo>
                  <a:lnTo>
                    <a:pt x="26" y="90"/>
                  </a:lnTo>
                  <a:lnTo>
                    <a:pt x="26" y="90"/>
                  </a:lnTo>
                  <a:lnTo>
                    <a:pt x="26" y="90"/>
                  </a:lnTo>
                  <a:lnTo>
                    <a:pt x="26" y="90"/>
                  </a:lnTo>
                  <a:lnTo>
                    <a:pt x="26" y="90"/>
                  </a:lnTo>
                  <a:lnTo>
                    <a:pt x="26" y="90"/>
                  </a:lnTo>
                  <a:lnTo>
                    <a:pt x="26" y="92"/>
                  </a:lnTo>
                  <a:lnTo>
                    <a:pt x="26" y="92"/>
                  </a:lnTo>
                  <a:lnTo>
                    <a:pt x="26" y="95"/>
                  </a:lnTo>
                  <a:lnTo>
                    <a:pt x="26" y="95"/>
                  </a:lnTo>
                  <a:lnTo>
                    <a:pt x="26" y="95"/>
                  </a:lnTo>
                  <a:lnTo>
                    <a:pt x="26" y="95"/>
                  </a:lnTo>
                  <a:lnTo>
                    <a:pt x="26" y="97"/>
                  </a:lnTo>
                  <a:lnTo>
                    <a:pt x="26" y="97"/>
                  </a:lnTo>
                  <a:lnTo>
                    <a:pt x="26" y="97"/>
                  </a:lnTo>
                  <a:lnTo>
                    <a:pt x="26" y="97"/>
                  </a:lnTo>
                  <a:lnTo>
                    <a:pt x="26" y="95"/>
                  </a:lnTo>
                  <a:lnTo>
                    <a:pt x="26" y="95"/>
                  </a:lnTo>
                  <a:lnTo>
                    <a:pt x="28" y="92"/>
                  </a:lnTo>
                  <a:lnTo>
                    <a:pt x="28" y="92"/>
                  </a:lnTo>
                  <a:lnTo>
                    <a:pt x="28" y="92"/>
                  </a:lnTo>
                  <a:lnTo>
                    <a:pt x="28" y="92"/>
                  </a:lnTo>
                  <a:lnTo>
                    <a:pt x="28" y="90"/>
                  </a:lnTo>
                  <a:lnTo>
                    <a:pt x="28" y="90"/>
                  </a:lnTo>
                  <a:lnTo>
                    <a:pt x="28" y="90"/>
                  </a:lnTo>
                  <a:lnTo>
                    <a:pt x="28" y="90"/>
                  </a:lnTo>
                  <a:lnTo>
                    <a:pt x="31" y="90"/>
                  </a:lnTo>
                  <a:lnTo>
                    <a:pt x="31" y="90"/>
                  </a:lnTo>
                  <a:lnTo>
                    <a:pt x="31" y="88"/>
                  </a:lnTo>
                  <a:lnTo>
                    <a:pt x="31" y="88"/>
                  </a:lnTo>
                  <a:lnTo>
                    <a:pt x="28" y="88"/>
                  </a:lnTo>
                  <a:lnTo>
                    <a:pt x="28" y="88"/>
                  </a:lnTo>
                  <a:lnTo>
                    <a:pt x="28" y="88"/>
                  </a:lnTo>
                  <a:lnTo>
                    <a:pt x="28" y="88"/>
                  </a:lnTo>
                  <a:lnTo>
                    <a:pt x="28" y="88"/>
                  </a:lnTo>
                  <a:lnTo>
                    <a:pt x="28" y="88"/>
                  </a:lnTo>
                  <a:lnTo>
                    <a:pt x="26" y="88"/>
                  </a:lnTo>
                  <a:lnTo>
                    <a:pt x="26" y="88"/>
                  </a:lnTo>
                  <a:lnTo>
                    <a:pt x="26" y="83"/>
                  </a:lnTo>
                  <a:lnTo>
                    <a:pt x="26" y="83"/>
                  </a:lnTo>
                  <a:lnTo>
                    <a:pt x="26" y="78"/>
                  </a:lnTo>
                  <a:lnTo>
                    <a:pt x="26" y="78"/>
                  </a:lnTo>
                  <a:lnTo>
                    <a:pt x="26" y="78"/>
                  </a:lnTo>
                  <a:lnTo>
                    <a:pt x="26" y="78"/>
                  </a:lnTo>
                  <a:lnTo>
                    <a:pt x="24" y="76"/>
                  </a:lnTo>
                  <a:lnTo>
                    <a:pt x="24" y="76"/>
                  </a:lnTo>
                  <a:lnTo>
                    <a:pt x="24" y="76"/>
                  </a:lnTo>
                  <a:lnTo>
                    <a:pt x="24" y="76"/>
                  </a:lnTo>
                  <a:lnTo>
                    <a:pt x="26" y="73"/>
                  </a:lnTo>
                  <a:lnTo>
                    <a:pt x="26" y="73"/>
                  </a:lnTo>
                  <a:lnTo>
                    <a:pt x="26" y="71"/>
                  </a:lnTo>
                  <a:lnTo>
                    <a:pt x="26" y="71"/>
                  </a:lnTo>
                  <a:lnTo>
                    <a:pt x="24" y="69"/>
                  </a:lnTo>
                  <a:lnTo>
                    <a:pt x="24" y="69"/>
                  </a:lnTo>
                  <a:lnTo>
                    <a:pt x="24" y="69"/>
                  </a:lnTo>
                  <a:lnTo>
                    <a:pt x="24" y="69"/>
                  </a:lnTo>
                  <a:lnTo>
                    <a:pt x="24" y="64"/>
                  </a:lnTo>
                  <a:lnTo>
                    <a:pt x="24" y="64"/>
                  </a:lnTo>
                  <a:lnTo>
                    <a:pt x="24" y="64"/>
                  </a:lnTo>
                  <a:lnTo>
                    <a:pt x="24" y="64"/>
                  </a:lnTo>
                  <a:lnTo>
                    <a:pt x="24" y="62"/>
                  </a:lnTo>
                  <a:lnTo>
                    <a:pt x="24" y="62"/>
                  </a:lnTo>
                  <a:lnTo>
                    <a:pt x="21" y="57"/>
                  </a:lnTo>
                  <a:lnTo>
                    <a:pt x="21" y="57"/>
                  </a:lnTo>
                  <a:lnTo>
                    <a:pt x="21" y="50"/>
                  </a:lnTo>
                  <a:lnTo>
                    <a:pt x="21" y="50"/>
                  </a:lnTo>
                  <a:lnTo>
                    <a:pt x="21" y="50"/>
                  </a:lnTo>
                  <a:lnTo>
                    <a:pt x="21" y="50"/>
                  </a:lnTo>
                  <a:lnTo>
                    <a:pt x="21" y="47"/>
                  </a:lnTo>
                  <a:lnTo>
                    <a:pt x="21" y="47"/>
                  </a:lnTo>
                  <a:lnTo>
                    <a:pt x="19" y="45"/>
                  </a:lnTo>
                  <a:lnTo>
                    <a:pt x="19" y="45"/>
                  </a:lnTo>
                  <a:lnTo>
                    <a:pt x="17" y="40"/>
                  </a:lnTo>
                  <a:lnTo>
                    <a:pt x="17" y="40"/>
                  </a:lnTo>
                  <a:lnTo>
                    <a:pt x="17" y="36"/>
                  </a:lnTo>
                  <a:lnTo>
                    <a:pt x="17" y="36"/>
                  </a:lnTo>
                  <a:lnTo>
                    <a:pt x="14" y="33"/>
                  </a:lnTo>
                  <a:lnTo>
                    <a:pt x="14" y="33"/>
                  </a:lnTo>
                  <a:lnTo>
                    <a:pt x="14" y="31"/>
                  </a:lnTo>
                  <a:lnTo>
                    <a:pt x="14" y="31"/>
                  </a:lnTo>
                  <a:lnTo>
                    <a:pt x="12" y="26"/>
                  </a:lnTo>
                  <a:lnTo>
                    <a:pt x="12" y="26"/>
                  </a:lnTo>
                  <a:lnTo>
                    <a:pt x="12" y="24"/>
                  </a:lnTo>
                  <a:lnTo>
                    <a:pt x="12" y="24"/>
                  </a:lnTo>
                  <a:lnTo>
                    <a:pt x="9" y="24"/>
                  </a:lnTo>
                  <a:lnTo>
                    <a:pt x="9" y="24"/>
                  </a:lnTo>
                  <a:lnTo>
                    <a:pt x="9" y="21"/>
                  </a:lnTo>
                  <a:lnTo>
                    <a:pt x="9" y="21"/>
                  </a:lnTo>
                  <a:lnTo>
                    <a:pt x="7" y="19"/>
                  </a:lnTo>
                  <a:lnTo>
                    <a:pt x="7" y="19"/>
                  </a:lnTo>
                  <a:lnTo>
                    <a:pt x="5" y="17"/>
                  </a:lnTo>
                  <a:lnTo>
                    <a:pt x="5" y="17"/>
                  </a:lnTo>
                  <a:lnTo>
                    <a:pt x="5" y="12"/>
                  </a:lnTo>
                  <a:lnTo>
                    <a:pt x="5" y="12"/>
                  </a:lnTo>
                  <a:lnTo>
                    <a:pt x="2" y="10"/>
                  </a:lnTo>
                  <a:lnTo>
                    <a:pt x="2" y="10"/>
                  </a:lnTo>
                  <a:lnTo>
                    <a:pt x="0" y="7"/>
                  </a:lnTo>
                  <a:lnTo>
                    <a:pt x="0" y="7"/>
                  </a:lnTo>
                  <a:lnTo>
                    <a:pt x="0" y="5"/>
                  </a:lnTo>
                  <a:lnTo>
                    <a:pt x="0" y="5"/>
                  </a:lnTo>
                  <a:lnTo>
                    <a:pt x="0" y="5"/>
                  </a:lnTo>
                  <a:lnTo>
                    <a:pt x="0" y="5"/>
                  </a:lnTo>
                  <a:lnTo>
                    <a:pt x="0" y="3"/>
                  </a:lnTo>
                  <a:lnTo>
                    <a:pt x="0" y="3"/>
                  </a:lnTo>
                  <a:lnTo>
                    <a:pt x="0" y="3"/>
                  </a:lnTo>
                  <a:lnTo>
                    <a:pt x="0" y="3"/>
                  </a:lnTo>
                  <a:lnTo>
                    <a:pt x="2" y="3"/>
                  </a:lnTo>
                  <a:lnTo>
                    <a:pt x="2" y="3"/>
                  </a:lnTo>
                  <a:lnTo>
                    <a:pt x="5" y="3"/>
                  </a:lnTo>
                  <a:lnTo>
                    <a:pt x="5" y="3"/>
                  </a:lnTo>
                  <a:lnTo>
                    <a:pt x="7" y="5"/>
                  </a:lnTo>
                  <a:lnTo>
                    <a:pt x="7" y="5"/>
                  </a:lnTo>
                  <a:lnTo>
                    <a:pt x="7" y="5"/>
                  </a:lnTo>
                  <a:lnTo>
                    <a:pt x="7" y="5"/>
                  </a:lnTo>
                  <a:lnTo>
                    <a:pt x="7" y="7"/>
                  </a:lnTo>
                  <a:lnTo>
                    <a:pt x="7" y="7"/>
                  </a:lnTo>
                  <a:lnTo>
                    <a:pt x="7" y="5"/>
                  </a:lnTo>
                  <a:lnTo>
                    <a:pt x="7" y="5"/>
                  </a:lnTo>
                  <a:lnTo>
                    <a:pt x="5" y="5"/>
                  </a:lnTo>
                  <a:lnTo>
                    <a:pt x="5" y="5"/>
                  </a:lnTo>
                  <a:lnTo>
                    <a:pt x="5" y="5"/>
                  </a:lnTo>
                  <a:lnTo>
                    <a:pt x="5" y="5"/>
                  </a:lnTo>
                  <a:lnTo>
                    <a:pt x="2" y="5"/>
                  </a:lnTo>
                  <a:lnTo>
                    <a:pt x="2" y="5"/>
                  </a:lnTo>
                  <a:lnTo>
                    <a:pt x="2" y="5"/>
                  </a:lnTo>
                  <a:lnTo>
                    <a:pt x="2" y="5"/>
                  </a:lnTo>
                  <a:lnTo>
                    <a:pt x="2" y="5"/>
                  </a:lnTo>
                  <a:lnTo>
                    <a:pt x="2" y="5"/>
                  </a:lnTo>
                  <a:lnTo>
                    <a:pt x="2" y="5"/>
                  </a:lnTo>
                  <a:lnTo>
                    <a:pt x="2" y="5"/>
                  </a:lnTo>
                  <a:lnTo>
                    <a:pt x="2" y="5"/>
                  </a:lnTo>
                  <a:lnTo>
                    <a:pt x="2" y="5"/>
                  </a:lnTo>
                  <a:lnTo>
                    <a:pt x="2" y="7"/>
                  </a:lnTo>
                  <a:lnTo>
                    <a:pt x="2" y="7"/>
                  </a:lnTo>
                  <a:lnTo>
                    <a:pt x="2" y="7"/>
                  </a:lnTo>
                  <a:lnTo>
                    <a:pt x="2" y="7"/>
                  </a:lnTo>
                  <a:lnTo>
                    <a:pt x="7" y="14"/>
                  </a:lnTo>
                  <a:lnTo>
                    <a:pt x="7" y="14"/>
                  </a:lnTo>
                  <a:lnTo>
                    <a:pt x="9" y="12"/>
                  </a:lnTo>
                  <a:lnTo>
                    <a:pt x="9" y="12"/>
                  </a:lnTo>
                  <a:lnTo>
                    <a:pt x="9" y="12"/>
                  </a:lnTo>
                  <a:lnTo>
                    <a:pt x="9" y="12"/>
                  </a:lnTo>
                  <a:lnTo>
                    <a:pt x="9" y="14"/>
                  </a:lnTo>
                  <a:lnTo>
                    <a:pt x="9" y="14"/>
                  </a:lnTo>
                  <a:lnTo>
                    <a:pt x="9" y="14"/>
                  </a:lnTo>
                  <a:lnTo>
                    <a:pt x="9" y="14"/>
                  </a:lnTo>
                  <a:lnTo>
                    <a:pt x="9" y="14"/>
                  </a:lnTo>
                  <a:lnTo>
                    <a:pt x="9" y="14"/>
                  </a:lnTo>
                  <a:lnTo>
                    <a:pt x="9" y="12"/>
                  </a:lnTo>
                  <a:lnTo>
                    <a:pt x="9" y="12"/>
                  </a:lnTo>
                  <a:lnTo>
                    <a:pt x="9" y="12"/>
                  </a:lnTo>
                  <a:lnTo>
                    <a:pt x="9" y="12"/>
                  </a:lnTo>
                  <a:lnTo>
                    <a:pt x="9" y="12"/>
                  </a:lnTo>
                  <a:lnTo>
                    <a:pt x="9" y="12"/>
                  </a:lnTo>
                  <a:lnTo>
                    <a:pt x="9" y="12"/>
                  </a:lnTo>
                  <a:lnTo>
                    <a:pt x="9" y="12"/>
                  </a:lnTo>
                  <a:lnTo>
                    <a:pt x="12" y="12"/>
                  </a:lnTo>
                  <a:lnTo>
                    <a:pt x="12" y="12"/>
                  </a:lnTo>
                  <a:lnTo>
                    <a:pt x="12" y="12"/>
                  </a:lnTo>
                  <a:lnTo>
                    <a:pt x="12" y="12"/>
                  </a:lnTo>
                  <a:lnTo>
                    <a:pt x="12" y="12"/>
                  </a:lnTo>
                  <a:lnTo>
                    <a:pt x="12" y="12"/>
                  </a:lnTo>
                  <a:lnTo>
                    <a:pt x="9" y="14"/>
                  </a:lnTo>
                  <a:lnTo>
                    <a:pt x="9" y="14"/>
                  </a:lnTo>
                  <a:lnTo>
                    <a:pt x="12" y="14"/>
                  </a:lnTo>
                  <a:lnTo>
                    <a:pt x="12" y="14"/>
                  </a:lnTo>
                  <a:lnTo>
                    <a:pt x="12" y="14"/>
                  </a:lnTo>
                  <a:lnTo>
                    <a:pt x="12" y="14"/>
                  </a:lnTo>
                  <a:lnTo>
                    <a:pt x="12" y="14"/>
                  </a:lnTo>
                  <a:lnTo>
                    <a:pt x="12" y="14"/>
                  </a:lnTo>
                  <a:lnTo>
                    <a:pt x="12" y="12"/>
                  </a:lnTo>
                  <a:lnTo>
                    <a:pt x="12" y="12"/>
                  </a:lnTo>
                  <a:lnTo>
                    <a:pt x="12" y="12"/>
                  </a:lnTo>
                  <a:lnTo>
                    <a:pt x="12" y="12"/>
                  </a:lnTo>
                  <a:lnTo>
                    <a:pt x="12" y="12"/>
                  </a:lnTo>
                  <a:lnTo>
                    <a:pt x="12" y="12"/>
                  </a:lnTo>
                  <a:lnTo>
                    <a:pt x="12" y="12"/>
                  </a:lnTo>
                  <a:lnTo>
                    <a:pt x="12" y="12"/>
                  </a:lnTo>
                  <a:lnTo>
                    <a:pt x="12" y="10"/>
                  </a:lnTo>
                  <a:lnTo>
                    <a:pt x="12" y="10"/>
                  </a:lnTo>
                  <a:lnTo>
                    <a:pt x="14" y="12"/>
                  </a:lnTo>
                  <a:lnTo>
                    <a:pt x="14" y="12"/>
                  </a:lnTo>
                  <a:lnTo>
                    <a:pt x="14" y="12"/>
                  </a:lnTo>
                  <a:lnTo>
                    <a:pt x="14" y="12"/>
                  </a:lnTo>
                  <a:lnTo>
                    <a:pt x="17" y="12"/>
                  </a:lnTo>
                  <a:lnTo>
                    <a:pt x="17" y="12"/>
                  </a:lnTo>
                  <a:lnTo>
                    <a:pt x="19" y="12"/>
                  </a:lnTo>
                  <a:lnTo>
                    <a:pt x="19" y="12"/>
                  </a:lnTo>
                  <a:lnTo>
                    <a:pt x="19" y="12"/>
                  </a:lnTo>
                  <a:lnTo>
                    <a:pt x="19" y="12"/>
                  </a:lnTo>
                  <a:lnTo>
                    <a:pt x="19" y="12"/>
                  </a:lnTo>
                  <a:lnTo>
                    <a:pt x="19" y="12"/>
                  </a:lnTo>
                  <a:lnTo>
                    <a:pt x="19" y="14"/>
                  </a:lnTo>
                  <a:lnTo>
                    <a:pt x="19" y="14"/>
                  </a:lnTo>
                  <a:lnTo>
                    <a:pt x="19" y="14"/>
                  </a:lnTo>
                  <a:lnTo>
                    <a:pt x="19" y="14"/>
                  </a:lnTo>
                  <a:lnTo>
                    <a:pt x="21" y="14"/>
                  </a:lnTo>
                  <a:lnTo>
                    <a:pt x="21" y="14"/>
                  </a:lnTo>
                  <a:lnTo>
                    <a:pt x="24" y="17"/>
                  </a:lnTo>
                  <a:lnTo>
                    <a:pt x="24" y="17"/>
                  </a:lnTo>
                  <a:lnTo>
                    <a:pt x="24" y="17"/>
                  </a:lnTo>
                  <a:lnTo>
                    <a:pt x="24" y="17"/>
                  </a:lnTo>
                  <a:lnTo>
                    <a:pt x="26" y="17"/>
                  </a:lnTo>
                  <a:lnTo>
                    <a:pt x="26" y="17"/>
                  </a:lnTo>
                  <a:lnTo>
                    <a:pt x="26" y="19"/>
                  </a:lnTo>
                  <a:lnTo>
                    <a:pt x="26" y="19"/>
                  </a:lnTo>
                  <a:lnTo>
                    <a:pt x="26" y="19"/>
                  </a:lnTo>
                  <a:lnTo>
                    <a:pt x="26" y="19"/>
                  </a:lnTo>
                  <a:lnTo>
                    <a:pt x="26" y="21"/>
                  </a:lnTo>
                  <a:lnTo>
                    <a:pt x="26" y="21"/>
                  </a:lnTo>
                  <a:lnTo>
                    <a:pt x="26" y="21"/>
                  </a:lnTo>
                  <a:lnTo>
                    <a:pt x="26" y="21"/>
                  </a:lnTo>
                  <a:lnTo>
                    <a:pt x="24" y="21"/>
                  </a:lnTo>
                  <a:lnTo>
                    <a:pt x="24" y="21"/>
                  </a:lnTo>
                  <a:lnTo>
                    <a:pt x="26" y="21"/>
                  </a:lnTo>
                  <a:lnTo>
                    <a:pt x="26" y="21"/>
                  </a:lnTo>
                  <a:lnTo>
                    <a:pt x="26" y="21"/>
                  </a:lnTo>
                  <a:lnTo>
                    <a:pt x="26" y="21"/>
                  </a:lnTo>
                  <a:lnTo>
                    <a:pt x="26" y="21"/>
                  </a:lnTo>
                  <a:lnTo>
                    <a:pt x="26" y="21"/>
                  </a:lnTo>
                  <a:lnTo>
                    <a:pt x="26" y="21"/>
                  </a:lnTo>
                  <a:lnTo>
                    <a:pt x="26" y="21"/>
                  </a:lnTo>
                  <a:lnTo>
                    <a:pt x="28" y="21"/>
                  </a:lnTo>
                  <a:lnTo>
                    <a:pt x="28" y="21"/>
                  </a:lnTo>
                  <a:lnTo>
                    <a:pt x="28" y="21"/>
                  </a:lnTo>
                  <a:lnTo>
                    <a:pt x="28" y="21"/>
                  </a:lnTo>
                  <a:lnTo>
                    <a:pt x="26" y="21"/>
                  </a:lnTo>
                  <a:lnTo>
                    <a:pt x="26" y="21"/>
                  </a:lnTo>
                  <a:lnTo>
                    <a:pt x="28" y="21"/>
                  </a:lnTo>
                  <a:lnTo>
                    <a:pt x="28" y="21"/>
                  </a:lnTo>
                  <a:lnTo>
                    <a:pt x="28" y="21"/>
                  </a:lnTo>
                  <a:lnTo>
                    <a:pt x="28" y="21"/>
                  </a:lnTo>
                  <a:lnTo>
                    <a:pt x="28" y="21"/>
                  </a:lnTo>
                  <a:lnTo>
                    <a:pt x="28" y="21"/>
                  </a:lnTo>
                  <a:lnTo>
                    <a:pt x="28" y="24"/>
                  </a:lnTo>
                  <a:lnTo>
                    <a:pt x="28" y="24"/>
                  </a:lnTo>
                  <a:lnTo>
                    <a:pt x="28" y="21"/>
                  </a:lnTo>
                  <a:lnTo>
                    <a:pt x="28" y="21"/>
                  </a:lnTo>
                  <a:lnTo>
                    <a:pt x="28" y="21"/>
                  </a:lnTo>
                  <a:lnTo>
                    <a:pt x="28" y="21"/>
                  </a:lnTo>
                  <a:lnTo>
                    <a:pt x="31" y="21"/>
                  </a:lnTo>
                  <a:lnTo>
                    <a:pt x="31" y="21"/>
                  </a:lnTo>
                  <a:lnTo>
                    <a:pt x="31" y="21"/>
                  </a:lnTo>
                  <a:lnTo>
                    <a:pt x="31" y="21"/>
                  </a:lnTo>
                  <a:lnTo>
                    <a:pt x="31" y="21"/>
                  </a:lnTo>
                  <a:lnTo>
                    <a:pt x="31" y="21"/>
                  </a:lnTo>
                  <a:lnTo>
                    <a:pt x="31" y="21"/>
                  </a:lnTo>
                  <a:lnTo>
                    <a:pt x="31" y="21"/>
                  </a:lnTo>
                  <a:lnTo>
                    <a:pt x="31" y="24"/>
                  </a:lnTo>
                  <a:lnTo>
                    <a:pt x="31" y="24"/>
                  </a:lnTo>
                  <a:lnTo>
                    <a:pt x="28" y="26"/>
                  </a:lnTo>
                  <a:lnTo>
                    <a:pt x="28" y="26"/>
                  </a:lnTo>
                  <a:lnTo>
                    <a:pt x="28" y="26"/>
                  </a:lnTo>
                  <a:lnTo>
                    <a:pt x="28" y="26"/>
                  </a:lnTo>
                  <a:lnTo>
                    <a:pt x="26" y="29"/>
                  </a:lnTo>
                  <a:lnTo>
                    <a:pt x="26" y="29"/>
                  </a:lnTo>
                  <a:lnTo>
                    <a:pt x="28" y="29"/>
                  </a:lnTo>
                  <a:lnTo>
                    <a:pt x="28" y="29"/>
                  </a:lnTo>
                  <a:lnTo>
                    <a:pt x="28" y="26"/>
                  </a:lnTo>
                  <a:lnTo>
                    <a:pt x="28" y="26"/>
                  </a:lnTo>
                  <a:lnTo>
                    <a:pt x="31" y="26"/>
                  </a:lnTo>
                  <a:lnTo>
                    <a:pt x="31" y="26"/>
                  </a:lnTo>
                  <a:lnTo>
                    <a:pt x="31" y="26"/>
                  </a:lnTo>
                  <a:lnTo>
                    <a:pt x="31" y="26"/>
                  </a:lnTo>
                  <a:lnTo>
                    <a:pt x="31" y="24"/>
                  </a:lnTo>
                  <a:lnTo>
                    <a:pt x="31" y="24"/>
                  </a:lnTo>
                  <a:lnTo>
                    <a:pt x="31" y="21"/>
                  </a:lnTo>
                  <a:lnTo>
                    <a:pt x="31" y="21"/>
                  </a:lnTo>
                  <a:lnTo>
                    <a:pt x="33" y="21"/>
                  </a:lnTo>
                  <a:lnTo>
                    <a:pt x="33" y="21"/>
                  </a:lnTo>
                  <a:lnTo>
                    <a:pt x="33" y="21"/>
                  </a:lnTo>
                  <a:lnTo>
                    <a:pt x="33" y="21"/>
                  </a:lnTo>
                  <a:lnTo>
                    <a:pt x="33" y="21"/>
                  </a:lnTo>
                  <a:lnTo>
                    <a:pt x="33" y="21"/>
                  </a:lnTo>
                  <a:lnTo>
                    <a:pt x="33" y="21"/>
                  </a:lnTo>
                  <a:lnTo>
                    <a:pt x="33" y="21"/>
                  </a:lnTo>
                  <a:lnTo>
                    <a:pt x="31" y="24"/>
                  </a:lnTo>
                  <a:lnTo>
                    <a:pt x="31" y="24"/>
                  </a:lnTo>
                  <a:lnTo>
                    <a:pt x="31" y="24"/>
                  </a:lnTo>
                  <a:lnTo>
                    <a:pt x="31" y="24"/>
                  </a:lnTo>
                  <a:lnTo>
                    <a:pt x="33" y="29"/>
                  </a:lnTo>
                  <a:lnTo>
                    <a:pt x="33" y="29"/>
                  </a:lnTo>
                  <a:lnTo>
                    <a:pt x="33" y="29"/>
                  </a:lnTo>
                  <a:lnTo>
                    <a:pt x="33" y="29"/>
                  </a:lnTo>
                  <a:lnTo>
                    <a:pt x="35" y="29"/>
                  </a:lnTo>
                  <a:lnTo>
                    <a:pt x="35" y="29"/>
                  </a:lnTo>
                  <a:lnTo>
                    <a:pt x="35" y="29"/>
                  </a:lnTo>
                  <a:lnTo>
                    <a:pt x="35" y="29"/>
                  </a:lnTo>
                  <a:lnTo>
                    <a:pt x="35" y="29"/>
                  </a:lnTo>
                  <a:lnTo>
                    <a:pt x="35" y="29"/>
                  </a:lnTo>
                  <a:lnTo>
                    <a:pt x="35" y="29"/>
                  </a:lnTo>
                  <a:lnTo>
                    <a:pt x="35" y="29"/>
                  </a:lnTo>
                  <a:lnTo>
                    <a:pt x="35" y="29"/>
                  </a:lnTo>
                  <a:lnTo>
                    <a:pt x="35" y="29"/>
                  </a:lnTo>
                  <a:lnTo>
                    <a:pt x="38" y="29"/>
                  </a:lnTo>
                  <a:lnTo>
                    <a:pt x="38" y="29"/>
                  </a:lnTo>
                  <a:lnTo>
                    <a:pt x="38" y="29"/>
                  </a:lnTo>
                  <a:lnTo>
                    <a:pt x="38" y="29"/>
                  </a:lnTo>
                  <a:lnTo>
                    <a:pt x="40" y="29"/>
                  </a:lnTo>
                  <a:lnTo>
                    <a:pt x="40" y="29"/>
                  </a:lnTo>
                  <a:lnTo>
                    <a:pt x="40" y="29"/>
                  </a:lnTo>
                  <a:lnTo>
                    <a:pt x="40" y="29"/>
                  </a:lnTo>
                  <a:lnTo>
                    <a:pt x="43" y="31"/>
                  </a:lnTo>
                  <a:lnTo>
                    <a:pt x="43" y="31"/>
                  </a:lnTo>
                  <a:lnTo>
                    <a:pt x="45" y="31"/>
                  </a:lnTo>
                  <a:lnTo>
                    <a:pt x="45" y="31"/>
                  </a:lnTo>
                  <a:lnTo>
                    <a:pt x="45" y="31"/>
                  </a:lnTo>
                  <a:lnTo>
                    <a:pt x="45" y="31"/>
                  </a:lnTo>
                  <a:lnTo>
                    <a:pt x="45" y="33"/>
                  </a:lnTo>
                  <a:lnTo>
                    <a:pt x="45" y="33"/>
                  </a:lnTo>
                  <a:lnTo>
                    <a:pt x="43" y="38"/>
                  </a:lnTo>
                  <a:lnTo>
                    <a:pt x="43" y="38"/>
                  </a:lnTo>
                  <a:lnTo>
                    <a:pt x="43" y="38"/>
                  </a:lnTo>
                  <a:lnTo>
                    <a:pt x="43" y="38"/>
                  </a:lnTo>
                  <a:lnTo>
                    <a:pt x="45" y="36"/>
                  </a:lnTo>
                  <a:lnTo>
                    <a:pt x="45" y="36"/>
                  </a:lnTo>
                  <a:lnTo>
                    <a:pt x="47" y="33"/>
                  </a:lnTo>
                  <a:lnTo>
                    <a:pt x="47" y="33"/>
                  </a:lnTo>
                  <a:lnTo>
                    <a:pt x="50" y="31"/>
                  </a:lnTo>
                  <a:lnTo>
                    <a:pt x="50" y="31"/>
                  </a:lnTo>
                  <a:lnTo>
                    <a:pt x="50" y="31"/>
                  </a:lnTo>
                  <a:lnTo>
                    <a:pt x="50" y="31"/>
                  </a:lnTo>
                  <a:lnTo>
                    <a:pt x="52" y="31"/>
                  </a:lnTo>
                  <a:lnTo>
                    <a:pt x="52" y="31"/>
                  </a:lnTo>
                  <a:lnTo>
                    <a:pt x="52" y="29"/>
                  </a:lnTo>
                  <a:lnTo>
                    <a:pt x="52" y="29"/>
                  </a:lnTo>
                  <a:lnTo>
                    <a:pt x="52" y="29"/>
                  </a:lnTo>
                  <a:lnTo>
                    <a:pt x="52" y="29"/>
                  </a:lnTo>
                  <a:lnTo>
                    <a:pt x="52" y="29"/>
                  </a:lnTo>
                  <a:lnTo>
                    <a:pt x="52" y="29"/>
                  </a:lnTo>
                  <a:lnTo>
                    <a:pt x="54" y="29"/>
                  </a:lnTo>
                  <a:lnTo>
                    <a:pt x="54" y="29"/>
                  </a:lnTo>
                  <a:lnTo>
                    <a:pt x="54" y="29"/>
                  </a:lnTo>
                  <a:lnTo>
                    <a:pt x="54" y="29"/>
                  </a:lnTo>
                  <a:lnTo>
                    <a:pt x="54" y="29"/>
                  </a:lnTo>
                  <a:lnTo>
                    <a:pt x="54" y="29"/>
                  </a:lnTo>
                  <a:lnTo>
                    <a:pt x="54" y="29"/>
                  </a:lnTo>
                  <a:lnTo>
                    <a:pt x="54" y="29"/>
                  </a:lnTo>
                  <a:lnTo>
                    <a:pt x="57" y="29"/>
                  </a:lnTo>
                  <a:lnTo>
                    <a:pt x="57" y="29"/>
                  </a:lnTo>
                  <a:lnTo>
                    <a:pt x="57" y="26"/>
                  </a:lnTo>
                  <a:lnTo>
                    <a:pt x="57" y="26"/>
                  </a:lnTo>
                  <a:lnTo>
                    <a:pt x="57" y="26"/>
                  </a:lnTo>
                  <a:lnTo>
                    <a:pt x="57" y="26"/>
                  </a:lnTo>
                  <a:lnTo>
                    <a:pt x="57" y="26"/>
                  </a:lnTo>
                  <a:lnTo>
                    <a:pt x="57" y="26"/>
                  </a:lnTo>
                  <a:lnTo>
                    <a:pt x="57" y="26"/>
                  </a:lnTo>
                  <a:lnTo>
                    <a:pt x="57" y="26"/>
                  </a:lnTo>
                  <a:lnTo>
                    <a:pt x="57" y="31"/>
                  </a:lnTo>
                  <a:lnTo>
                    <a:pt x="57" y="31"/>
                  </a:lnTo>
                  <a:lnTo>
                    <a:pt x="57" y="31"/>
                  </a:lnTo>
                  <a:lnTo>
                    <a:pt x="57" y="31"/>
                  </a:lnTo>
                  <a:lnTo>
                    <a:pt x="59" y="33"/>
                  </a:lnTo>
                  <a:lnTo>
                    <a:pt x="59" y="33"/>
                  </a:lnTo>
                  <a:lnTo>
                    <a:pt x="59" y="38"/>
                  </a:lnTo>
                  <a:lnTo>
                    <a:pt x="59" y="38"/>
                  </a:lnTo>
                  <a:lnTo>
                    <a:pt x="59" y="43"/>
                  </a:lnTo>
                  <a:lnTo>
                    <a:pt x="59" y="43"/>
                  </a:lnTo>
                  <a:lnTo>
                    <a:pt x="59" y="47"/>
                  </a:lnTo>
                  <a:lnTo>
                    <a:pt x="59" y="47"/>
                  </a:lnTo>
                  <a:lnTo>
                    <a:pt x="61" y="47"/>
                  </a:lnTo>
                  <a:lnTo>
                    <a:pt x="61" y="47"/>
                  </a:lnTo>
                  <a:lnTo>
                    <a:pt x="61" y="50"/>
                  </a:lnTo>
                  <a:lnTo>
                    <a:pt x="61" y="50"/>
                  </a:lnTo>
                  <a:lnTo>
                    <a:pt x="64" y="50"/>
                  </a:lnTo>
                  <a:lnTo>
                    <a:pt x="64" y="50"/>
                  </a:lnTo>
                  <a:lnTo>
                    <a:pt x="66" y="50"/>
                  </a:lnTo>
                  <a:lnTo>
                    <a:pt x="66" y="50"/>
                  </a:lnTo>
                  <a:lnTo>
                    <a:pt x="66" y="50"/>
                  </a:lnTo>
                  <a:lnTo>
                    <a:pt x="66" y="50"/>
                  </a:lnTo>
                  <a:lnTo>
                    <a:pt x="69" y="55"/>
                  </a:lnTo>
                  <a:lnTo>
                    <a:pt x="69" y="55"/>
                  </a:lnTo>
                  <a:lnTo>
                    <a:pt x="69" y="55"/>
                  </a:lnTo>
                  <a:lnTo>
                    <a:pt x="69" y="55"/>
                  </a:lnTo>
                  <a:lnTo>
                    <a:pt x="69" y="55"/>
                  </a:lnTo>
                  <a:lnTo>
                    <a:pt x="69" y="55"/>
                  </a:lnTo>
                  <a:lnTo>
                    <a:pt x="71" y="57"/>
                  </a:lnTo>
                  <a:lnTo>
                    <a:pt x="71" y="57"/>
                  </a:lnTo>
                  <a:lnTo>
                    <a:pt x="69" y="55"/>
                  </a:lnTo>
                  <a:lnTo>
                    <a:pt x="69" y="55"/>
                  </a:lnTo>
                  <a:lnTo>
                    <a:pt x="69" y="52"/>
                  </a:lnTo>
                  <a:lnTo>
                    <a:pt x="69" y="52"/>
                  </a:lnTo>
                  <a:lnTo>
                    <a:pt x="69" y="52"/>
                  </a:lnTo>
                  <a:lnTo>
                    <a:pt x="69" y="52"/>
                  </a:lnTo>
                  <a:lnTo>
                    <a:pt x="66" y="50"/>
                  </a:lnTo>
                  <a:lnTo>
                    <a:pt x="66" y="50"/>
                  </a:lnTo>
                  <a:lnTo>
                    <a:pt x="64" y="47"/>
                  </a:lnTo>
                  <a:lnTo>
                    <a:pt x="64" y="47"/>
                  </a:lnTo>
                  <a:lnTo>
                    <a:pt x="64" y="47"/>
                  </a:lnTo>
                  <a:lnTo>
                    <a:pt x="64" y="47"/>
                  </a:lnTo>
                  <a:lnTo>
                    <a:pt x="64" y="45"/>
                  </a:lnTo>
                  <a:lnTo>
                    <a:pt x="64" y="45"/>
                  </a:lnTo>
                  <a:lnTo>
                    <a:pt x="64" y="43"/>
                  </a:lnTo>
                  <a:lnTo>
                    <a:pt x="64" y="43"/>
                  </a:lnTo>
                  <a:lnTo>
                    <a:pt x="61" y="43"/>
                  </a:lnTo>
                  <a:lnTo>
                    <a:pt x="61" y="43"/>
                  </a:lnTo>
                  <a:lnTo>
                    <a:pt x="61" y="40"/>
                  </a:lnTo>
                  <a:lnTo>
                    <a:pt x="61" y="40"/>
                  </a:lnTo>
                  <a:lnTo>
                    <a:pt x="61" y="40"/>
                  </a:lnTo>
                  <a:lnTo>
                    <a:pt x="61" y="40"/>
                  </a:lnTo>
                  <a:lnTo>
                    <a:pt x="61" y="36"/>
                  </a:lnTo>
                  <a:lnTo>
                    <a:pt x="61" y="36"/>
                  </a:lnTo>
                  <a:lnTo>
                    <a:pt x="64" y="36"/>
                  </a:lnTo>
                  <a:lnTo>
                    <a:pt x="64" y="36"/>
                  </a:lnTo>
                  <a:lnTo>
                    <a:pt x="64" y="36"/>
                  </a:lnTo>
                  <a:lnTo>
                    <a:pt x="64" y="36"/>
                  </a:lnTo>
                  <a:lnTo>
                    <a:pt x="66" y="36"/>
                  </a:lnTo>
                  <a:lnTo>
                    <a:pt x="66" y="36"/>
                  </a:lnTo>
                  <a:lnTo>
                    <a:pt x="69" y="38"/>
                  </a:lnTo>
                  <a:lnTo>
                    <a:pt x="69" y="38"/>
                  </a:lnTo>
                  <a:lnTo>
                    <a:pt x="69" y="40"/>
                  </a:lnTo>
                  <a:lnTo>
                    <a:pt x="69" y="40"/>
                  </a:lnTo>
                  <a:lnTo>
                    <a:pt x="71" y="38"/>
                  </a:lnTo>
                  <a:lnTo>
                    <a:pt x="71" y="38"/>
                  </a:lnTo>
                  <a:lnTo>
                    <a:pt x="71" y="38"/>
                  </a:lnTo>
                  <a:lnTo>
                    <a:pt x="71" y="38"/>
                  </a:lnTo>
                  <a:lnTo>
                    <a:pt x="69" y="36"/>
                  </a:lnTo>
                  <a:lnTo>
                    <a:pt x="69" y="36"/>
                  </a:lnTo>
                  <a:lnTo>
                    <a:pt x="69" y="36"/>
                  </a:lnTo>
                  <a:lnTo>
                    <a:pt x="69" y="36"/>
                  </a:lnTo>
                  <a:lnTo>
                    <a:pt x="66" y="36"/>
                  </a:lnTo>
                  <a:lnTo>
                    <a:pt x="66" y="36"/>
                  </a:lnTo>
                  <a:lnTo>
                    <a:pt x="64" y="33"/>
                  </a:lnTo>
                  <a:lnTo>
                    <a:pt x="64" y="33"/>
                  </a:lnTo>
                  <a:lnTo>
                    <a:pt x="64" y="33"/>
                  </a:lnTo>
                  <a:lnTo>
                    <a:pt x="64" y="33"/>
                  </a:lnTo>
                  <a:lnTo>
                    <a:pt x="61" y="33"/>
                  </a:lnTo>
                  <a:lnTo>
                    <a:pt x="61" y="33"/>
                  </a:lnTo>
                  <a:lnTo>
                    <a:pt x="61" y="36"/>
                  </a:lnTo>
                  <a:lnTo>
                    <a:pt x="61" y="36"/>
                  </a:lnTo>
                  <a:lnTo>
                    <a:pt x="59" y="33"/>
                  </a:lnTo>
                  <a:lnTo>
                    <a:pt x="59" y="33"/>
                  </a:lnTo>
                  <a:lnTo>
                    <a:pt x="59" y="33"/>
                  </a:lnTo>
                  <a:lnTo>
                    <a:pt x="59" y="33"/>
                  </a:lnTo>
                  <a:lnTo>
                    <a:pt x="61" y="31"/>
                  </a:lnTo>
                  <a:lnTo>
                    <a:pt x="61" y="31"/>
                  </a:lnTo>
                  <a:lnTo>
                    <a:pt x="59" y="26"/>
                  </a:lnTo>
                  <a:lnTo>
                    <a:pt x="59" y="26"/>
                  </a:lnTo>
                  <a:lnTo>
                    <a:pt x="54" y="24"/>
                  </a:lnTo>
                  <a:lnTo>
                    <a:pt x="54" y="24"/>
                  </a:lnTo>
                  <a:lnTo>
                    <a:pt x="54" y="26"/>
                  </a:lnTo>
                  <a:lnTo>
                    <a:pt x="54" y="26"/>
                  </a:lnTo>
                  <a:lnTo>
                    <a:pt x="52" y="26"/>
                  </a:lnTo>
                  <a:lnTo>
                    <a:pt x="52" y="26"/>
                  </a:lnTo>
                  <a:lnTo>
                    <a:pt x="52" y="26"/>
                  </a:lnTo>
                  <a:lnTo>
                    <a:pt x="52" y="26"/>
                  </a:lnTo>
                  <a:lnTo>
                    <a:pt x="50" y="24"/>
                  </a:lnTo>
                  <a:lnTo>
                    <a:pt x="50" y="24"/>
                  </a:lnTo>
                  <a:lnTo>
                    <a:pt x="47" y="21"/>
                  </a:lnTo>
                  <a:lnTo>
                    <a:pt x="47" y="21"/>
                  </a:lnTo>
                  <a:lnTo>
                    <a:pt x="45" y="21"/>
                  </a:lnTo>
                  <a:lnTo>
                    <a:pt x="45" y="21"/>
                  </a:lnTo>
                  <a:lnTo>
                    <a:pt x="45" y="19"/>
                  </a:lnTo>
                  <a:lnTo>
                    <a:pt x="45" y="19"/>
                  </a:lnTo>
                  <a:lnTo>
                    <a:pt x="47" y="19"/>
                  </a:lnTo>
                  <a:lnTo>
                    <a:pt x="47" y="19"/>
                  </a:lnTo>
                  <a:lnTo>
                    <a:pt x="50" y="17"/>
                  </a:lnTo>
                  <a:lnTo>
                    <a:pt x="50" y="17"/>
                  </a:lnTo>
                  <a:lnTo>
                    <a:pt x="50" y="17"/>
                  </a:lnTo>
                  <a:lnTo>
                    <a:pt x="50" y="17"/>
                  </a:lnTo>
                  <a:lnTo>
                    <a:pt x="52" y="17"/>
                  </a:lnTo>
                  <a:lnTo>
                    <a:pt x="52" y="17"/>
                  </a:lnTo>
                  <a:lnTo>
                    <a:pt x="57" y="19"/>
                  </a:lnTo>
                  <a:lnTo>
                    <a:pt x="57" y="19"/>
                  </a:lnTo>
                  <a:lnTo>
                    <a:pt x="64" y="17"/>
                  </a:lnTo>
                  <a:lnTo>
                    <a:pt x="64" y="17"/>
                  </a:lnTo>
                  <a:lnTo>
                    <a:pt x="66" y="17"/>
                  </a:lnTo>
                  <a:lnTo>
                    <a:pt x="66" y="17"/>
                  </a:lnTo>
                  <a:lnTo>
                    <a:pt x="69" y="17"/>
                  </a:lnTo>
                  <a:lnTo>
                    <a:pt x="69" y="17"/>
                  </a:lnTo>
                  <a:lnTo>
                    <a:pt x="71" y="14"/>
                  </a:lnTo>
                  <a:lnTo>
                    <a:pt x="71" y="14"/>
                  </a:lnTo>
                  <a:lnTo>
                    <a:pt x="71" y="14"/>
                  </a:lnTo>
                  <a:lnTo>
                    <a:pt x="71" y="14"/>
                  </a:lnTo>
                  <a:lnTo>
                    <a:pt x="71" y="12"/>
                  </a:lnTo>
                  <a:lnTo>
                    <a:pt x="71" y="12"/>
                  </a:lnTo>
                  <a:lnTo>
                    <a:pt x="73" y="12"/>
                  </a:lnTo>
                  <a:lnTo>
                    <a:pt x="73" y="12"/>
                  </a:lnTo>
                  <a:lnTo>
                    <a:pt x="73" y="10"/>
                  </a:lnTo>
                  <a:lnTo>
                    <a:pt x="73" y="10"/>
                  </a:lnTo>
                  <a:lnTo>
                    <a:pt x="76" y="10"/>
                  </a:lnTo>
                  <a:lnTo>
                    <a:pt x="76" y="10"/>
                  </a:lnTo>
                  <a:lnTo>
                    <a:pt x="78" y="10"/>
                  </a:lnTo>
                  <a:lnTo>
                    <a:pt x="78" y="10"/>
                  </a:lnTo>
                  <a:lnTo>
                    <a:pt x="78" y="10"/>
                  </a:lnTo>
                  <a:lnTo>
                    <a:pt x="78" y="10"/>
                  </a:lnTo>
                  <a:lnTo>
                    <a:pt x="76" y="10"/>
                  </a:lnTo>
                  <a:lnTo>
                    <a:pt x="76" y="10"/>
                  </a:lnTo>
                  <a:lnTo>
                    <a:pt x="76" y="12"/>
                  </a:lnTo>
                  <a:lnTo>
                    <a:pt x="76" y="12"/>
                  </a:lnTo>
                  <a:lnTo>
                    <a:pt x="73" y="14"/>
                  </a:lnTo>
                  <a:lnTo>
                    <a:pt x="73" y="14"/>
                  </a:lnTo>
                  <a:lnTo>
                    <a:pt x="76" y="14"/>
                  </a:lnTo>
                  <a:lnTo>
                    <a:pt x="76" y="14"/>
                  </a:lnTo>
                  <a:lnTo>
                    <a:pt x="76" y="17"/>
                  </a:lnTo>
                  <a:lnTo>
                    <a:pt x="76" y="17"/>
                  </a:lnTo>
                  <a:lnTo>
                    <a:pt x="78" y="17"/>
                  </a:lnTo>
                  <a:lnTo>
                    <a:pt x="78" y="17"/>
                  </a:lnTo>
                  <a:lnTo>
                    <a:pt x="78" y="19"/>
                  </a:lnTo>
                  <a:lnTo>
                    <a:pt x="78" y="19"/>
                  </a:lnTo>
                  <a:lnTo>
                    <a:pt x="80" y="21"/>
                  </a:lnTo>
                  <a:lnTo>
                    <a:pt x="80" y="21"/>
                  </a:lnTo>
                  <a:lnTo>
                    <a:pt x="80" y="21"/>
                  </a:lnTo>
                  <a:lnTo>
                    <a:pt x="80" y="21"/>
                  </a:lnTo>
                  <a:lnTo>
                    <a:pt x="80" y="21"/>
                  </a:lnTo>
                  <a:lnTo>
                    <a:pt x="80" y="21"/>
                  </a:lnTo>
                  <a:lnTo>
                    <a:pt x="83" y="21"/>
                  </a:lnTo>
                  <a:lnTo>
                    <a:pt x="83" y="21"/>
                  </a:lnTo>
                  <a:lnTo>
                    <a:pt x="83" y="21"/>
                  </a:lnTo>
                  <a:lnTo>
                    <a:pt x="83" y="21"/>
                  </a:lnTo>
                  <a:lnTo>
                    <a:pt x="83" y="21"/>
                  </a:lnTo>
                  <a:lnTo>
                    <a:pt x="83" y="21"/>
                  </a:lnTo>
                  <a:lnTo>
                    <a:pt x="83" y="24"/>
                  </a:lnTo>
                  <a:lnTo>
                    <a:pt x="83" y="24"/>
                  </a:lnTo>
                  <a:lnTo>
                    <a:pt x="85" y="24"/>
                  </a:lnTo>
                  <a:lnTo>
                    <a:pt x="85" y="24"/>
                  </a:lnTo>
                  <a:lnTo>
                    <a:pt x="85" y="26"/>
                  </a:lnTo>
                  <a:lnTo>
                    <a:pt x="85" y="26"/>
                  </a:lnTo>
                  <a:lnTo>
                    <a:pt x="87" y="26"/>
                  </a:lnTo>
                  <a:lnTo>
                    <a:pt x="87" y="26"/>
                  </a:lnTo>
                  <a:lnTo>
                    <a:pt x="87" y="26"/>
                  </a:lnTo>
                  <a:lnTo>
                    <a:pt x="87" y="26"/>
                  </a:lnTo>
                  <a:lnTo>
                    <a:pt x="90" y="26"/>
                  </a:lnTo>
                  <a:lnTo>
                    <a:pt x="90" y="26"/>
                  </a:lnTo>
                  <a:lnTo>
                    <a:pt x="92" y="26"/>
                  </a:lnTo>
                  <a:lnTo>
                    <a:pt x="92" y="26"/>
                  </a:lnTo>
                  <a:lnTo>
                    <a:pt x="94" y="26"/>
                  </a:lnTo>
                  <a:lnTo>
                    <a:pt x="94" y="26"/>
                  </a:lnTo>
                  <a:lnTo>
                    <a:pt x="99" y="24"/>
                  </a:lnTo>
                  <a:lnTo>
                    <a:pt x="99" y="24"/>
                  </a:lnTo>
                  <a:lnTo>
                    <a:pt x="102" y="24"/>
                  </a:lnTo>
                  <a:lnTo>
                    <a:pt x="102" y="24"/>
                  </a:lnTo>
                  <a:lnTo>
                    <a:pt x="102" y="24"/>
                  </a:lnTo>
                  <a:lnTo>
                    <a:pt x="102" y="24"/>
                  </a:lnTo>
                  <a:lnTo>
                    <a:pt x="104" y="24"/>
                  </a:lnTo>
                  <a:lnTo>
                    <a:pt x="104" y="24"/>
                  </a:lnTo>
                  <a:lnTo>
                    <a:pt x="104" y="26"/>
                  </a:lnTo>
                  <a:lnTo>
                    <a:pt x="104" y="26"/>
                  </a:lnTo>
                  <a:lnTo>
                    <a:pt x="106" y="26"/>
                  </a:lnTo>
                  <a:lnTo>
                    <a:pt x="106" y="26"/>
                  </a:lnTo>
                  <a:lnTo>
                    <a:pt x="109" y="26"/>
                  </a:lnTo>
                  <a:lnTo>
                    <a:pt x="109" y="26"/>
                  </a:lnTo>
                  <a:lnTo>
                    <a:pt x="111" y="24"/>
                  </a:lnTo>
                  <a:lnTo>
                    <a:pt x="111" y="24"/>
                  </a:lnTo>
                  <a:lnTo>
                    <a:pt x="111" y="24"/>
                  </a:lnTo>
                  <a:lnTo>
                    <a:pt x="111" y="24"/>
                  </a:lnTo>
                  <a:lnTo>
                    <a:pt x="113" y="24"/>
                  </a:lnTo>
                  <a:lnTo>
                    <a:pt x="113" y="24"/>
                  </a:lnTo>
                  <a:lnTo>
                    <a:pt x="116" y="21"/>
                  </a:lnTo>
                  <a:lnTo>
                    <a:pt x="116" y="21"/>
                  </a:lnTo>
                  <a:lnTo>
                    <a:pt x="118" y="21"/>
                  </a:lnTo>
                  <a:lnTo>
                    <a:pt x="118" y="21"/>
                  </a:lnTo>
                  <a:lnTo>
                    <a:pt x="118" y="21"/>
                  </a:lnTo>
                  <a:lnTo>
                    <a:pt x="118" y="21"/>
                  </a:lnTo>
                  <a:lnTo>
                    <a:pt x="118" y="21"/>
                  </a:lnTo>
                  <a:lnTo>
                    <a:pt x="118" y="21"/>
                  </a:lnTo>
                  <a:lnTo>
                    <a:pt x="120" y="21"/>
                  </a:lnTo>
                  <a:lnTo>
                    <a:pt x="120" y="21"/>
                  </a:lnTo>
                  <a:lnTo>
                    <a:pt x="123" y="19"/>
                  </a:lnTo>
                  <a:lnTo>
                    <a:pt x="123" y="19"/>
                  </a:lnTo>
                  <a:lnTo>
                    <a:pt x="123" y="19"/>
                  </a:lnTo>
                  <a:lnTo>
                    <a:pt x="123" y="19"/>
                  </a:lnTo>
                  <a:lnTo>
                    <a:pt x="125" y="19"/>
                  </a:lnTo>
                  <a:lnTo>
                    <a:pt x="125" y="19"/>
                  </a:lnTo>
                  <a:lnTo>
                    <a:pt x="128" y="19"/>
                  </a:lnTo>
                  <a:lnTo>
                    <a:pt x="128" y="19"/>
                  </a:lnTo>
                  <a:lnTo>
                    <a:pt x="130" y="19"/>
                  </a:lnTo>
                  <a:lnTo>
                    <a:pt x="130" y="19"/>
                  </a:lnTo>
                  <a:lnTo>
                    <a:pt x="130" y="17"/>
                  </a:lnTo>
                  <a:lnTo>
                    <a:pt x="130" y="17"/>
                  </a:lnTo>
                  <a:lnTo>
                    <a:pt x="130" y="14"/>
                  </a:lnTo>
                  <a:lnTo>
                    <a:pt x="130" y="14"/>
                  </a:lnTo>
                  <a:lnTo>
                    <a:pt x="130" y="14"/>
                  </a:lnTo>
                  <a:lnTo>
                    <a:pt x="130" y="14"/>
                  </a:lnTo>
                  <a:lnTo>
                    <a:pt x="130" y="14"/>
                  </a:lnTo>
                  <a:lnTo>
                    <a:pt x="130" y="14"/>
                  </a:lnTo>
                  <a:lnTo>
                    <a:pt x="130" y="12"/>
                  </a:lnTo>
                  <a:lnTo>
                    <a:pt x="130" y="12"/>
                  </a:lnTo>
                  <a:lnTo>
                    <a:pt x="130" y="12"/>
                  </a:lnTo>
                  <a:lnTo>
                    <a:pt x="130" y="12"/>
                  </a:lnTo>
                  <a:lnTo>
                    <a:pt x="130" y="12"/>
                  </a:lnTo>
                  <a:lnTo>
                    <a:pt x="130" y="12"/>
                  </a:lnTo>
                  <a:lnTo>
                    <a:pt x="132" y="12"/>
                  </a:lnTo>
                  <a:lnTo>
                    <a:pt x="132" y="12"/>
                  </a:lnTo>
                  <a:lnTo>
                    <a:pt x="132" y="12"/>
                  </a:lnTo>
                  <a:lnTo>
                    <a:pt x="132" y="12"/>
                  </a:lnTo>
                  <a:lnTo>
                    <a:pt x="135" y="10"/>
                  </a:lnTo>
                  <a:lnTo>
                    <a:pt x="135" y="10"/>
                  </a:lnTo>
                  <a:lnTo>
                    <a:pt x="137" y="7"/>
                  </a:lnTo>
                  <a:lnTo>
                    <a:pt x="137" y="7"/>
                  </a:lnTo>
                  <a:lnTo>
                    <a:pt x="139" y="5"/>
                  </a:lnTo>
                  <a:lnTo>
                    <a:pt x="139" y="5"/>
                  </a:lnTo>
                  <a:lnTo>
                    <a:pt x="142" y="5"/>
                  </a:lnTo>
                  <a:lnTo>
                    <a:pt x="142" y="5"/>
                  </a:lnTo>
                  <a:lnTo>
                    <a:pt x="142" y="3"/>
                  </a:lnTo>
                  <a:lnTo>
                    <a:pt x="142" y="3"/>
                  </a:lnTo>
                  <a:lnTo>
                    <a:pt x="142" y="3"/>
                  </a:lnTo>
                  <a:lnTo>
                    <a:pt x="142" y="3"/>
                  </a:lnTo>
                  <a:lnTo>
                    <a:pt x="142" y="3"/>
                  </a:lnTo>
                  <a:lnTo>
                    <a:pt x="142" y="3"/>
                  </a:lnTo>
                  <a:lnTo>
                    <a:pt x="142" y="3"/>
                  </a:lnTo>
                  <a:lnTo>
                    <a:pt x="142" y="3"/>
                  </a:lnTo>
                  <a:lnTo>
                    <a:pt x="142" y="3"/>
                  </a:lnTo>
                  <a:lnTo>
                    <a:pt x="142" y="3"/>
                  </a:lnTo>
                  <a:lnTo>
                    <a:pt x="142" y="3"/>
                  </a:lnTo>
                  <a:lnTo>
                    <a:pt x="142" y="3"/>
                  </a:lnTo>
                  <a:lnTo>
                    <a:pt x="139" y="3"/>
                  </a:lnTo>
                  <a:lnTo>
                    <a:pt x="139" y="3"/>
                  </a:lnTo>
                  <a:lnTo>
                    <a:pt x="139" y="3"/>
                  </a:lnTo>
                  <a:lnTo>
                    <a:pt x="139" y="3"/>
                  </a:lnTo>
                  <a:lnTo>
                    <a:pt x="142" y="0"/>
                  </a:lnTo>
                  <a:lnTo>
                    <a:pt x="142" y="0"/>
                  </a:lnTo>
                  <a:lnTo>
                    <a:pt x="144" y="0"/>
                  </a:lnTo>
                  <a:lnTo>
                    <a:pt x="144" y="0"/>
                  </a:lnTo>
                  <a:lnTo>
                    <a:pt x="146" y="0"/>
                  </a:lnTo>
                  <a:lnTo>
                    <a:pt x="146" y="0"/>
                  </a:lnTo>
                  <a:lnTo>
                    <a:pt x="149" y="0"/>
                  </a:lnTo>
                  <a:lnTo>
                    <a:pt x="149" y="0"/>
                  </a:lnTo>
                  <a:lnTo>
                    <a:pt x="154" y="0"/>
                  </a:lnTo>
                  <a:lnTo>
                    <a:pt x="154" y="0"/>
                  </a:lnTo>
                  <a:lnTo>
                    <a:pt x="156" y="0"/>
                  </a:lnTo>
                  <a:lnTo>
                    <a:pt x="156" y="0"/>
                  </a:lnTo>
                  <a:lnTo>
                    <a:pt x="156" y="3"/>
                  </a:lnTo>
                  <a:lnTo>
                    <a:pt x="156" y="3"/>
                  </a:lnTo>
                  <a:lnTo>
                    <a:pt x="161" y="3"/>
                  </a:lnTo>
                  <a:lnTo>
                    <a:pt x="161" y="3"/>
                  </a:lnTo>
                  <a:lnTo>
                    <a:pt x="163" y="7"/>
                  </a:lnTo>
                  <a:lnTo>
                    <a:pt x="163" y="7"/>
                  </a:lnTo>
                  <a:lnTo>
                    <a:pt x="165" y="10"/>
                  </a:lnTo>
                  <a:lnTo>
                    <a:pt x="165" y="10"/>
                  </a:lnTo>
                  <a:lnTo>
                    <a:pt x="168" y="10"/>
                  </a:lnTo>
                  <a:lnTo>
                    <a:pt x="168" y="10"/>
                  </a:lnTo>
                  <a:lnTo>
                    <a:pt x="172" y="12"/>
                  </a:lnTo>
                  <a:lnTo>
                    <a:pt x="172" y="12"/>
                  </a:lnTo>
                  <a:lnTo>
                    <a:pt x="172" y="14"/>
                  </a:lnTo>
                  <a:lnTo>
                    <a:pt x="172" y="14"/>
                  </a:lnTo>
                  <a:lnTo>
                    <a:pt x="172" y="17"/>
                  </a:lnTo>
                  <a:lnTo>
                    <a:pt x="172" y="17"/>
                  </a:lnTo>
                  <a:lnTo>
                    <a:pt x="175" y="21"/>
                  </a:lnTo>
                  <a:lnTo>
                    <a:pt x="175" y="21"/>
                  </a:lnTo>
                  <a:lnTo>
                    <a:pt x="175" y="24"/>
                  </a:lnTo>
                  <a:lnTo>
                    <a:pt x="175" y="24"/>
                  </a:lnTo>
                  <a:lnTo>
                    <a:pt x="177" y="26"/>
                  </a:lnTo>
                  <a:lnTo>
                    <a:pt x="177" y="26"/>
                  </a:lnTo>
                  <a:lnTo>
                    <a:pt x="184" y="31"/>
                  </a:lnTo>
                  <a:lnTo>
                    <a:pt x="184" y="31"/>
                  </a:lnTo>
                  <a:lnTo>
                    <a:pt x="187" y="36"/>
                  </a:lnTo>
                  <a:lnTo>
                    <a:pt x="187" y="36"/>
                  </a:lnTo>
                  <a:lnTo>
                    <a:pt x="191" y="36"/>
                  </a:lnTo>
                  <a:lnTo>
                    <a:pt x="191" y="36"/>
                  </a:lnTo>
                  <a:lnTo>
                    <a:pt x="196" y="38"/>
                  </a:lnTo>
                  <a:lnTo>
                    <a:pt x="196" y="38"/>
                  </a:lnTo>
                  <a:lnTo>
                    <a:pt x="196" y="43"/>
                  </a:lnTo>
                  <a:lnTo>
                    <a:pt x="196" y="43"/>
                  </a:lnTo>
                  <a:lnTo>
                    <a:pt x="196" y="62"/>
                  </a:lnTo>
                  <a:lnTo>
                    <a:pt x="196" y="62"/>
                  </a:lnTo>
                  <a:lnTo>
                    <a:pt x="196" y="78"/>
                  </a:lnTo>
                  <a:lnTo>
                    <a:pt x="196" y="78"/>
                  </a:lnTo>
                  <a:lnTo>
                    <a:pt x="196" y="78"/>
                  </a:lnTo>
                  <a:lnTo>
                    <a:pt x="196" y="78"/>
                  </a:lnTo>
                  <a:lnTo>
                    <a:pt x="198" y="95"/>
                  </a:lnTo>
                  <a:lnTo>
                    <a:pt x="198" y="95"/>
                  </a:lnTo>
                  <a:lnTo>
                    <a:pt x="196" y="182"/>
                  </a:lnTo>
                  <a:lnTo>
                    <a:pt x="196" y="182"/>
                  </a:lnTo>
                  <a:lnTo>
                    <a:pt x="158" y="182"/>
                  </a:lnTo>
                  <a:lnTo>
                    <a:pt x="158" y="182"/>
                  </a:lnTo>
                  <a:lnTo>
                    <a:pt x="158" y="185"/>
                  </a:lnTo>
                  <a:lnTo>
                    <a:pt x="158" y="185"/>
                  </a:lnTo>
                  <a:lnTo>
                    <a:pt x="87" y="185"/>
                  </a:lnTo>
                  <a:lnTo>
                    <a:pt x="87" y="185"/>
                  </a:lnTo>
                  <a:lnTo>
                    <a:pt x="87" y="182"/>
                  </a:lnTo>
                  <a:lnTo>
                    <a:pt x="87" y="182"/>
                  </a:lnTo>
                  <a:lnTo>
                    <a:pt x="52" y="180"/>
                  </a:lnTo>
                  <a:lnTo>
                    <a:pt x="52" y="180"/>
                  </a:lnTo>
                  <a:lnTo>
                    <a:pt x="12" y="180"/>
                  </a:lnTo>
                  <a:lnTo>
                    <a:pt x="12" y="180"/>
                  </a:lnTo>
                  <a:lnTo>
                    <a:pt x="12" y="180"/>
                  </a:lnTo>
                  <a:lnTo>
                    <a:pt x="12" y="18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15" name="Freeform 814"/>
            <p:cNvSpPr>
              <a:spLocks/>
            </p:cNvSpPr>
            <p:nvPr/>
          </p:nvSpPr>
          <p:spPr bwMode="auto">
            <a:xfrm>
              <a:off x="1136" y="848"/>
              <a:ext cx="18" cy="12"/>
            </a:xfrm>
            <a:custGeom>
              <a:avLst/>
              <a:gdLst/>
              <a:ahLst/>
              <a:cxnLst>
                <a:cxn ang="0">
                  <a:pos x="5" y="2"/>
                </a:cxn>
                <a:cxn ang="0">
                  <a:pos x="7" y="0"/>
                </a:cxn>
                <a:cxn ang="0">
                  <a:pos x="7" y="0"/>
                </a:cxn>
                <a:cxn ang="0">
                  <a:pos x="10" y="0"/>
                </a:cxn>
                <a:cxn ang="0">
                  <a:pos x="10" y="0"/>
                </a:cxn>
                <a:cxn ang="0">
                  <a:pos x="10" y="0"/>
                </a:cxn>
                <a:cxn ang="0">
                  <a:pos x="10" y="0"/>
                </a:cxn>
                <a:cxn ang="0">
                  <a:pos x="10" y="0"/>
                </a:cxn>
                <a:cxn ang="0">
                  <a:pos x="10" y="0"/>
                </a:cxn>
                <a:cxn ang="0">
                  <a:pos x="7" y="5"/>
                </a:cxn>
                <a:cxn ang="0">
                  <a:pos x="7" y="5"/>
                </a:cxn>
                <a:cxn ang="0">
                  <a:pos x="5" y="5"/>
                </a:cxn>
                <a:cxn ang="0">
                  <a:pos x="5" y="5"/>
                </a:cxn>
                <a:cxn ang="0">
                  <a:pos x="3" y="7"/>
                </a:cxn>
                <a:cxn ang="0">
                  <a:pos x="3" y="7"/>
                </a:cxn>
                <a:cxn ang="0">
                  <a:pos x="3" y="5"/>
                </a:cxn>
                <a:cxn ang="0">
                  <a:pos x="3" y="5"/>
                </a:cxn>
                <a:cxn ang="0">
                  <a:pos x="0" y="5"/>
                </a:cxn>
                <a:cxn ang="0">
                  <a:pos x="0" y="5"/>
                </a:cxn>
                <a:cxn ang="0">
                  <a:pos x="0" y="5"/>
                </a:cxn>
                <a:cxn ang="0">
                  <a:pos x="0" y="5"/>
                </a:cxn>
                <a:cxn ang="0">
                  <a:pos x="0" y="5"/>
                </a:cxn>
                <a:cxn ang="0">
                  <a:pos x="0" y="5"/>
                </a:cxn>
                <a:cxn ang="0">
                  <a:pos x="3" y="2"/>
                </a:cxn>
                <a:cxn ang="0">
                  <a:pos x="3" y="2"/>
                </a:cxn>
                <a:cxn ang="0">
                  <a:pos x="3" y="2"/>
                </a:cxn>
                <a:cxn ang="0">
                  <a:pos x="3" y="2"/>
                </a:cxn>
                <a:cxn ang="0">
                  <a:pos x="3" y="2"/>
                </a:cxn>
                <a:cxn ang="0">
                  <a:pos x="3" y="2"/>
                </a:cxn>
                <a:cxn ang="0">
                  <a:pos x="5" y="2"/>
                </a:cxn>
                <a:cxn ang="0">
                  <a:pos x="5" y="2"/>
                </a:cxn>
                <a:cxn ang="0">
                  <a:pos x="5" y="2"/>
                </a:cxn>
                <a:cxn ang="0">
                  <a:pos x="5" y="2"/>
                </a:cxn>
                <a:cxn ang="0">
                  <a:pos x="5" y="2"/>
                </a:cxn>
                <a:cxn ang="0">
                  <a:pos x="5" y="2"/>
                </a:cxn>
              </a:cxnLst>
              <a:rect l="0" t="0" r="r" b="b"/>
              <a:pathLst>
                <a:path w="10" h="7">
                  <a:moveTo>
                    <a:pt x="5" y="2"/>
                  </a:moveTo>
                  <a:lnTo>
                    <a:pt x="7" y="0"/>
                  </a:lnTo>
                  <a:lnTo>
                    <a:pt x="7" y="0"/>
                  </a:lnTo>
                  <a:lnTo>
                    <a:pt x="10" y="0"/>
                  </a:lnTo>
                  <a:lnTo>
                    <a:pt x="10" y="0"/>
                  </a:lnTo>
                  <a:lnTo>
                    <a:pt x="10" y="0"/>
                  </a:lnTo>
                  <a:lnTo>
                    <a:pt x="10" y="0"/>
                  </a:lnTo>
                  <a:lnTo>
                    <a:pt x="10" y="0"/>
                  </a:lnTo>
                  <a:lnTo>
                    <a:pt x="10" y="0"/>
                  </a:lnTo>
                  <a:lnTo>
                    <a:pt x="7" y="5"/>
                  </a:lnTo>
                  <a:lnTo>
                    <a:pt x="7" y="5"/>
                  </a:lnTo>
                  <a:lnTo>
                    <a:pt x="5" y="5"/>
                  </a:lnTo>
                  <a:lnTo>
                    <a:pt x="5" y="5"/>
                  </a:lnTo>
                  <a:lnTo>
                    <a:pt x="3" y="7"/>
                  </a:lnTo>
                  <a:lnTo>
                    <a:pt x="3" y="7"/>
                  </a:lnTo>
                  <a:lnTo>
                    <a:pt x="3" y="5"/>
                  </a:lnTo>
                  <a:lnTo>
                    <a:pt x="3" y="5"/>
                  </a:lnTo>
                  <a:lnTo>
                    <a:pt x="0" y="5"/>
                  </a:lnTo>
                  <a:lnTo>
                    <a:pt x="0" y="5"/>
                  </a:lnTo>
                  <a:lnTo>
                    <a:pt x="0" y="5"/>
                  </a:lnTo>
                  <a:lnTo>
                    <a:pt x="0" y="5"/>
                  </a:lnTo>
                  <a:lnTo>
                    <a:pt x="0" y="5"/>
                  </a:lnTo>
                  <a:lnTo>
                    <a:pt x="0" y="5"/>
                  </a:lnTo>
                  <a:lnTo>
                    <a:pt x="3" y="2"/>
                  </a:lnTo>
                  <a:lnTo>
                    <a:pt x="3" y="2"/>
                  </a:lnTo>
                  <a:lnTo>
                    <a:pt x="3" y="2"/>
                  </a:lnTo>
                  <a:lnTo>
                    <a:pt x="3" y="2"/>
                  </a:lnTo>
                  <a:lnTo>
                    <a:pt x="3" y="2"/>
                  </a:lnTo>
                  <a:lnTo>
                    <a:pt x="3" y="2"/>
                  </a:lnTo>
                  <a:lnTo>
                    <a:pt x="5" y="2"/>
                  </a:lnTo>
                  <a:lnTo>
                    <a:pt x="5" y="2"/>
                  </a:lnTo>
                  <a:lnTo>
                    <a:pt x="5" y="2"/>
                  </a:lnTo>
                  <a:lnTo>
                    <a:pt x="5" y="2"/>
                  </a:lnTo>
                  <a:lnTo>
                    <a:pt x="5" y="2"/>
                  </a:lnTo>
                  <a:lnTo>
                    <a:pt x="5" y="2"/>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16" name="Freeform 815"/>
            <p:cNvSpPr>
              <a:spLocks/>
            </p:cNvSpPr>
            <p:nvPr/>
          </p:nvSpPr>
          <p:spPr bwMode="auto">
            <a:xfrm>
              <a:off x="1127" y="860"/>
              <a:ext cx="14" cy="12"/>
            </a:xfrm>
            <a:custGeom>
              <a:avLst/>
              <a:gdLst/>
              <a:ahLst/>
              <a:cxnLst>
                <a:cxn ang="0">
                  <a:pos x="0" y="0"/>
                </a:cxn>
                <a:cxn ang="0">
                  <a:pos x="3" y="0"/>
                </a:cxn>
                <a:cxn ang="0">
                  <a:pos x="3" y="0"/>
                </a:cxn>
                <a:cxn ang="0">
                  <a:pos x="5" y="0"/>
                </a:cxn>
                <a:cxn ang="0">
                  <a:pos x="5" y="0"/>
                </a:cxn>
                <a:cxn ang="0">
                  <a:pos x="8" y="0"/>
                </a:cxn>
                <a:cxn ang="0">
                  <a:pos x="8" y="0"/>
                </a:cxn>
                <a:cxn ang="0">
                  <a:pos x="8" y="2"/>
                </a:cxn>
                <a:cxn ang="0">
                  <a:pos x="8" y="2"/>
                </a:cxn>
                <a:cxn ang="0">
                  <a:pos x="8" y="5"/>
                </a:cxn>
                <a:cxn ang="0">
                  <a:pos x="8" y="5"/>
                </a:cxn>
                <a:cxn ang="0">
                  <a:pos x="8" y="7"/>
                </a:cxn>
                <a:cxn ang="0">
                  <a:pos x="8" y="7"/>
                </a:cxn>
                <a:cxn ang="0">
                  <a:pos x="5" y="7"/>
                </a:cxn>
                <a:cxn ang="0">
                  <a:pos x="5" y="7"/>
                </a:cxn>
                <a:cxn ang="0">
                  <a:pos x="5" y="7"/>
                </a:cxn>
                <a:cxn ang="0">
                  <a:pos x="5" y="7"/>
                </a:cxn>
                <a:cxn ang="0">
                  <a:pos x="0" y="5"/>
                </a:cxn>
                <a:cxn ang="0">
                  <a:pos x="0" y="5"/>
                </a:cxn>
                <a:cxn ang="0">
                  <a:pos x="3" y="5"/>
                </a:cxn>
                <a:cxn ang="0">
                  <a:pos x="3" y="5"/>
                </a:cxn>
                <a:cxn ang="0">
                  <a:pos x="3" y="2"/>
                </a:cxn>
                <a:cxn ang="0">
                  <a:pos x="3" y="2"/>
                </a:cxn>
                <a:cxn ang="0">
                  <a:pos x="0" y="2"/>
                </a:cxn>
                <a:cxn ang="0">
                  <a:pos x="0" y="2"/>
                </a:cxn>
                <a:cxn ang="0">
                  <a:pos x="3" y="2"/>
                </a:cxn>
                <a:cxn ang="0">
                  <a:pos x="3" y="2"/>
                </a:cxn>
                <a:cxn ang="0">
                  <a:pos x="0" y="0"/>
                </a:cxn>
                <a:cxn ang="0">
                  <a:pos x="0" y="0"/>
                </a:cxn>
                <a:cxn ang="0">
                  <a:pos x="0" y="0"/>
                </a:cxn>
                <a:cxn ang="0">
                  <a:pos x="0" y="0"/>
                </a:cxn>
                <a:cxn ang="0">
                  <a:pos x="0" y="0"/>
                </a:cxn>
                <a:cxn ang="0">
                  <a:pos x="0" y="0"/>
                </a:cxn>
              </a:cxnLst>
              <a:rect l="0" t="0" r="r" b="b"/>
              <a:pathLst>
                <a:path w="8" h="7">
                  <a:moveTo>
                    <a:pt x="0" y="0"/>
                  </a:moveTo>
                  <a:lnTo>
                    <a:pt x="3" y="0"/>
                  </a:lnTo>
                  <a:lnTo>
                    <a:pt x="3" y="0"/>
                  </a:lnTo>
                  <a:lnTo>
                    <a:pt x="5" y="0"/>
                  </a:lnTo>
                  <a:lnTo>
                    <a:pt x="5" y="0"/>
                  </a:lnTo>
                  <a:lnTo>
                    <a:pt x="8" y="0"/>
                  </a:lnTo>
                  <a:lnTo>
                    <a:pt x="8" y="0"/>
                  </a:lnTo>
                  <a:lnTo>
                    <a:pt x="8" y="2"/>
                  </a:lnTo>
                  <a:lnTo>
                    <a:pt x="8" y="2"/>
                  </a:lnTo>
                  <a:lnTo>
                    <a:pt x="8" y="5"/>
                  </a:lnTo>
                  <a:lnTo>
                    <a:pt x="8" y="5"/>
                  </a:lnTo>
                  <a:lnTo>
                    <a:pt x="8" y="7"/>
                  </a:lnTo>
                  <a:lnTo>
                    <a:pt x="8" y="7"/>
                  </a:lnTo>
                  <a:lnTo>
                    <a:pt x="5" y="7"/>
                  </a:lnTo>
                  <a:lnTo>
                    <a:pt x="5" y="7"/>
                  </a:lnTo>
                  <a:lnTo>
                    <a:pt x="5" y="7"/>
                  </a:lnTo>
                  <a:lnTo>
                    <a:pt x="5" y="7"/>
                  </a:lnTo>
                  <a:lnTo>
                    <a:pt x="0" y="5"/>
                  </a:lnTo>
                  <a:lnTo>
                    <a:pt x="0" y="5"/>
                  </a:lnTo>
                  <a:lnTo>
                    <a:pt x="3" y="5"/>
                  </a:lnTo>
                  <a:lnTo>
                    <a:pt x="3" y="5"/>
                  </a:lnTo>
                  <a:lnTo>
                    <a:pt x="3" y="2"/>
                  </a:lnTo>
                  <a:lnTo>
                    <a:pt x="3" y="2"/>
                  </a:lnTo>
                  <a:lnTo>
                    <a:pt x="0" y="2"/>
                  </a:lnTo>
                  <a:lnTo>
                    <a:pt x="0" y="2"/>
                  </a:lnTo>
                  <a:lnTo>
                    <a:pt x="3" y="2"/>
                  </a:lnTo>
                  <a:lnTo>
                    <a:pt x="3" y="2"/>
                  </a:lnTo>
                  <a:lnTo>
                    <a:pt x="0" y="0"/>
                  </a:lnTo>
                  <a:lnTo>
                    <a:pt x="0" y="0"/>
                  </a:lnTo>
                  <a:lnTo>
                    <a:pt x="0" y="0"/>
                  </a:lnTo>
                  <a:lnTo>
                    <a:pt x="0" y="0"/>
                  </a:lnTo>
                  <a:lnTo>
                    <a:pt x="0" y="0"/>
                  </a:lnTo>
                  <a:lnTo>
                    <a:pt x="0" y="0"/>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17" name="Freeform 816"/>
            <p:cNvSpPr>
              <a:spLocks/>
            </p:cNvSpPr>
            <p:nvPr/>
          </p:nvSpPr>
          <p:spPr bwMode="auto">
            <a:xfrm>
              <a:off x="1100" y="876"/>
              <a:ext cx="20" cy="5"/>
            </a:xfrm>
            <a:custGeom>
              <a:avLst/>
              <a:gdLst/>
              <a:ahLst/>
              <a:cxnLst>
                <a:cxn ang="0">
                  <a:pos x="5" y="0"/>
                </a:cxn>
                <a:cxn ang="0">
                  <a:pos x="7" y="0"/>
                </a:cxn>
                <a:cxn ang="0">
                  <a:pos x="7" y="0"/>
                </a:cxn>
                <a:cxn ang="0">
                  <a:pos x="7" y="0"/>
                </a:cxn>
                <a:cxn ang="0">
                  <a:pos x="7" y="0"/>
                </a:cxn>
                <a:cxn ang="0">
                  <a:pos x="7" y="0"/>
                </a:cxn>
                <a:cxn ang="0">
                  <a:pos x="7" y="0"/>
                </a:cxn>
                <a:cxn ang="0">
                  <a:pos x="9" y="0"/>
                </a:cxn>
                <a:cxn ang="0">
                  <a:pos x="9" y="0"/>
                </a:cxn>
                <a:cxn ang="0">
                  <a:pos x="9" y="0"/>
                </a:cxn>
                <a:cxn ang="0">
                  <a:pos x="9" y="0"/>
                </a:cxn>
                <a:cxn ang="0">
                  <a:pos x="12" y="0"/>
                </a:cxn>
                <a:cxn ang="0">
                  <a:pos x="12" y="0"/>
                </a:cxn>
                <a:cxn ang="0">
                  <a:pos x="9" y="0"/>
                </a:cxn>
                <a:cxn ang="0">
                  <a:pos x="9" y="0"/>
                </a:cxn>
                <a:cxn ang="0">
                  <a:pos x="9" y="0"/>
                </a:cxn>
                <a:cxn ang="0">
                  <a:pos x="9" y="0"/>
                </a:cxn>
                <a:cxn ang="0">
                  <a:pos x="7" y="3"/>
                </a:cxn>
                <a:cxn ang="0">
                  <a:pos x="7" y="3"/>
                </a:cxn>
                <a:cxn ang="0">
                  <a:pos x="5" y="3"/>
                </a:cxn>
                <a:cxn ang="0">
                  <a:pos x="5" y="3"/>
                </a:cxn>
                <a:cxn ang="0">
                  <a:pos x="5" y="3"/>
                </a:cxn>
                <a:cxn ang="0">
                  <a:pos x="5" y="3"/>
                </a:cxn>
                <a:cxn ang="0">
                  <a:pos x="2" y="3"/>
                </a:cxn>
                <a:cxn ang="0">
                  <a:pos x="2" y="3"/>
                </a:cxn>
                <a:cxn ang="0">
                  <a:pos x="0" y="3"/>
                </a:cxn>
                <a:cxn ang="0">
                  <a:pos x="0" y="3"/>
                </a:cxn>
                <a:cxn ang="0">
                  <a:pos x="0" y="3"/>
                </a:cxn>
                <a:cxn ang="0">
                  <a:pos x="0" y="3"/>
                </a:cxn>
                <a:cxn ang="0">
                  <a:pos x="0" y="3"/>
                </a:cxn>
                <a:cxn ang="0">
                  <a:pos x="0" y="3"/>
                </a:cxn>
                <a:cxn ang="0">
                  <a:pos x="2" y="0"/>
                </a:cxn>
                <a:cxn ang="0">
                  <a:pos x="2" y="0"/>
                </a:cxn>
                <a:cxn ang="0">
                  <a:pos x="2" y="0"/>
                </a:cxn>
                <a:cxn ang="0">
                  <a:pos x="2" y="0"/>
                </a:cxn>
                <a:cxn ang="0">
                  <a:pos x="5" y="0"/>
                </a:cxn>
                <a:cxn ang="0">
                  <a:pos x="5" y="0"/>
                </a:cxn>
                <a:cxn ang="0">
                  <a:pos x="5" y="0"/>
                </a:cxn>
                <a:cxn ang="0">
                  <a:pos x="5" y="0"/>
                </a:cxn>
              </a:cxnLst>
              <a:rect l="0" t="0" r="r" b="b"/>
              <a:pathLst>
                <a:path w="12" h="3">
                  <a:moveTo>
                    <a:pt x="5" y="0"/>
                  </a:moveTo>
                  <a:lnTo>
                    <a:pt x="7" y="0"/>
                  </a:lnTo>
                  <a:lnTo>
                    <a:pt x="7" y="0"/>
                  </a:lnTo>
                  <a:lnTo>
                    <a:pt x="7" y="0"/>
                  </a:lnTo>
                  <a:lnTo>
                    <a:pt x="7" y="0"/>
                  </a:lnTo>
                  <a:lnTo>
                    <a:pt x="7" y="0"/>
                  </a:lnTo>
                  <a:lnTo>
                    <a:pt x="7" y="0"/>
                  </a:lnTo>
                  <a:lnTo>
                    <a:pt x="9" y="0"/>
                  </a:lnTo>
                  <a:lnTo>
                    <a:pt x="9" y="0"/>
                  </a:lnTo>
                  <a:lnTo>
                    <a:pt x="9" y="0"/>
                  </a:lnTo>
                  <a:lnTo>
                    <a:pt x="9" y="0"/>
                  </a:lnTo>
                  <a:lnTo>
                    <a:pt x="12" y="0"/>
                  </a:lnTo>
                  <a:lnTo>
                    <a:pt x="12" y="0"/>
                  </a:lnTo>
                  <a:lnTo>
                    <a:pt x="9" y="0"/>
                  </a:lnTo>
                  <a:lnTo>
                    <a:pt x="9" y="0"/>
                  </a:lnTo>
                  <a:lnTo>
                    <a:pt x="9" y="0"/>
                  </a:lnTo>
                  <a:lnTo>
                    <a:pt x="9" y="0"/>
                  </a:lnTo>
                  <a:lnTo>
                    <a:pt x="7" y="3"/>
                  </a:lnTo>
                  <a:lnTo>
                    <a:pt x="7" y="3"/>
                  </a:lnTo>
                  <a:lnTo>
                    <a:pt x="5" y="3"/>
                  </a:lnTo>
                  <a:lnTo>
                    <a:pt x="5" y="3"/>
                  </a:lnTo>
                  <a:lnTo>
                    <a:pt x="5" y="3"/>
                  </a:lnTo>
                  <a:lnTo>
                    <a:pt x="5" y="3"/>
                  </a:lnTo>
                  <a:lnTo>
                    <a:pt x="2" y="3"/>
                  </a:lnTo>
                  <a:lnTo>
                    <a:pt x="2" y="3"/>
                  </a:lnTo>
                  <a:lnTo>
                    <a:pt x="0" y="3"/>
                  </a:lnTo>
                  <a:lnTo>
                    <a:pt x="0" y="3"/>
                  </a:lnTo>
                  <a:lnTo>
                    <a:pt x="0" y="3"/>
                  </a:lnTo>
                  <a:lnTo>
                    <a:pt x="0" y="3"/>
                  </a:lnTo>
                  <a:lnTo>
                    <a:pt x="0" y="3"/>
                  </a:lnTo>
                  <a:lnTo>
                    <a:pt x="0" y="3"/>
                  </a:lnTo>
                  <a:lnTo>
                    <a:pt x="2" y="0"/>
                  </a:lnTo>
                  <a:lnTo>
                    <a:pt x="2" y="0"/>
                  </a:lnTo>
                  <a:lnTo>
                    <a:pt x="2" y="0"/>
                  </a:lnTo>
                  <a:lnTo>
                    <a:pt x="2" y="0"/>
                  </a:lnTo>
                  <a:lnTo>
                    <a:pt x="5" y="0"/>
                  </a:lnTo>
                  <a:lnTo>
                    <a:pt x="5" y="0"/>
                  </a:lnTo>
                  <a:lnTo>
                    <a:pt x="5" y="0"/>
                  </a:lnTo>
                  <a:lnTo>
                    <a:pt x="5" y="0"/>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18" name="Freeform 817"/>
            <p:cNvSpPr>
              <a:spLocks/>
            </p:cNvSpPr>
            <p:nvPr/>
          </p:nvSpPr>
          <p:spPr bwMode="auto">
            <a:xfrm>
              <a:off x="1366" y="876"/>
              <a:ext cx="21" cy="8"/>
            </a:xfrm>
            <a:custGeom>
              <a:avLst/>
              <a:gdLst/>
              <a:ahLst/>
              <a:cxnLst>
                <a:cxn ang="0">
                  <a:pos x="0" y="0"/>
                </a:cxn>
                <a:cxn ang="0">
                  <a:pos x="0" y="0"/>
                </a:cxn>
                <a:cxn ang="0">
                  <a:pos x="0" y="0"/>
                </a:cxn>
                <a:cxn ang="0">
                  <a:pos x="0" y="0"/>
                </a:cxn>
                <a:cxn ang="0">
                  <a:pos x="0" y="0"/>
                </a:cxn>
                <a:cxn ang="0">
                  <a:pos x="0" y="0"/>
                </a:cxn>
                <a:cxn ang="0">
                  <a:pos x="0" y="0"/>
                </a:cxn>
                <a:cxn ang="0">
                  <a:pos x="3" y="0"/>
                </a:cxn>
                <a:cxn ang="0">
                  <a:pos x="3" y="0"/>
                </a:cxn>
                <a:cxn ang="0">
                  <a:pos x="5" y="0"/>
                </a:cxn>
                <a:cxn ang="0">
                  <a:pos x="5" y="0"/>
                </a:cxn>
                <a:cxn ang="0">
                  <a:pos x="8" y="3"/>
                </a:cxn>
                <a:cxn ang="0">
                  <a:pos x="8" y="3"/>
                </a:cxn>
                <a:cxn ang="0">
                  <a:pos x="10" y="3"/>
                </a:cxn>
                <a:cxn ang="0">
                  <a:pos x="10" y="3"/>
                </a:cxn>
                <a:cxn ang="0">
                  <a:pos x="12" y="3"/>
                </a:cxn>
                <a:cxn ang="0">
                  <a:pos x="12" y="3"/>
                </a:cxn>
                <a:cxn ang="0">
                  <a:pos x="12" y="3"/>
                </a:cxn>
                <a:cxn ang="0">
                  <a:pos x="12" y="3"/>
                </a:cxn>
                <a:cxn ang="0">
                  <a:pos x="12" y="5"/>
                </a:cxn>
                <a:cxn ang="0">
                  <a:pos x="12" y="5"/>
                </a:cxn>
                <a:cxn ang="0">
                  <a:pos x="10" y="5"/>
                </a:cxn>
                <a:cxn ang="0">
                  <a:pos x="10" y="5"/>
                </a:cxn>
                <a:cxn ang="0">
                  <a:pos x="8" y="5"/>
                </a:cxn>
                <a:cxn ang="0">
                  <a:pos x="8" y="5"/>
                </a:cxn>
                <a:cxn ang="0">
                  <a:pos x="5" y="5"/>
                </a:cxn>
                <a:cxn ang="0">
                  <a:pos x="5" y="5"/>
                </a:cxn>
                <a:cxn ang="0">
                  <a:pos x="5" y="3"/>
                </a:cxn>
                <a:cxn ang="0">
                  <a:pos x="5" y="3"/>
                </a:cxn>
                <a:cxn ang="0">
                  <a:pos x="3" y="3"/>
                </a:cxn>
                <a:cxn ang="0">
                  <a:pos x="3" y="3"/>
                </a:cxn>
                <a:cxn ang="0">
                  <a:pos x="0" y="0"/>
                </a:cxn>
                <a:cxn ang="0">
                  <a:pos x="0" y="0"/>
                </a:cxn>
                <a:cxn ang="0">
                  <a:pos x="0" y="0"/>
                </a:cxn>
                <a:cxn ang="0">
                  <a:pos x="0" y="0"/>
                </a:cxn>
                <a:cxn ang="0">
                  <a:pos x="0" y="0"/>
                </a:cxn>
                <a:cxn ang="0">
                  <a:pos x="0" y="0"/>
                </a:cxn>
              </a:cxnLst>
              <a:rect l="0" t="0" r="r" b="b"/>
              <a:pathLst>
                <a:path w="12" h="5">
                  <a:moveTo>
                    <a:pt x="0" y="0"/>
                  </a:moveTo>
                  <a:lnTo>
                    <a:pt x="0" y="0"/>
                  </a:lnTo>
                  <a:lnTo>
                    <a:pt x="0" y="0"/>
                  </a:lnTo>
                  <a:lnTo>
                    <a:pt x="0" y="0"/>
                  </a:lnTo>
                  <a:lnTo>
                    <a:pt x="0" y="0"/>
                  </a:lnTo>
                  <a:lnTo>
                    <a:pt x="0" y="0"/>
                  </a:lnTo>
                  <a:lnTo>
                    <a:pt x="0" y="0"/>
                  </a:lnTo>
                  <a:lnTo>
                    <a:pt x="3" y="0"/>
                  </a:lnTo>
                  <a:lnTo>
                    <a:pt x="3" y="0"/>
                  </a:lnTo>
                  <a:lnTo>
                    <a:pt x="5" y="0"/>
                  </a:lnTo>
                  <a:lnTo>
                    <a:pt x="5" y="0"/>
                  </a:lnTo>
                  <a:lnTo>
                    <a:pt x="8" y="3"/>
                  </a:lnTo>
                  <a:lnTo>
                    <a:pt x="8" y="3"/>
                  </a:lnTo>
                  <a:lnTo>
                    <a:pt x="10" y="3"/>
                  </a:lnTo>
                  <a:lnTo>
                    <a:pt x="10" y="3"/>
                  </a:lnTo>
                  <a:lnTo>
                    <a:pt x="12" y="3"/>
                  </a:lnTo>
                  <a:lnTo>
                    <a:pt x="12" y="3"/>
                  </a:lnTo>
                  <a:lnTo>
                    <a:pt x="12" y="3"/>
                  </a:lnTo>
                  <a:lnTo>
                    <a:pt x="12" y="3"/>
                  </a:lnTo>
                  <a:lnTo>
                    <a:pt x="12" y="5"/>
                  </a:lnTo>
                  <a:lnTo>
                    <a:pt x="12" y="5"/>
                  </a:lnTo>
                  <a:lnTo>
                    <a:pt x="10" y="5"/>
                  </a:lnTo>
                  <a:lnTo>
                    <a:pt x="10" y="5"/>
                  </a:lnTo>
                  <a:lnTo>
                    <a:pt x="8" y="5"/>
                  </a:lnTo>
                  <a:lnTo>
                    <a:pt x="8" y="5"/>
                  </a:lnTo>
                  <a:lnTo>
                    <a:pt x="5" y="5"/>
                  </a:lnTo>
                  <a:lnTo>
                    <a:pt x="5" y="5"/>
                  </a:lnTo>
                  <a:lnTo>
                    <a:pt x="5" y="3"/>
                  </a:lnTo>
                  <a:lnTo>
                    <a:pt x="5" y="3"/>
                  </a:lnTo>
                  <a:lnTo>
                    <a:pt x="3" y="3"/>
                  </a:lnTo>
                  <a:lnTo>
                    <a:pt x="3" y="3"/>
                  </a:lnTo>
                  <a:lnTo>
                    <a:pt x="0" y="0"/>
                  </a:lnTo>
                  <a:lnTo>
                    <a:pt x="0" y="0"/>
                  </a:lnTo>
                  <a:lnTo>
                    <a:pt x="0" y="0"/>
                  </a:lnTo>
                  <a:lnTo>
                    <a:pt x="0" y="0"/>
                  </a:lnTo>
                  <a:lnTo>
                    <a:pt x="0" y="0"/>
                  </a:lnTo>
                  <a:lnTo>
                    <a:pt x="0" y="0"/>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19" name="Freeform 818"/>
            <p:cNvSpPr>
              <a:spLocks/>
            </p:cNvSpPr>
            <p:nvPr/>
          </p:nvSpPr>
          <p:spPr bwMode="auto">
            <a:xfrm>
              <a:off x="1260" y="876"/>
              <a:ext cx="317" cy="322"/>
            </a:xfrm>
            <a:custGeom>
              <a:avLst/>
              <a:gdLst/>
              <a:ahLst/>
              <a:cxnLst>
                <a:cxn ang="0">
                  <a:pos x="14" y="17"/>
                </a:cxn>
                <a:cxn ang="0">
                  <a:pos x="28" y="19"/>
                </a:cxn>
                <a:cxn ang="0">
                  <a:pos x="38" y="19"/>
                </a:cxn>
                <a:cxn ang="0">
                  <a:pos x="43" y="12"/>
                </a:cxn>
                <a:cxn ang="0">
                  <a:pos x="50" y="5"/>
                </a:cxn>
                <a:cxn ang="0">
                  <a:pos x="59" y="0"/>
                </a:cxn>
                <a:cxn ang="0">
                  <a:pos x="66" y="5"/>
                </a:cxn>
                <a:cxn ang="0">
                  <a:pos x="73" y="5"/>
                </a:cxn>
                <a:cxn ang="0">
                  <a:pos x="87" y="10"/>
                </a:cxn>
                <a:cxn ang="0">
                  <a:pos x="95" y="17"/>
                </a:cxn>
                <a:cxn ang="0">
                  <a:pos x="99" y="22"/>
                </a:cxn>
                <a:cxn ang="0">
                  <a:pos x="111" y="26"/>
                </a:cxn>
                <a:cxn ang="0">
                  <a:pos x="125" y="34"/>
                </a:cxn>
                <a:cxn ang="0">
                  <a:pos x="139" y="41"/>
                </a:cxn>
                <a:cxn ang="0">
                  <a:pos x="144" y="52"/>
                </a:cxn>
                <a:cxn ang="0">
                  <a:pos x="151" y="71"/>
                </a:cxn>
                <a:cxn ang="0">
                  <a:pos x="156" y="78"/>
                </a:cxn>
                <a:cxn ang="0">
                  <a:pos x="165" y="93"/>
                </a:cxn>
                <a:cxn ang="0">
                  <a:pos x="165" y="100"/>
                </a:cxn>
                <a:cxn ang="0">
                  <a:pos x="163" y="104"/>
                </a:cxn>
                <a:cxn ang="0">
                  <a:pos x="165" y="102"/>
                </a:cxn>
                <a:cxn ang="0">
                  <a:pos x="170" y="119"/>
                </a:cxn>
                <a:cxn ang="0">
                  <a:pos x="173" y="128"/>
                </a:cxn>
                <a:cxn ang="0">
                  <a:pos x="173" y="130"/>
                </a:cxn>
                <a:cxn ang="0">
                  <a:pos x="173" y="133"/>
                </a:cxn>
                <a:cxn ang="0">
                  <a:pos x="168" y="138"/>
                </a:cxn>
                <a:cxn ang="0">
                  <a:pos x="165" y="138"/>
                </a:cxn>
                <a:cxn ang="0">
                  <a:pos x="165" y="135"/>
                </a:cxn>
                <a:cxn ang="0">
                  <a:pos x="163" y="138"/>
                </a:cxn>
                <a:cxn ang="0">
                  <a:pos x="163" y="138"/>
                </a:cxn>
                <a:cxn ang="0">
                  <a:pos x="165" y="140"/>
                </a:cxn>
                <a:cxn ang="0">
                  <a:pos x="161" y="140"/>
                </a:cxn>
                <a:cxn ang="0">
                  <a:pos x="156" y="147"/>
                </a:cxn>
                <a:cxn ang="0">
                  <a:pos x="154" y="152"/>
                </a:cxn>
                <a:cxn ang="0">
                  <a:pos x="154" y="154"/>
                </a:cxn>
                <a:cxn ang="0">
                  <a:pos x="156" y="154"/>
                </a:cxn>
                <a:cxn ang="0">
                  <a:pos x="156" y="149"/>
                </a:cxn>
                <a:cxn ang="0">
                  <a:pos x="161" y="147"/>
                </a:cxn>
                <a:cxn ang="0">
                  <a:pos x="163" y="145"/>
                </a:cxn>
                <a:cxn ang="0">
                  <a:pos x="163" y="142"/>
                </a:cxn>
                <a:cxn ang="0">
                  <a:pos x="165" y="142"/>
                </a:cxn>
                <a:cxn ang="0">
                  <a:pos x="168" y="138"/>
                </a:cxn>
                <a:cxn ang="0">
                  <a:pos x="168" y="138"/>
                </a:cxn>
                <a:cxn ang="0">
                  <a:pos x="170" y="138"/>
                </a:cxn>
                <a:cxn ang="0">
                  <a:pos x="173" y="133"/>
                </a:cxn>
                <a:cxn ang="0">
                  <a:pos x="175" y="133"/>
                </a:cxn>
                <a:cxn ang="0">
                  <a:pos x="173" y="138"/>
                </a:cxn>
                <a:cxn ang="0">
                  <a:pos x="173" y="152"/>
                </a:cxn>
                <a:cxn ang="0">
                  <a:pos x="180" y="164"/>
                </a:cxn>
                <a:cxn ang="0">
                  <a:pos x="180" y="173"/>
                </a:cxn>
                <a:cxn ang="0">
                  <a:pos x="180" y="178"/>
                </a:cxn>
                <a:cxn ang="0">
                  <a:pos x="175" y="185"/>
                </a:cxn>
                <a:cxn ang="0">
                  <a:pos x="121" y="178"/>
                </a:cxn>
                <a:cxn ang="0">
                  <a:pos x="99" y="166"/>
                </a:cxn>
                <a:cxn ang="0">
                  <a:pos x="87" y="161"/>
                </a:cxn>
                <a:cxn ang="0">
                  <a:pos x="2" y="74"/>
                </a:cxn>
                <a:cxn ang="0">
                  <a:pos x="0" y="41"/>
                </a:cxn>
              </a:cxnLst>
              <a:rect l="0" t="0" r="r" b="b"/>
              <a:pathLst>
                <a:path w="182" h="185">
                  <a:moveTo>
                    <a:pt x="0" y="17"/>
                  </a:moveTo>
                  <a:lnTo>
                    <a:pt x="2" y="17"/>
                  </a:lnTo>
                  <a:lnTo>
                    <a:pt x="2" y="17"/>
                  </a:lnTo>
                  <a:lnTo>
                    <a:pt x="10" y="17"/>
                  </a:lnTo>
                  <a:lnTo>
                    <a:pt x="10" y="17"/>
                  </a:lnTo>
                  <a:lnTo>
                    <a:pt x="14" y="17"/>
                  </a:lnTo>
                  <a:lnTo>
                    <a:pt x="14" y="17"/>
                  </a:lnTo>
                  <a:lnTo>
                    <a:pt x="19" y="17"/>
                  </a:lnTo>
                  <a:lnTo>
                    <a:pt x="19" y="17"/>
                  </a:lnTo>
                  <a:lnTo>
                    <a:pt x="21" y="17"/>
                  </a:lnTo>
                  <a:lnTo>
                    <a:pt x="21" y="17"/>
                  </a:lnTo>
                  <a:lnTo>
                    <a:pt x="24" y="19"/>
                  </a:lnTo>
                  <a:lnTo>
                    <a:pt x="24" y="19"/>
                  </a:lnTo>
                  <a:lnTo>
                    <a:pt x="28" y="19"/>
                  </a:lnTo>
                  <a:lnTo>
                    <a:pt x="28" y="19"/>
                  </a:lnTo>
                  <a:lnTo>
                    <a:pt x="31" y="19"/>
                  </a:lnTo>
                  <a:lnTo>
                    <a:pt x="31" y="19"/>
                  </a:lnTo>
                  <a:lnTo>
                    <a:pt x="33" y="19"/>
                  </a:lnTo>
                  <a:lnTo>
                    <a:pt x="33" y="19"/>
                  </a:lnTo>
                  <a:lnTo>
                    <a:pt x="38" y="19"/>
                  </a:lnTo>
                  <a:lnTo>
                    <a:pt x="38" y="19"/>
                  </a:lnTo>
                  <a:lnTo>
                    <a:pt x="40" y="17"/>
                  </a:lnTo>
                  <a:lnTo>
                    <a:pt x="40" y="17"/>
                  </a:lnTo>
                  <a:lnTo>
                    <a:pt x="40" y="17"/>
                  </a:lnTo>
                  <a:lnTo>
                    <a:pt x="40" y="17"/>
                  </a:lnTo>
                  <a:lnTo>
                    <a:pt x="43" y="17"/>
                  </a:lnTo>
                  <a:lnTo>
                    <a:pt x="43" y="17"/>
                  </a:lnTo>
                  <a:lnTo>
                    <a:pt x="43" y="12"/>
                  </a:lnTo>
                  <a:lnTo>
                    <a:pt x="43" y="12"/>
                  </a:lnTo>
                  <a:lnTo>
                    <a:pt x="47" y="10"/>
                  </a:lnTo>
                  <a:lnTo>
                    <a:pt x="47" y="10"/>
                  </a:lnTo>
                  <a:lnTo>
                    <a:pt x="47" y="8"/>
                  </a:lnTo>
                  <a:lnTo>
                    <a:pt x="47" y="8"/>
                  </a:lnTo>
                  <a:lnTo>
                    <a:pt x="50" y="5"/>
                  </a:lnTo>
                  <a:lnTo>
                    <a:pt x="50" y="5"/>
                  </a:lnTo>
                  <a:lnTo>
                    <a:pt x="52" y="3"/>
                  </a:lnTo>
                  <a:lnTo>
                    <a:pt x="52" y="3"/>
                  </a:lnTo>
                  <a:lnTo>
                    <a:pt x="54" y="0"/>
                  </a:lnTo>
                  <a:lnTo>
                    <a:pt x="54" y="0"/>
                  </a:lnTo>
                  <a:lnTo>
                    <a:pt x="57" y="0"/>
                  </a:lnTo>
                  <a:lnTo>
                    <a:pt x="57" y="0"/>
                  </a:lnTo>
                  <a:lnTo>
                    <a:pt x="59" y="0"/>
                  </a:lnTo>
                  <a:lnTo>
                    <a:pt x="59" y="0"/>
                  </a:lnTo>
                  <a:lnTo>
                    <a:pt x="59" y="3"/>
                  </a:lnTo>
                  <a:lnTo>
                    <a:pt x="59" y="3"/>
                  </a:lnTo>
                  <a:lnTo>
                    <a:pt x="61" y="5"/>
                  </a:lnTo>
                  <a:lnTo>
                    <a:pt x="61" y="5"/>
                  </a:lnTo>
                  <a:lnTo>
                    <a:pt x="66" y="5"/>
                  </a:lnTo>
                  <a:lnTo>
                    <a:pt x="66" y="5"/>
                  </a:lnTo>
                  <a:lnTo>
                    <a:pt x="66" y="5"/>
                  </a:lnTo>
                  <a:lnTo>
                    <a:pt x="66" y="5"/>
                  </a:lnTo>
                  <a:lnTo>
                    <a:pt x="69" y="5"/>
                  </a:lnTo>
                  <a:lnTo>
                    <a:pt x="69" y="5"/>
                  </a:lnTo>
                  <a:lnTo>
                    <a:pt x="69" y="5"/>
                  </a:lnTo>
                  <a:lnTo>
                    <a:pt x="69" y="5"/>
                  </a:lnTo>
                  <a:lnTo>
                    <a:pt x="73" y="5"/>
                  </a:lnTo>
                  <a:lnTo>
                    <a:pt x="73" y="5"/>
                  </a:lnTo>
                  <a:lnTo>
                    <a:pt x="76" y="8"/>
                  </a:lnTo>
                  <a:lnTo>
                    <a:pt x="76" y="8"/>
                  </a:lnTo>
                  <a:lnTo>
                    <a:pt x="80" y="8"/>
                  </a:lnTo>
                  <a:lnTo>
                    <a:pt x="80" y="8"/>
                  </a:lnTo>
                  <a:lnTo>
                    <a:pt x="87" y="10"/>
                  </a:lnTo>
                  <a:lnTo>
                    <a:pt x="87" y="10"/>
                  </a:lnTo>
                  <a:lnTo>
                    <a:pt x="90" y="12"/>
                  </a:lnTo>
                  <a:lnTo>
                    <a:pt x="90" y="12"/>
                  </a:lnTo>
                  <a:lnTo>
                    <a:pt x="92" y="15"/>
                  </a:lnTo>
                  <a:lnTo>
                    <a:pt x="92" y="15"/>
                  </a:lnTo>
                  <a:lnTo>
                    <a:pt x="95" y="15"/>
                  </a:lnTo>
                  <a:lnTo>
                    <a:pt x="95" y="15"/>
                  </a:lnTo>
                  <a:lnTo>
                    <a:pt x="95" y="17"/>
                  </a:lnTo>
                  <a:lnTo>
                    <a:pt x="95" y="17"/>
                  </a:lnTo>
                  <a:lnTo>
                    <a:pt x="97" y="19"/>
                  </a:lnTo>
                  <a:lnTo>
                    <a:pt x="97" y="19"/>
                  </a:lnTo>
                  <a:lnTo>
                    <a:pt x="97" y="19"/>
                  </a:lnTo>
                  <a:lnTo>
                    <a:pt x="97" y="19"/>
                  </a:lnTo>
                  <a:lnTo>
                    <a:pt x="99" y="22"/>
                  </a:lnTo>
                  <a:lnTo>
                    <a:pt x="99" y="22"/>
                  </a:lnTo>
                  <a:lnTo>
                    <a:pt x="102" y="24"/>
                  </a:lnTo>
                  <a:lnTo>
                    <a:pt x="102" y="24"/>
                  </a:lnTo>
                  <a:lnTo>
                    <a:pt x="104" y="24"/>
                  </a:lnTo>
                  <a:lnTo>
                    <a:pt x="104" y="24"/>
                  </a:lnTo>
                  <a:lnTo>
                    <a:pt x="109" y="24"/>
                  </a:lnTo>
                  <a:lnTo>
                    <a:pt x="109" y="24"/>
                  </a:lnTo>
                  <a:lnTo>
                    <a:pt x="111" y="26"/>
                  </a:lnTo>
                  <a:lnTo>
                    <a:pt x="111" y="26"/>
                  </a:lnTo>
                  <a:lnTo>
                    <a:pt x="116" y="29"/>
                  </a:lnTo>
                  <a:lnTo>
                    <a:pt x="116" y="29"/>
                  </a:lnTo>
                  <a:lnTo>
                    <a:pt x="121" y="34"/>
                  </a:lnTo>
                  <a:lnTo>
                    <a:pt x="121" y="34"/>
                  </a:lnTo>
                  <a:lnTo>
                    <a:pt x="125" y="34"/>
                  </a:lnTo>
                  <a:lnTo>
                    <a:pt x="125" y="34"/>
                  </a:lnTo>
                  <a:lnTo>
                    <a:pt x="130" y="36"/>
                  </a:lnTo>
                  <a:lnTo>
                    <a:pt x="130" y="36"/>
                  </a:lnTo>
                  <a:lnTo>
                    <a:pt x="132" y="38"/>
                  </a:lnTo>
                  <a:lnTo>
                    <a:pt x="132" y="38"/>
                  </a:lnTo>
                  <a:lnTo>
                    <a:pt x="137" y="41"/>
                  </a:lnTo>
                  <a:lnTo>
                    <a:pt x="137" y="41"/>
                  </a:lnTo>
                  <a:lnTo>
                    <a:pt x="139" y="41"/>
                  </a:lnTo>
                  <a:lnTo>
                    <a:pt x="139" y="41"/>
                  </a:lnTo>
                  <a:lnTo>
                    <a:pt x="142" y="45"/>
                  </a:lnTo>
                  <a:lnTo>
                    <a:pt x="142" y="45"/>
                  </a:lnTo>
                  <a:lnTo>
                    <a:pt x="144" y="50"/>
                  </a:lnTo>
                  <a:lnTo>
                    <a:pt x="144" y="50"/>
                  </a:lnTo>
                  <a:lnTo>
                    <a:pt x="144" y="52"/>
                  </a:lnTo>
                  <a:lnTo>
                    <a:pt x="144" y="52"/>
                  </a:lnTo>
                  <a:lnTo>
                    <a:pt x="147" y="62"/>
                  </a:lnTo>
                  <a:lnTo>
                    <a:pt x="147" y="62"/>
                  </a:lnTo>
                  <a:lnTo>
                    <a:pt x="149" y="64"/>
                  </a:lnTo>
                  <a:lnTo>
                    <a:pt x="149" y="64"/>
                  </a:lnTo>
                  <a:lnTo>
                    <a:pt x="149" y="69"/>
                  </a:lnTo>
                  <a:lnTo>
                    <a:pt x="149" y="69"/>
                  </a:lnTo>
                  <a:lnTo>
                    <a:pt x="151" y="71"/>
                  </a:lnTo>
                  <a:lnTo>
                    <a:pt x="151" y="71"/>
                  </a:lnTo>
                  <a:lnTo>
                    <a:pt x="151" y="76"/>
                  </a:lnTo>
                  <a:lnTo>
                    <a:pt x="151" y="76"/>
                  </a:lnTo>
                  <a:lnTo>
                    <a:pt x="154" y="76"/>
                  </a:lnTo>
                  <a:lnTo>
                    <a:pt x="154" y="76"/>
                  </a:lnTo>
                  <a:lnTo>
                    <a:pt x="156" y="78"/>
                  </a:lnTo>
                  <a:lnTo>
                    <a:pt x="156" y="78"/>
                  </a:lnTo>
                  <a:lnTo>
                    <a:pt x="161" y="83"/>
                  </a:lnTo>
                  <a:lnTo>
                    <a:pt x="161" y="83"/>
                  </a:lnTo>
                  <a:lnTo>
                    <a:pt x="163" y="86"/>
                  </a:lnTo>
                  <a:lnTo>
                    <a:pt x="163" y="86"/>
                  </a:lnTo>
                  <a:lnTo>
                    <a:pt x="163" y="88"/>
                  </a:lnTo>
                  <a:lnTo>
                    <a:pt x="163" y="88"/>
                  </a:lnTo>
                  <a:lnTo>
                    <a:pt x="165" y="93"/>
                  </a:lnTo>
                  <a:lnTo>
                    <a:pt x="165" y="93"/>
                  </a:lnTo>
                  <a:lnTo>
                    <a:pt x="165" y="95"/>
                  </a:lnTo>
                  <a:lnTo>
                    <a:pt x="165" y="95"/>
                  </a:lnTo>
                  <a:lnTo>
                    <a:pt x="165" y="97"/>
                  </a:lnTo>
                  <a:lnTo>
                    <a:pt x="165" y="97"/>
                  </a:lnTo>
                  <a:lnTo>
                    <a:pt x="165" y="100"/>
                  </a:lnTo>
                  <a:lnTo>
                    <a:pt x="165" y="100"/>
                  </a:lnTo>
                  <a:lnTo>
                    <a:pt x="165" y="102"/>
                  </a:lnTo>
                  <a:lnTo>
                    <a:pt x="165" y="102"/>
                  </a:lnTo>
                  <a:lnTo>
                    <a:pt x="163" y="102"/>
                  </a:lnTo>
                  <a:lnTo>
                    <a:pt x="163" y="102"/>
                  </a:lnTo>
                  <a:lnTo>
                    <a:pt x="163" y="102"/>
                  </a:lnTo>
                  <a:lnTo>
                    <a:pt x="163" y="102"/>
                  </a:lnTo>
                  <a:lnTo>
                    <a:pt x="163" y="104"/>
                  </a:lnTo>
                  <a:lnTo>
                    <a:pt x="163" y="104"/>
                  </a:lnTo>
                  <a:lnTo>
                    <a:pt x="165" y="102"/>
                  </a:lnTo>
                  <a:lnTo>
                    <a:pt x="165" y="102"/>
                  </a:lnTo>
                  <a:lnTo>
                    <a:pt x="165" y="102"/>
                  </a:lnTo>
                  <a:lnTo>
                    <a:pt x="165" y="102"/>
                  </a:lnTo>
                  <a:lnTo>
                    <a:pt x="165" y="102"/>
                  </a:lnTo>
                  <a:lnTo>
                    <a:pt x="165" y="102"/>
                  </a:lnTo>
                  <a:lnTo>
                    <a:pt x="165" y="104"/>
                  </a:lnTo>
                  <a:lnTo>
                    <a:pt x="165" y="104"/>
                  </a:lnTo>
                  <a:lnTo>
                    <a:pt x="165" y="107"/>
                  </a:lnTo>
                  <a:lnTo>
                    <a:pt x="165" y="107"/>
                  </a:lnTo>
                  <a:lnTo>
                    <a:pt x="165" y="109"/>
                  </a:lnTo>
                  <a:lnTo>
                    <a:pt x="165" y="109"/>
                  </a:lnTo>
                  <a:lnTo>
                    <a:pt x="170" y="119"/>
                  </a:lnTo>
                  <a:lnTo>
                    <a:pt x="170" y="119"/>
                  </a:lnTo>
                  <a:lnTo>
                    <a:pt x="173" y="123"/>
                  </a:lnTo>
                  <a:lnTo>
                    <a:pt x="173" y="123"/>
                  </a:lnTo>
                  <a:lnTo>
                    <a:pt x="173" y="126"/>
                  </a:lnTo>
                  <a:lnTo>
                    <a:pt x="173" y="126"/>
                  </a:lnTo>
                  <a:lnTo>
                    <a:pt x="173" y="128"/>
                  </a:lnTo>
                  <a:lnTo>
                    <a:pt x="173" y="128"/>
                  </a:lnTo>
                  <a:lnTo>
                    <a:pt x="173" y="130"/>
                  </a:lnTo>
                  <a:lnTo>
                    <a:pt x="173" y="130"/>
                  </a:lnTo>
                  <a:lnTo>
                    <a:pt x="173" y="130"/>
                  </a:lnTo>
                  <a:lnTo>
                    <a:pt x="173" y="130"/>
                  </a:lnTo>
                  <a:lnTo>
                    <a:pt x="170" y="130"/>
                  </a:lnTo>
                  <a:lnTo>
                    <a:pt x="170" y="130"/>
                  </a:lnTo>
                  <a:lnTo>
                    <a:pt x="173" y="130"/>
                  </a:lnTo>
                  <a:lnTo>
                    <a:pt x="173" y="130"/>
                  </a:lnTo>
                  <a:lnTo>
                    <a:pt x="173" y="130"/>
                  </a:lnTo>
                  <a:lnTo>
                    <a:pt x="173" y="130"/>
                  </a:lnTo>
                  <a:lnTo>
                    <a:pt x="173" y="133"/>
                  </a:lnTo>
                  <a:lnTo>
                    <a:pt x="173" y="133"/>
                  </a:lnTo>
                  <a:lnTo>
                    <a:pt x="173" y="133"/>
                  </a:lnTo>
                  <a:lnTo>
                    <a:pt x="173" y="133"/>
                  </a:lnTo>
                  <a:lnTo>
                    <a:pt x="170" y="135"/>
                  </a:lnTo>
                  <a:lnTo>
                    <a:pt x="170" y="135"/>
                  </a:lnTo>
                  <a:lnTo>
                    <a:pt x="170" y="138"/>
                  </a:lnTo>
                  <a:lnTo>
                    <a:pt x="170" y="138"/>
                  </a:lnTo>
                  <a:lnTo>
                    <a:pt x="168" y="138"/>
                  </a:lnTo>
                  <a:lnTo>
                    <a:pt x="168" y="138"/>
                  </a:lnTo>
                  <a:lnTo>
                    <a:pt x="168" y="138"/>
                  </a:lnTo>
                  <a:lnTo>
                    <a:pt x="168" y="138"/>
                  </a:lnTo>
                  <a:lnTo>
                    <a:pt x="168" y="138"/>
                  </a:lnTo>
                  <a:lnTo>
                    <a:pt x="168" y="138"/>
                  </a:lnTo>
                  <a:lnTo>
                    <a:pt x="165" y="138"/>
                  </a:lnTo>
                  <a:lnTo>
                    <a:pt x="165" y="138"/>
                  </a:lnTo>
                  <a:lnTo>
                    <a:pt x="165" y="138"/>
                  </a:lnTo>
                  <a:lnTo>
                    <a:pt x="165" y="138"/>
                  </a:lnTo>
                  <a:lnTo>
                    <a:pt x="165" y="138"/>
                  </a:lnTo>
                  <a:lnTo>
                    <a:pt x="165" y="138"/>
                  </a:lnTo>
                  <a:lnTo>
                    <a:pt x="165" y="138"/>
                  </a:lnTo>
                  <a:lnTo>
                    <a:pt x="165" y="138"/>
                  </a:lnTo>
                  <a:lnTo>
                    <a:pt x="165" y="138"/>
                  </a:lnTo>
                  <a:lnTo>
                    <a:pt x="165" y="138"/>
                  </a:lnTo>
                  <a:lnTo>
                    <a:pt x="165" y="135"/>
                  </a:lnTo>
                  <a:lnTo>
                    <a:pt x="165" y="135"/>
                  </a:lnTo>
                  <a:lnTo>
                    <a:pt x="165" y="138"/>
                  </a:lnTo>
                  <a:lnTo>
                    <a:pt x="165"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3" y="138"/>
                  </a:lnTo>
                  <a:lnTo>
                    <a:pt x="165" y="138"/>
                  </a:lnTo>
                  <a:lnTo>
                    <a:pt x="165" y="138"/>
                  </a:lnTo>
                  <a:lnTo>
                    <a:pt x="165" y="140"/>
                  </a:lnTo>
                  <a:lnTo>
                    <a:pt x="165" y="140"/>
                  </a:lnTo>
                  <a:lnTo>
                    <a:pt x="163" y="140"/>
                  </a:lnTo>
                  <a:lnTo>
                    <a:pt x="163" y="140"/>
                  </a:lnTo>
                  <a:lnTo>
                    <a:pt x="163" y="140"/>
                  </a:lnTo>
                  <a:lnTo>
                    <a:pt x="163" y="140"/>
                  </a:lnTo>
                  <a:lnTo>
                    <a:pt x="163" y="140"/>
                  </a:lnTo>
                  <a:lnTo>
                    <a:pt x="163" y="140"/>
                  </a:lnTo>
                  <a:lnTo>
                    <a:pt x="161" y="140"/>
                  </a:lnTo>
                  <a:lnTo>
                    <a:pt x="161" y="140"/>
                  </a:lnTo>
                  <a:lnTo>
                    <a:pt x="161" y="140"/>
                  </a:lnTo>
                  <a:lnTo>
                    <a:pt x="161" y="140"/>
                  </a:lnTo>
                  <a:lnTo>
                    <a:pt x="158" y="145"/>
                  </a:lnTo>
                  <a:lnTo>
                    <a:pt x="158" y="145"/>
                  </a:lnTo>
                  <a:lnTo>
                    <a:pt x="156" y="147"/>
                  </a:lnTo>
                  <a:lnTo>
                    <a:pt x="156" y="147"/>
                  </a:lnTo>
                  <a:lnTo>
                    <a:pt x="156" y="149"/>
                  </a:lnTo>
                  <a:lnTo>
                    <a:pt x="156" y="149"/>
                  </a:lnTo>
                  <a:lnTo>
                    <a:pt x="156" y="149"/>
                  </a:lnTo>
                  <a:lnTo>
                    <a:pt x="156" y="149"/>
                  </a:lnTo>
                  <a:lnTo>
                    <a:pt x="156" y="152"/>
                  </a:lnTo>
                  <a:lnTo>
                    <a:pt x="156" y="152"/>
                  </a:lnTo>
                  <a:lnTo>
                    <a:pt x="154" y="152"/>
                  </a:lnTo>
                  <a:lnTo>
                    <a:pt x="154" y="152"/>
                  </a:lnTo>
                  <a:lnTo>
                    <a:pt x="154" y="152"/>
                  </a:lnTo>
                  <a:lnTo>
                    <a:pt x="154" y="152"/>
                  </a:lnTo>
                  <a:lnTo>
                    <a:pt x="154" y="154"/>
                  </a:lnTo>
                  <a:lnTo>
                    <a:pt x="154" y="154"/>
                  </a:lnTo>
                  <a:lnTo>
                    <a:pt x="154" y="154"/>
                  </a:lnTo>
                  <a:lnTo>
                    <a:pt x="154" y="154"/>
                  </a:lnTo>
                  <a:lnTo>
                    <a:pt x="151" y="154"/>
                  </a:lnTo>
                  <a:lnTo>
                    <a:pt x="151" y="154"/>
                  </a:lnTo>
                  <a:lnTo>
                    <a:pt x="154" y="154"/>
                  </a:lnTo>
                  <a:lnTo>
                    <a:pt x="154" y="154"/>
                  </a:lnTo>
                  <a:lnTo>
                    <a:pt x="154" y="154"/>
                  </a:lnTo>
                  <a:lnTo>
                    <a:pt x="154" y="154"/>
                  </a:lnTo>
                  <a:lnTo>
                    <a:pt x="156" y="154"/>
                  </a:lnTo>
                  <a:lnTo>
                    <a:pt x="156" y="154"/>
                  </a:lnTo>
                  <a:lnTo>
                    <a:pt x="156" y="154"/>
                  </a:lnTo>
                  <a:lnTo>
                    <a:pt x="156" y="154"/>
                  </a:lnTo>
                  <a:lnTo>
                    <a:pt x="156" y="152"/>
                  </a:lnTo>
                  <a:lnTo>
                    <a:pt x="156" y="152"/>
                  </a:lnTo>
                  <a:lnTo>
                    <a:pt x="156" y="149"/>
                  </a:lnTo>
                  <a:lnTo>
                    <a:pt x="156" y="149"/>
                  </a:lnTo>
                  <a:lnTo>
                    <a:pt x="158" y="149"/>
                  </a:lnTo>
                  <a:lnTo>
                    <a:pt x="158" y="149"/>
                  </a:lnTo>
                  <a:lnTo>
                    <a:pt x="158" y="147"/>
                  </a:lnTo>
                  <a:lnTo>
                    <a:pt x="158" y="147"/>
                  </a:lnTo>
                  <a:lnTo>
                    <a:pt x="158" y="147"/>
                  </a:lnTo>
                  <a:lnTo>
                    <a:pt x="158" y="147"/>
                  </a:lnTo>
                  <a:lnTo>
                    <a:pt x="161" y="147"/>
                  </a:lnTo>
                  <a:lnTo>
                    <a:pt x="161" y="147"/>
                  </a:lnTo>
                  <a:lnTo>
                    <a:pt x="161" y="147"/>
                  </a:lnTo>
                  <a:lnTo>
                    <a:pt x="161" y="147"/>
                  </a:lnTo>
                  <a:lnTo>
                    <a:pt x="161" y="145"/>
                  </a:lnTo>
                  <a:lnTo>
                    <a:pt x="161" y="145"/>
                  </a:lnTo>
                  <a:lnTo>
                    <a:pt x="163" y="145"/>
                  </a:lnTo>
                  <a:lnTo>
                    <a:pt x="163" y="145"/>
                  </a:lnTo>
                  <a:lnTo>
                    <a:pt x="163" y="142"/>
                  </a:lnTo>
                  <a:lnTo>
                    <a:pt x="163" y="142"/>
                  </a:lnTo>
                  <a:lnTo>
                    <a:pt x="163" y="142"/>
                  </a:lnTo>
                  <a:lnTo>
                    <a:pt x="163" y="142"/>
                  </a:lnTo>
                  <a:lnTo>
                    <a:pt x="163" y="142"/>
                  </a:lnTo>
                  <a:lnTo>
                    <a:pt x="163" y="142"/>
                  </a:lnTo>
                  <a:lnTo>
                    <a:pt x="163" y="142"/>
                  </a:lnTo>
                  <a:lnTo>
                    <a:pt x="163" y="142"/>
                  </a:lnTo>
                  <a:lnTo>
                    <a:pt x="163" y="142"/>
                  </a:lnTo>
                  <a:lnTo>
                    <a:pt x="163" y="142"/>
                  </a:lnTo>
                  <a:lnTo>
                    <a:pt x="165" y="142"/>
                  </a:lnTo>
                  <a:lnTo>
                    <a:pt x="165" y="142"/>
                  </a:lnTo>
                  <a:lnTo>
                    <a:pt x="165" y="142"/>
                  </a:lnTo>
                  <a:lnTo>
                    <a:pt x="165" y="142"/>
                  </a:lnTo>
                  <a:lnTo>
                    <a:pt x="165" y="140"/>
                  </a:lnTo>
                  <a:lnTo>
                    <a:pt x="165" y="140"/>
                  </a:lnTo>
                  <a:lnTo>
                    <a:pt x="165" y="140"/>
                  </a:lnTo>
                  <a:lnTo>
                    <a:pt x="165" y="140"/>
                  </a:lnTo>
                  <a:lnTo>
                    <a:pt x="165" y="138"/>
                  </a:lnTo>
                  <a:lnTo>
                    <a:pt x="165" y="138"/>
                  </a:lnTo>
                  <a:lnTo>
                    <a:pt x="168" y="138"/>
                  </a:lnTo>
                  <a:lnTo>
                    <a:pt x="168" y="138"/>
                  </a:lnTo>
                  <a:lnTo>
                    <a:pt x="170" y="138"/>
                  </a:lnTo>
                  <a:lnTo>
                    <a:pt x="170" y="138"/>
                  </a:lnTo>
                  <a:lnTo>
                    <a:pt x="170" y="138"/>
                  </a:lnTo>
                  <a:lnTo>
                    <a:pt x="170" y="138"/>
                  </a:lnTo>
                  <a:lnTo>
                    <a:pt x="168" y="138"/>
                  </a:lnTo>
                  <a:lnTo>
                    <a:pt x="168" y="138"/>
                  </a:lnTo>
                  <a:lnTo>
                    <a:pt x="168" y="140"/>
                  </a:lnTo>
                  <a:lnTo>
                    <a:pt x="168" y="140"/>
                  </a:lnTo>
                  <a:lnTo>
                    <a:pt x="168" y="140"/>
                  </a:lnTo>
                  <a:lnTo>
                    <a:pt x="168" y="140"/>
                  </a:lnTo>
                  <a:lnTo>
                    <a:pt x="170" y="140"/>
                  </a:lnTo>
                  <a:lnTo>
                    <a:pt x="170" y="140"/>
                  </a:lnTo>
                  <a:lnTo>
                    <a:pt x="170" y="138"/>
                  </a:lnTo>
                  <a:lnTo>
                    <a:pt x="170" y="138"/>
                  </a:lnTo>
                  <a:lnTo>
                    <a:pt x="173" y="135"/>
                  </a:lnTo>
                  <a:lnTo>
                    <a:pt x="173" y="135"/>
                  </a:lnTo>
                  <a:lnTo>
                    <a:pt x="173" y="135"/>
                  </a:lnTo>
                  <a:lnTo>
                    <a:pt x="173" y="135"/>
                  </a:lnTo>
                  <a:lnTo>
                    <a:pt x="173" y="133"/>
                  </a:lnTo>
                  <a:lnTo>
                    <a:pt x="173" y="133"/>
                  </a:lnTo>
                  <a:lnTo>
                    <a:pt x="173" y="130"/>
                  </a:lnTo>
                  <a:lnTo>
                    <a:pt x="173" y="130"/>
                  </a:lnTo>
                  <a:lnTo>
                    <a:pt x="175" y="130"/>
                  </a:lnTo>
                  <a:lnTo>
                    <a:pt x="175" y="130"/>
                  </a:lnTo>
                  <a:lnTo>
                    <a:pt x="175" y="130"/>
                  </a:lnTo>
                  <a:lnTo>
                    <a:pt x="175" y="130"/>
                  </a:lnTo>
                  <a:lnTo>
                    <a:pt x="175" y="133"/>
                  </a:lnTo>
                  <a:lnTo>
                    <a:pt x="175" y="133"/>
                  </a:lnTo>
                  <a:lnTo>
                    <a:pt x="175" y="133"/>
                  </a:lnTo>
                  <a:lnTo>
                    <a:pt x="175" y="133"/>
                  </a:lnTo>
                  <a:lnTo>
                    <a:pt x="173" y="135"/>
                  </a:lnTo>
                  <a:lnTo>
                    <a:pt x="173" y="135"/>
                  </a:lnTo>
                  <a:lnTo>
                    <a:pt x="173" y="138"/>
                  </a:lnTo>
                  <a:lnTo>
                    <a:pt x="173" y="138"/>
                  </a:lnTo>
                  <a:lnTo>
                    <a:pt x="170" y="142"/>
                  </a:lnTo>
                  <a:lnTo>
                    <a:pt x="170" y="142"/>
                  </a:lnTo>
                  <a:lnTo>
                    <a:pt x="170" y="147"/>
                  </a:lnTo>
                  <a:lnTo>
                    <a:pt x="170" y="147"/>
                  </a:lnTo>
                  <a:lnTo>
                    <a:pt x="170" y="149"/>
                  </a:lnTo>
                  <a:lnTo>
                    <a:pt x="170" y="149"/>
                  </a:lnTo>
                  <a:lnTo>
                    <a:pt x="173" y="152"/>
                  </a:lnTo>
                  <a:lnTo>
                    <a:pt x="173" y="152"/>
                  </a:lnTo>
                  <a:lnTo>
                    <a:pt x="175" y="154"/>
                  </a:lnTo>
                  <a:lnTo>
                    <a:pt x="175" y="154"/>
                  </a:lnTo>
                  <a:lnTo>
                    <a:pt x="175" y="159"/>
                  </a:lnTo>
                  <a:lnTo>
                    <a:pt x="175" y="159"/>
                  </a:lnTo>
                  <a:lnTo>
                    <a:pt x="180" y="164"/>
                  </a:lnTo>
                  <a:lnTo>
                    <a:pt x="180" y="164"/>
                  </a:lnTo>
                  <a:lnTo>
                    <a:pt x="180" y="164"/>
                  </a:lnTo>
                  <a:lnTo>
                    <a:pt x="180" y="164"/>
                  </a:lnTo>
                  <a:lnTo>
                    <a:pt x="180" y="166"/>
                  </a:lnTo>
                  <a:lnTo>
                    <a:pt x="180" y="166"/>
                  </a:lnTo>
                  <a:lnTo>
                    <a:pt x="182" y="171"/>
                  </a:lnTo>
                  <a:lnTo>
                    <a:pt x="182" y="171"/>
                  </a:lnTo>
                  <a:lnTo>
                    <a:pt x="180" y="173"/>
                  </a:lnTo>
                  <a:lnTo>
                    <a:pt x="180" y="173"/>
                  </a:lnTo>
                  <a:lnTo>
                    <a:pt x="180" y="173"/>
                  </a:lnTo>
                  <a:lnTo>
                    <a:pt x="180" y="173"/>
                  </a:lnTo>
                  <a:lnTo>
                    <a:pt x="180" y="175"/>
                  </a:lnTo>
                  <a:lnTo>
                    <a:pt x="180" y="175"/>
                  </a:lnTo>
                  <a:lnTo>
                    <a:pt x="180" y="178"/>
                  </a:lnTo>
                  <a:lnTo>
                    <a:pt x="180" y="178"/>
                  </a:lnTo>
                  <a:lnTo>
                    <a:pt x="180" y="180"/>
                  </a:lnTo>
                  <a:lnTo>
                    <a:pt x="180" y="180"/>
                  </a:lnTo>
                  <a:lnTo>
                    <a:pt x="180" y="182"/>
                  </a:lnTo>
                  <a:lnTo>
                    <a:pt x="180" y="182"/>
                  </a:lnTo>
                  <a:lnTo>
                    <a:pt x="177" y="182"/>
                  </a:lnTo>
                  <a:lnTo>
                    <a:pt x="177" y="182"/>
                  </a:lnTo>
                  <a:lnTo>
                    <a:pt x="175" y="185"/>
                  </a:lnTo>
                  <a:lnTo>
                    <a:pt x="175" y="185"/>
                  </a:lnTo>
                  <a:lnTo>
                    <a:pt x="132" y="185"/>
                  </a:lnTo>
                  <a:lnTo>
                    <a:pt x="132" y="185"/>
                  </a:lnTo>
                  <a:lnTo>
                    <a:pt x="132" y="178"/>
                  </a:lnTo>
                  <a:lnTo>
                    <a:pt x="132" y="178"/>
                  </a:lnTo>
                  <a:lnTo>
                    <a:pt x="121" y="178"/>
                  </a:lnTo>
                  <a:lnTo>
                    <a:pt x="121" y="178"/>
                  </a:lnTo>
                  <a:lnTo>
                    <a:pt x="113" y="178"/>
                  </a:lnTo>
                  <a:lnTo>
                    <a:pt x="113" y="178"/>
                  </a:lnTo>
                  <a:lnTo>
                    <a:pt x="113" y="171"/>
                  </a:lnTo>
                  <a:lnTo>
                    <a:pt x="113" y="171"/>
                  </a:lnTo>
                  <a:lnTo>
                    <a:pt x="102" y="171"/>
                  </a:lnTo>
                  <a:lnTo>
                    <a:pt x="102" y="171"/>
                  </a:lnTo>
                  <a:lnTo>
                    <a:pt x="99" y="166"/>
                  </a:lnTo>
                  <a:lnTo>
                    <a:pt x="99" y="166"/>
                  </a:lnTo>
                  <a:lnTo>
                    <a:pt x="99" y="161"/>
                  </a:lnTo>
                  <a:lnTo>
                    <a:pt x="99" y="161"/>
                  </a:lnTo>
                  <a:lnTo>
                    <a:pt x="95" y="161"/>
                  </a:lnTo>
                  <a:lnTo>
                    <a:pt x="95" y="161"/>
                  </a:lnTo>
                  <a:lnTo>
                    <a:pt x="87" y="161"/>
                  </a:lnTo>
                  <a:lnTo>
                    <a:pt x="87" y="161"/>
                  </a:lnTo>
                  <a:lnTo>
                    <a:pt x="83" y="161"/>
                  </a:lnTo>
                  <a:lnTo>
                    <a:pt x="83" y="161"/>
                  </a:lnTo>
                  <a:lnTo>
                    <a:pt x="76" y="161"/>
                  </a:lnTo>
                  <a:lnTo>
                    <a:pt x="76" y="161"/>
                  </a:lnTo>
                  <a:lnTo>
                    <a:pt x="0" y="161"/>
                  </a:lnTo>
                  <a:lnTo>
                    <a:pt x="0" y="161"/>
                  </a:lnTo>
                  <a:lnTo>
                    <a:pt x="2" y="74"/>
                  </a:lnTo>
                  <a:lnTo>
                    <a:pt x="2" y="74"/>
                  </a:lnTo>
                  <a:lnTo>
                    <a:pt x="0" y="57"/>
                  </a:lnTo>
                  <a:lnTo>
                    <a:pt x="0" y="57"/>
                  </a:lnTo>
                  <a:lnTo>
                    <a:pt x="0" y="57"/>
                  </a:lnTo>
                  <a:lnTo>
                    <a:pt x="0" y="57"/>
                  </a:lnTo>
                  <a:lnTo>
                    <a:pt x="0" y="41"/>
                  </a:lnTo>
                  <a:lnTo>
                    <a:pt x="0" y="41"/>
                  </a:lnTo>
                  <a:lnTo>
                    <a:pt x="0" y="22"/>
                  </a:lnTo>
                  <a:lnTo>
                    <a:pt x="0" y="22"/>
                  </a:lnTo>
                  <a:lnTo>
                    <a:pt x="0" y="17"/>
                  </a:lnTo>
                  <a:lnTo>
                    <a:pt x="0" y="17"/>
                  </a:lnTo>
                  <a:lnTo>
                    <a:pt x="0" y="17"/>
                  </a:lnTo>
                  <a:lnTo>
                    <a:pt x="0" y="17"/>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20" name="Freeform 819"/>
            <p:cNvSpPr>
              <a:spLocks/>
            </p:cNvSpPr>
            <p:nvPr/>
          </p:nvSpPr>
          <p:spPr bwMode="auto">
            <a:xfrm>
              <a:off x="1087" y="876"/>
              <a:ext cx="4" cy="5"/>
            </a:xfrm>
            <a:custGeom>
              <a:avLst/>
              <a:gdLst/>
              <a:ahLst/>
              <a:cxnLst>
                <a:cxn ang="0">
                  <a:pos x="2" y="3"/>
                </a:cxn>
                <a:cxn ang="0">
                  <a:pos x="2" y="3"/>
                </a:cxn>
                <a:cxn ang="0">
                  <a:pos x="2" y="3"/>
                </a:cxn>
                <a:cxn ang="0">
                  <a:pos x="0" y="3"/>
                </a:cxn>
                <a:cxn ang="0">
                  <a:pos x="0" y="3"/>
                </a:cxn>
                <a:cxn ang="0">
                  <a:pos x="0" y="3"/>
                </a:cxn>
                <a:cxn ang="0">
                  <a:pos x="0" y="3"/>
                </a:cxn>
                <a:cxn ang="0">
                  <a:pos x="0" y="3"/>
                </a:cxn>
                <a:cxn ang="0">
                  <a:pos x="0" y="3"/>
                </a:cxn>
                <a:cxn ang="0">
                  <a:pos x="2" y="0"/>
                </a:cxn>
                <a:cxn ang="0">
                  <a:pos x="2" y="0"/>
                </a:cxn>
                <a:cxn ang="0">
                  <a:pos x="2" y="0"/>
                </a:cxn>
                <a:cxn ang="0">
                  <a:pos x="2" y="0"/>
                </a:cxn>
                <a:cxn ang="0">
                  <a:pos x="2" y="0"/>
                </a:cxn>
                <a:cxn ang="0">
                  <a:pos x="2" y="0"/>
                </a:cxn>
                <a:cxn ang="0">
                  <a:pos x="2" y="3"/>
                </a:cxn>
                <a:cxn ang="0">
                  <a:pos x="2" y="3"/>
                </a:cxn>
                <a:cxn ang="0">
                  <a:pos x="2" y="3"/>
                </a:cxn>
                <a:cxn ang="0">
                  <a:pos x="2" y="3"/>
                </a:cxn>
                <a:cxn ang="0">
                  <a:pos x="2" y="3"/>
                </a:cxn>
                <a:cxn ang="0">
                  <a:pos x="2" y="3"/>
                </a:cxn>
                <a:cxn ang="0">
                  <a:pos x="2" y="3"/>
                </a:cxn>
                <a:cxn ang="0">
                  <a:pos x="2" y="3"/>
                </a:cxn>
              </a:cxnLst>
              <a:rect l="0" t="0" r="r" b="b"/>
              <a:pathLst>
                <a:path w="2" h="3">
                  <a:moveTo>
                    <a:pt x="2" y="3"/>
                  </a:moveTo>
                  <a:lnTo>
                    <a:pt x="2" y="3"/>
                  </a:lnTo>
                  <a:lnTo>
                    <a:pt x="2" y="3"/>
                  </a:lnTo>
                  <a:lnTo>
                    <a:pt x="0" y="3"/>
                  </a:lnTo>
                  <a:lnTo>
                    <a:pt x="0" y="3"/>
                  </a:lnTo>
                  <a:lnTo>
                    <a:pt x="0" y="3"/>
                  </a:lnTo>
                  <a:lnTo>
                    <a:pt x="0" y="3"/>
                  </a:lnTo>
                  <a:lnTo>
                    <a:pt x="0" y="3"/>
                  </a:lnTo>
                  <a:lnTo>
                    <a:pt x="0" y="3"/>
                  </a:lnTo>
                  <a:lnTo>
                    <a:pt x="2" y="0"/>
                  </a:lnTo>
                  <a:lnTo>
                    <a:pt x="2" y="0"/>
                  </a:lnTo>
                  <a:lnTo>
                    <a:pt x="2" y="0"/>
                  </a:lnTo>
                  <a:lnTo>
                    <a:pt x="2" y="0"/>
                  </a:lnTo>
                  <a:lnTo>
                    <a:pt x="2" y="0"/>
                  </a:lnTo>
                  <a:lnTo>
                    <a:pt x="2" y="0"/>
                  </a:lnTo>
                  <a:lnTo>
                    <a:pt x="2" y="3"/>
                  </a:lnTo>
                  <a:lnTo>
                    <a:pt x="2" y="3"/>
                  </a:lnTo>
                  <a:lnTo>
                    <a:pt x="2" y="3"/>
                  </a:lnTo>
                  <a:lnTo>
                    <a:pt x="2" y="3"/>
                  </a:lnTo>
                  <a:lnTo>
                    <a:pt x="2" y="3"/>
                  </a:lnTo>
                  <a:lnTo>
                    <a:pt x="2" y="3"/>
                  </a:lnTo>
                  <a:lnTo>
                    <a:pt x="2" y="3"/>
                  </a:lnTo>
                  <a:lnTo>
                    <a:pt x="2" y="3"/>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21" name="Freeform 820"/>
            <p:cNvSpPr>
              <a:spLocks/>
            </p:cNvSpPr>
            <p:nvPr/>
          </p:nvSpPr>
          <p:spPr bwMode="auto">
            <a:xfrm>
              <a:off x="1305" y="902"/>
              <a:ext cx="24" cy="7"/>
            </a:xfrm>
            <a:custGeom>
              <a:avLst/>
              <a:gdLst/>
              <a:ahLst/>
              <a:cxnLst>
                <a:cxn ang="0">
                  <a:pos x="7" y="2"/>
                </a:cxn>
                <a:cxn ang="0">
                  <a:pos x="12" y="0"/>
                </a:cxn>
                <a:cxn ang="0">
                  <a:pos x="12" y="0"/>
                </a:cxn>
                <a:cxn ang="0">
                  <a:pos x="12" y="0"/>
                </a:cxn>
                <a:cxn ang="0">
                  <a:pos x="12" y="0"/>
                </a:cxn>
                <a:cxn ang="0">
                  <a:pos x="14" y="0"/>
                </a:cxn>
                <a:cxn ang="0">
                  <a:pos x="14" y="0"/>
                </a:cxn>
                <a:cxn ang="0">
                  <a:pos x="14" y="0"/>
                </a:cxn>
                <a:cxn ang="0">
                  <a:pos x="14" y="0"/>
                </a:cxn>
                <a:cxn ang="0">
                  <a:pos x="14" y="0"/>
                </a:cxn>
                <a:cxn ang="0">
                  <a:pos x="14" y="0"/>
                </a:cxn>
                <a:cxn ang="0">
                  <a:pos x="14" y="0"/>
                </a:cxn>
                <a:cxn ang="0">
                  <a:pos x="14" y="0"/>
                </a:cxn>
                <a:cxn ang="0">
                  <a:pos x="14" y="2"/>
                </a:cxn>
                <a:cxn ang="0">
                  <a:pos x="14" y="2"/>
                </a:cxn>
                <a:cxn ang="0">
                  <a:pos x="12" y="2"/>
                </a:cxn>
                <a:cxn ang="0">
                  <a:pos x="12" y="2"/>
                </a:cxn>
                <a:cxn ang="0">
                  <a:pos x="10" y="2"/>
                </a:cxn>
                <a:cxn ang="0">
                  <a:pos x="10" y="2"/>
                </a:cxn>
                <a:cxn ang="0">
                  <a:pos x="7" y="4"/>
                </a:cxn>
                <a:cxn ang="0">
                  <a:pos x="7" y="4"/>
                </a:cxn>
                <a:cxn ang="0">
                  <a:pos x="2" y="4"/>
                </a:cxn>
                <a:cxn ang="0">
                  <a:pos x="2" y="4"/>
                </a:cxn>
                <a:cxn ang="0">
                  <a:pos x="0" y="2"/>
                </a:cxn>
                <a:cxn ang="0">
                  <a:pos x="0" y="2"/>
                </a:cxn>
                <a:cxn ang="0">
                  <a:pos x="0" y="2"/>
                </a:cxn>
                <a:cxn ang="0">
                  <a:pos x="0" y="2"/>
                </a:cxn>
                <a:cxn ang="0">
                  <a:pos x="0" y="2"/>
                </a:cxn>
                <a:cxn ang="0">
                  <a:pos x="0" y="2"/>
                </a:cxn>
                <a:cxn ang="0">
                  <a:pos x="2" y="2"/>
                </a:cxn>
                <a:cxn ang="0">
                  <a:pos x="2" y="2"/>
                </a:cxn>
                <a:cxn ang="0">
                  <a:pos x="5" y="2"/>
                </a:cxn>
                <a:cxn ang="0">
                  <a:pos x="5" y="2"/>
                </a:cxn>
                <a:cxn ang="0">
                  <a:pos x="7" y="2"/>
                </a:cxn>
                <a:cxn ang="0">
                  <a:pos x="7" y="2"/>
                </a:cxn>
                <a:cxn ang="0">
                  <a:pos x="7" y="2"/>
                </a:cxn>
                <a:cxn ang="0">
                  <a:pos x="7" y="2"/>
                </a:cxn>
                <a:cxn ang="0">
                  <a:pos x="7" y="2"/>
                </a:cxn>
                <a:cxn ang="0">
                  <a:pos x="7" y="2"/>
                </a:cxn>
              </a:cxnLst>
              <a:rect l="0" t="0" r="r" b="b"/>
              <a:pathLst>
                <a:path w="14" h="4">
                  <a:moveTo>
                    <a:pt x="7" y="2"/>
                  </a:moveTo>
                  <a:lnTo>
                    <a:pt x="12" y="0"/>
                  </a:lnTo>
                  <a:lnTo>
                    <a:pt x="12" y="0"/>
                  </a:lnTo>
                  <a:lnTo>
                    <a:pt x="12" y="0"/>
                  </a:lnTo>
                  <a:lnTo>
                    <a:pt x="12" y="0"/>
                  </a:lnTo>
                  <a:lnTo>
                    <a:pt x="14" y="0"/>
                  </a:lnTo>
                  <a:lnTo>
                    <a:pt x="14" y="0"/>
                  </a:lnTo>
                  <a:lnTo>
                    <a:pt x="14" y="0"/>
                  </a:lnTo>
                  <a:lnTo>
                    <a:pt x="14" y="0"/>
                  </a:lnTo>
                  <a:lnTo>
                    <a:pt x="14" y="0"/>
                  </a:lnTo>
                  <a:lnTo>
                    <a:pt x="14" y="0"/>
                  </a:lnTo>
                  <a:lnTo>
                    <a:pt x="14" y="0"/>
                  </a:lnTo>
                  <a:lnTo>
                    <a:pt x="14" y="0"/>
                  </a:lnTo>
                  <a:lnTo>
                    <a:pt x="14" y="2"/>
                  </a:lnTo>
                  <a:lnTo>
                    <a:pt x="14" y="2"/>
                  </a:lnTo>
                  <a:lnTo>
                    <a:pt x="12" y="2"/>
                  </a:lnTo>
                  <a:lnTo>
                    <a:pt x="12" y="2"/>
                  </a:lnTo>
                  <a:lnTo>
                    <a:pt x="10" y="2"/>
                  </a:lnTo>
                  <a:lnTo>
                    <a:pt x="10" y="2"/>
                  </a:lnTo>
                  <a:lnTo>
                    <a:pt x="7" y="4"/>
                  </a:lnTo>
                  <a:lnTo>
                    <a:pt x="7" y="4"/>
                  </a:lnTo>
                  <a:lnTo>
                    <a:pt x="2" y="4"/>
                  </a:lnTo>
                  <a:lnTo>
                    <a:pt x="2" y="4"/>
                  </a:lnTo>
                  <a:lnTo>
                    <a:pt x="0" y="2"/>
                  </a:lnTo>
                  <a:lnTo>
                    <a:pt x="0" y="2"/>
                  </a:lnTo>
                  <a:lnTo>
                    <a:pt x="0" y="2"/>
                  </a:lnTo>
                  <a:lnTo>
                    <a:pt x="0" y="2"/>
                  </a:lnTo>
                  <a:lnTo>
                    <a:pt x="0" y="2"/>
                  </a:lnTo>
                  <a:lnTo>
                    <a:pt x="0" y="2"/>
                  </a:lnTo>
                  <a:lnTo>
                    <a:pt x="2" y="2"/>
                  </a:lnTo>
                  <a:lnTo>
                    <a:pt x="2" y="2"/>
                  </a:lnTo>
                  <a:lnTo>
                    <a:pt x="5" y="2"/>
                  </a:lnTo>
                  <a:lnTo>
                    <a:pt x="5" y="2"/>
                  </a:lnTo>
                  <a:lnTo>
                    <a:pt x="7" y="2"/>
                  </a:lnTo>
                  <a:lnTo>
                    <a:pt x="7" y="2"/>
                  </a:lnTo>
                  <a:lnTo>
                    <a:pt x="7" y="2"/>
                  </a:lnTo>
                  <a:lnTo>
                    <a:pt x="7" y="2"/>
                  </a:lnTo>
                  <a:lnTo>
                    <a:pt x="7" y="2"/>
                  </a:lnTo>
                  <a:lnTo>
                    <a:pt x="7" y="2"/>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22" name="Freeform 821"/>
            <p:cNvSpPr>
              <a:spLocks/>
            </p:cNvSpPr>
            <p:nvPr/>
          </p:nvSpPr>
          <p:spPr bwMode="auto">
            <a:xfrm>
              <a:off x="1523" y="992"/>
              <a:ext cx="8" cy="12"/>
            </a:xfrm>
            <a:custGeom>
              <a:avLst/>
              <a:gdLst/>
              <a:ahLst/>
              <a:cxnLst>
                <a:cxn ang="0">
                  <a:pos x="0" y="0"/>
                </a:cxn>
                <a:cxn ang="0">
                  <a:pos x="0" y="0"/>
                </a:cxn>
                <a:cxn ang="0">
                  <a:pos x="0" y="0"/>
                </a:cxn>
                <a:cxn ang="0">
                  <a:pos x="3" y="2"/>
                </a:cxn>
                <a:cxn ang="0">
                  <a:pos x="3" y="2"/>
                </a:cxn>
                <a:cxn ang="0">
                  <a:pos x="3" y="2"/>
                </a:cxn>
                <a:cxn ang="0">
                  <a:pos x="3" y="2"/>
                </a:cxn>
                <a:cxn ang="0">
                  <a:pos x="3" y="4"/>
                </a:cxn>
                <a:cxn ang="0">
                  <a:pos x="3" y="4"/>
                </a:cxn>
                <a:cxn ang="0">
                  <a:pos x="5" y="4"/>
                </a:cxn>
                <a:cxn ang="0">
                  <a:pos x="5" y="4"/>
                </a:cxn>
                <a:cxn ang="0">
                  <a:pos x="5" y="7"/>
                </a:cxn>
                <a:cxn ang="0">
                  <a:pos x="5" y="7"/>
                </a:cxn>
                <a:cxn ang="0">
                  <a:pos x="3" y="7"/>
                </a:cxn>
                <a:cxn ang="0">
                  <a:pos x="3" y="7"/>
                </a:cxn>
                <a:cxn ang="0">
                  <a:pos x="3" y="7"/>
                </a:cxn>
                <a:cxn ang="0">
                  <a:pos x="3" y="7"/>
                </a:cxn>
                <a:cxn ang="0">
                  <a:pos x="3" y="7"/>
                </a:cxn>
                <a:cxn ang="0">
                  <a:pos x="3" y="7"/>
                </a:cxn>
                <a:cxn ang="0">
                  <a:pos x="3" y="4"/>
                </a:cxn>
                <a:cxn ang="0">
                  <a:pos x="3" y="4"/>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0"/>
                </a:cxn>
                <a:cxn ang="0">
                  <a:pos x="0" y="0"/>
                </a:cxn>
                <a:cxn ang="0">
                  <a:pos x="0" y="0"/>
                </a:cxn>
                <a:cxn ang="0">
                  <a:pos x="0" y="0"/>
                </a:cxn>
              </a:cxnLst>
              <a:rect l="0" t="0" r="r" b="b"/>
              <a:pathLst>
                <a:path w="5" h="7">
                  <a:moveTo>
                    <a:pt x="0" y="0"/>
                  </a:moveTo>
                  <a:lnTo>
                    <a:pt x="0" y="0"/>
                  </a:lnTo>
                  <a:lnTo>
                    <a:pt x="0" y="0"/>
                  </a:lnTo>
                  <a:lnTo>
                    <a:pt x="3" y="2"/>
                  </a:lnTo>
                  <a:lnTo>
                    <a:pt x="3" y="2"/>
                  </a:lnTo>
                  <a:lnTo>
                    <a:pt x="3" y="2"/>
                  </a:lnTo>
                  <a:lnTo>
                    <a:pt x="3" y="2"/>
                  </a:lnTo>
                  <a:lnTo>
                    <a:pt x="3" y="4"/>
                  </a:lnTo>
                  <a:lnTo>
                    <a:pt x="3" y="4"/>
                  </a:lnTo>
                  <a:lnTo>
                    <a:pt x="5" y="4"/>
                  </a:lnTo>
                  <a:lnTo>
                    <a:pt x="5" y="4"/>
                  </a:lnTo>
                  <a:lnTo>
                    <a:pt x="5" y="7"/>
                  </a:lnTo>
                  <a:lnTo>
                    <a:pt x="5" y="7"/>
                  </a:lnTo>
                  <a:lnTo>
                    <a:pt x="3" y="7"/>
                  </a:lnTo>
                  <a:lnTo>
                    <a:pt x="3" y="7"/>
                  </a:lnTo>
                  <a:lnTo>
                    <a:pt x="3" y="7"/>
                  </a:lnTo>
                  <a:lnTo>
                    <a:pt x="3" y="7"/>
                  </a:lnTo>
                  <a:lnTo>
                    <a:pt x="3" y="7"/>
                  </a:lnTo>
                  <a:lnTo>
                    <a:pt x="3" y="7"/>
                  </a:lnTo>
                  <a:lnTo>
                    <a:pt x="3" y="4"/>
                  </a:lnTo>
                  <a:lnTo>
                    <a:pt x="3" y="4"/>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0"/>
                  </a:lnTo>
                  <a:lnTo>
                    <a:pt x="0" y="0"/>
                  </a:lnTo>
                  <a:lnTo>
                    <a:pt x="0" y="0"/>
                  </a:lnTo>
                  <a:lnTo>
                    <a:pt x="0" y="0"/>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23" name="Freeform 822"/>
            <p:cNvSpPr>
              <a:spLocks/>
            </p:cNvSpPr>
            <p:nvPr/>
          </p:nvSpPr>
          <p:spPr bwMode="auto">
            <a:xfrm>
              <a:off x="3337" y="999"/>
              <a:ext cx="773" cy="700"/>
            </a:xfrm>
            <a:custGeom>
              <a:avLst/>
              <a:gdLst/>
              <a:ahLst/>
              <a:cxnLst>
                <a:cxn ang="0">
                  <a:pos x="444" y="57"/>
                </a:cxn>
                <a:cxn ang="0">
                  <a:pos x="421" y="76"/>
                </a:cxn>
                <a:cxn ang="0">
                  <a:pos x="413" y="93"/>
                </a:cxn>
                <a:cxn ang="0">
                  <a:pos x="397" y="126"/>
                </a:cxn>
                <a:cxn ang="0">
                  <a:pos x="399" y="196"/>
                </a:cxn>
                <a:cxn ang="0">
                  <a:pos x="399" y="213"/>
                </a:cxn>
                <a:cxn ang="0">
                  <a:pos x="373" y="225"/>
                </a:cxn>
                <a:cxn ang="0">
                  <a:pos x="369" y="230"/>
                </a:cxn>
                <a:cxn ang="0">
                  <a:pos x="361" y="230"/>
                </a:cxn>
                <a:cxn ang="0">
                  <a:pos x="324" y="230"/>
                </a:cxn>
                <a:cxn ang="0">
                  <a:pos x="319" y="227"/>
                </a:cxn>
                <a:cxn ang="0">
                  <a:pos x="312" y="225"/>
                </a:cxn>
                <a:cxn ang="0">
                  <a:pos x="305" y="230"/>
                </a:cxn>
                <a:cxn ang="0">
                  <a:pos x="305" y="241"/>
                </a:cxn>
                <a:cxn ang="0">
                  <a:pos x="298" y="258"/>
                </a:cxn>
                <a:cxn ang="0">
                  <a:pos x="281" y="258"/>
                </a:cxn>
                <a:cxn ang="0">
                  <a:pos x="248" y="265"/>
                </a:cxn>
                <a:cxn ang="0">
                  <a:pos x="236" y="265"/>
                </a:cxn>
                <a:cxn ang="0">
                  <a:pos x="224" y="277"/>
                </a:cxn>
                <a:cxn ang="0">
                  <a:pos x="236" y="298"/>
                </a:cxn>
                <a:cxn ang="0">
                  <a:pos x="236" y="322"/>
                </a:cxn>
                <a:cxn ang="0">
                  <a:pos x="255" y="322"/>
                </a:cxn>
                <a:cxn ang="0">
                  <a:pos x="269" y="367"/>
                </a:cxn>
                <a:cxn ang="0">
                  <a:pos x="279" y="390"/>
                </a:cxn>
                <a:cxn ang="0">
                  <a:pos x="267" y="402"/>
                </a:cxn>
                <a:cxn ang="0">
                  <a:pos x="158" y="400"/>
                </a:cxn>
                <a:cxn ang="0">
                  <a:pos x="83" y="402"/>
                </a:cxn>
                <a:cxn ang="0">
                  <a:pos x="80" y="371"/>
                </a:cxn>
                <a:cxn ang="0">
                  <a:pos x="85" y="367"/>
                </a:cxn>
                <a:cxn ang="0">
                  <a:pos x="85" y="315"/>
                </a:cxn>
                <a:cxn ang="0">
                  <a:pos x="87" y="194"/>
                </a:cxn>
                <a:cxn ang="0">
                  <a:pos x="57" y="161"/>
                </a:cxn>
                <a:cxn ang="0">
                  <a:pos x="0" y="78"/>
                </a:cxn>
                <a:cxn ang="0">
                  <a:pos x="0" y="57"/>
                </a:cxn>
                <a:cxn ang="0">
                  <a:pos x="0" y="33"/>
                </a:cxn>
                <a:cxn ang="0">
                  <a:pos x="7" y="33"/>
                </a:cxn>
                <a:cxn ang="0">
                  <a:pos x="12" y="33"/>
                </a:cxn>
                <a:cxn ang="0">
                  <a:pos x="19" y="33"/>
                </a:cxn>
                <a:cxn ang="0">
                  <a:pos x="26" y="31"/>
                </a:cxn>
                <a:cxn ang="0">
                  <a:pos x="33" y="29"/>
                </a:cxn>
                <a:cxn ang="0">
                  <a:pos x="38" y="26"/>
                </a:cxn>
                <a:cxn ang="0">
                  <a:pos x="40" y="26"/>
                </a:cxn>
                <a:cxn ang="0">
                  <a:pos x="47" y="26"/>
                </a:cxn>
                <a:cxn ang="0">
                  <a:pos x="52" y="26"/>
                </a:cxn>
                <a:cxn ang="0">
                  <a:pos x="57" y="26"/>
                </a:cxn>
                <a:cxn ang="0">
                  <a:pos x="66" y="29"/>
                </a:cxn>
                <a:cxn ang="0">
                  <a:pos x="76" y="31"/>
                </a:cxn>
                <a:cxn ang="0">
                  <a:pos x="80" y="31"/>
                </a:cxn>
                <a:cxn ang="0">
                  <a:pos x="87" y="29"/>
                </a:cxn>
                <a:cxn ang="0">
                  <a:pos x="95" y="29"/>
                </a:cxn>
                <a:cxn ang="0">
                  <a:pos x="102" y="24"/>
                </a:cxn>
                <a:cxn ang="0">
                  <a:pos x="106" y="22"/>
                </a:cxn>
                <a:cxn ang="0">
                  <a:pos x="111" y="19"/>
                </a:cxn>
                <a:cxn ang="0">
                  <a:pos x="121" y="17"/>
                </a:cxn>
                <a:cxn ang="0">
                  <a:pos x="125" y="12"/>
                </a:cxn>
                <a:cxn ang="0">
                  <a:pos x="130" y="7"/>
                </a:cxn>
                <a:cxn ang="0">
                  <a:pos x="135" y="3"/>
                </a:cxn>
                <a:cxn ang="0">
                  <a:pos x="137" y="0"/>
                </a:cxn>
                <a:cxn ang="0">
                  <a:pos x="442" y="3"/>
                </a:cxn>
              </a:cxnLst>
              <a:rect l="0" t="0" r="r" b="b"/>
              <a:pathLst>
                <a:path w="444" h="402">
                  <a:moveTo>
                    <a:pt x="442" y="3"/>
                  </a:moveTo>
                  <a:lnTo>
                    <a:pt x="442" y="57"/>
                  </a:lnTo>
                  <a:lnTo>
                    <a:pt x="442" y="57"/>
                  </a:lnTo>
                  <a:lnTo>
                    <a:pt x="444" y="57"/>
                  </a:lnTo>
                  <a:lnTo>
                    <a:pt x="444" y="57"/>
                  </a:lnTo>
                  <a:lnTo>
                    <a:pt x="444" y="76"/>
                  </a:lnTo>
                  <a:lnTo>
                    <a:pt x="444" y="76"/>
                  </a:lnTo>
                  <a:lnTo>
                    <a:pt x="421" y="76"/>
                  </a:lnTo>
                  <a:lnTo>
                    <a:pt x="421" y="76"/>
                  </a:lnTo>
                  <a:lnTo>
                    <a:pt x="421" y="93"/>
                  </a:lnTo>
                  <a:lnTo>
                    <a:pt x="421" y="93"/>
                  </a:lnTo>
                  <a:lnTo>
                    <a:pt x="413" y="93"/>
                  </a:lnTo>
                  <a:lnTo>
                    <a:pt x="413" y="93"/>
                  </a:lnTo>
                  <a:lnTo>
                    <a:pt x="413" y="126"/>
                  </a:lnTo>
                  <a:lnTo>
                    <a:pt x="413" y="126"/>
                  </a:lnTo>
                  <a:lnTo>
                    <a:pt x="397" y="126"/>
                  </a:lnTo>
                  <a:lnTo>
                    <a:pt x="397" y="126"/>
                  </a:lnTo>
                  <a:lnTo>
                    <a:pt x="397" y="196"/>
                  </a:lnTo>
                  <a:lnTo>
                    <a:pt x="397" y="196"/>
                  </a:lnTo>
                  <a:lnTo>
                    <a:pt x="399" y="196"/>
                  </a:lnTo>
                  <a:lnTo>
                    <a:pt x="399" y="196"/>
                  </a:lnTo>
                  <a:lnTo>
                    <a:pt x="399" y="201"/>
                  </a:lnTo>
                  <a:lnTo>
                    <a:pt x="399" y="201"/>
                  </a:lnTo>
                  <a:lnTo>
                    <a:pt x="399" y="213"/>
                  </a:lnTo>
                  <a:lnTo>
                    <a:pt x="399" y="213"/>
                  </a:lnTo>
                  <a:lnTo>
                    <a:pt x="373" y="213"/>
                  </a:lnTo>
                  <a:lnTo>
                    <a:pt x="373" y="213"/>
                  </a:lnTo>
                  <a:lnTo>
                    <a:pt x="373" y="225"/>
                  </a:lnTo>
                  <a:lnTo>
                    <a:pt x="373" y="225"/>
                  </a:lnTo>
                  <a:lnTo>
                    <a:pt x="373" y="230"/>
                  </a:lnTo>
                  <a:lnTo>
                    <a:pt x="373" y="230"/>
                  </a:lnTo>
                  <a:lnTo>
                    <a:pt x="369" y="230"/>
                  </a:lnTo>
                  <a:lnTo>
                    <a:pt x="369" y="230"/>
                  </a:lnTo>
                  <a:lnTo>
                    <a:pt x="361" y="230"/>
                  </a:lnTo>
                  <a:lnTo>
                    <a:pt x="361" y="230"/>
                  </a:lnTo>
                  <a:lnTo>
                    <a:pt x="361" y="230"/>
                  </a:lnTo>
                  <a:lnTo>
                    <a:pt x="361" y="230"/>
                  </a:lnTo>
                  <a:lnTo>
                    <a:pt x="343" y="227"/>
                  </a:lnTo>
                  <a:lnTo>
                    <a:pt x="343" y="227"/>
                  </a:lnTo>
                  <a:lnTo>
                    <a:pt x="324" y="230"/>
                  </a:lnTo>
                  <a:lnTo>
                    <a:pt x="324" y="230"/>
                  </a:lnTo>
                  <a:lnTo>
                    <a:pt x="324" y="227"/>
                  </a:lnTo>
                  <a:lnTo>
                    <a:pt x="324" y="227"/>
                  </a:lnTo>
                  <a:lnTo>
                    <a:pt x="319" y="227"/>
                  </a:lnTo>
                  <a:lnTo>
                    <a:pt x="319" y="227"/>
                  </a:lnTo>
                  <a:lnTo>
                    <a:pt x="319" y="225"/>
                  </a:lnTo>
                  <a:lnTo>
                    <a:pt x="319" y="225"/>
                  </a:lnTo>
                  <a:lnTo>
                    <a:pt x="312" y="225"/>
                  </a:lnTo>
                  <a:lnTo>
                    <a:pt x="312" y="225"/>
                  </a:lnTo>
                  <a:lnTo>
                    <a:pt x="312" y="230"/>
                  </a:lnTo>
                  <a:lnTo>
                    <a:pt x="312" y="230"/>
                  </a:lnTo>
                  <a:lnTo>
                    <a:pt x="305" y="230"/>
                  </a:lnTo>
                  <a:lnTo>
                    <a:pt x="305" y="230"/>
                  </a:lnTo>
                  <a:lnTo>
                    <a:pt x="305" y="237"/>
                  </a:lnTo>
                  <a:lnTo>
                    <a:pt x="305" y="237"/>
                  </a:lnTo>
                  <a:lnTo>
                    <a:pt x="305" y="241"/>
                  </a:lnTo>
                  <a:lnTo>
                    <a:pt x="305" y="241"/>
                  </a:lnTo>
                  <a:lnTo>
                    <a:pt x="305" y="258"/>
                  </a:lnTo>
                  <a:lnTo>
                    <a:pt x="305" y="258"/>
                  </a:lnTo>
                  <a:lnTo>
                    <a:pt x="298" y="258"/>
                  </a:lnTo>
                  <a:lnTo>
                    <a:pt x="298" y="258"/>
                  </a:lnTo>
                  <a:lnTo>
                    <a:pt x="286" y="258"/>
                  </a:lnTo>
                  <a:lnTo>
                    <a:pt x="286" y="258"/>
                  </a:lnTo>
                  <a:lnTo>
                    <a:pt x="281" y="258"/>
                  </a:lnTo>
                  <a:lnTo>
                    <a:pt x="281" y="258"/>
                  </a:lnTo>
                  <a:lnTo>
                    <a:pt x="248" y="258"/>
                  </a:lnTo>
                  <a:lnTo>
                    <a:pt x="248" y="258"/>
                  </a:lnTo>
                  <a:lnTo>
                    <a:pt x="248" y="265"/>
                  </a:lnTo>
                  <a:lnTo>
                    <a:pt x="248" y="265"/>
                  </a:lnTo>
                  <a:lnTo>
                    <a:pt x="236" y="265"/>
                  </a:lnTo>
                  <a:lnTo>
                    <a:pt x="236" y="265"/>
                  </a:lnTo>
                  <a:lnTo>
                    <a:pt x="236" y="265"/>
                  </a:lnTo>
                  <a:lnTo>
                    <a:pt x="236" y="265"/>
                  </a:lnTo>
                  <a:lnTo>
                    <a:pt x="224" y="265"/>
                  </a:lnTo>
                  <a:lnTo>
                    <a:pt x="224" y="265"/>
                  </a:lnTo>
                  <a:lnTo>
                    <a:pt x="224" y="277"/>
                  </a:lnTo>
                  <a:lnTo>
                    <a:pt x="224" y="277"/>
                  </a:lnTo>
                  <a:lnTo>
                    <a:pt x="224" y="298"/>
                  </a:lnTo>
                  <a:lnTo>
                    <a:pt x="224" y="298"/>
                  </a:lnTo>
                  <a:lnTo>
                    <a:pt x="236" y="298"/>
                  </a:lnTo>
                  <a:lnTo>
                    <a:pt x="236" y="298"/>
                  </a:lnTo>
                  <a:lnTo>
                    <a:pt x="236" y="310"/>
                  </a:lnTo>
                  <a:lnTo>
                    <a:pt x="236" y="310"/>
                  </a:lnTo>
                  <a:lnTo>
                    <a:pt x="236" y="322"/>
                  </a:lnTo>
                  <a:lnTo>
                    <a:pt x="236" y="322"/>
                  </a:lnTo>
                  <a:lnTo>
                    <a:pt x="250" y="322"/>
                  </a:lnTo>
                  <a:lnTo>
                    <a:pt x="250" y="322"/>
                  </a:lnTo>
                  <a:lnTo>
                    <a:pt x="255" y="322"/>
                  </a:lnTo>
                  <a:lnTo>
                    <a:pt x="255" y="322"/>
                  </a:lnTo>
                  <a:lnTo>
                    <a:pt x="269" y="322"/>
                  </a:lnTo>
                  <a:lnTo>
                    <a:pt x="269" y="322"/>
                  </a:lnTo>
                  <a:lnTo>
                    <a:pt x="269" y="367"/>
                  </a:lnTo>
                  <a:lnTo>
                    <a:pt x="269" y="367"/>
                  </a:lnTo>
                  <a:lnTo>
                    <a:pt x="279" y="367"/>
                  </a:lnTo>
                  <a:lnTo>
                    <a:pt x="279" y="367"/>
                  </a:lnTo>
                  <a:lnTo>
                    <a:pt x="279" y="390"/>
                  </a:lnTo>
                  <a:lnTo>
                    <a:pt x="279" y="390"/>
                  </a:lnTo>
                  <a:lnTo>
                    <a:pt x="276" y="402"/>
                  </a:lnTo>
                  <a:lnTo>
                    <a:pt x="276" y="402"/>
                  </a:lnTo>
                  <a:lnTo>
                    <a:pt x="267" y="402"/>
                  </a:lnTo>
                  <a:lnTo>
                    <a:pt x="267" y="402"/>
                  </a:lnTo>
                  <a:lnTo>
                    <a:pt x="262" y="402"/>
                  </a:lnTo>
                  <a:lnTo>
                    <a:pt x="262" y="402"/>
                  </a:lnTo>
                  <a:lnTo>
                    <a:pt x="158" y="400"/>
                  </a:lnTo>
                  <a:lnTo>
                    <a:pt x="158" y="400"/>
                  </a:lnTo>
                  <a:lnTo>
                    <a:pt x="118" y="402"/>
                  </a:lnTo>
                  <a:lnTo>
                    <a:pt x="118" y="402"/>
                  </a:lnTo>
                  <a:lnTo>
                    <a:pt x="83" y="402"/>
                  </a:lnTo>
                  <a:lnTo>
                    <a:pt x="83" y="402"/>
                  </a:lnTo>
                  <a:lnTo>
                    <a:pt x="83" y="395"/>
                  </a:lnTo>
                  <a:lnTo>
                    <a:pt x="83" y="395"/>
                  </a:lnTo>
                  <a:lnTo>
                    <a:pt x="80" y="371"/>
                  </a:lnTo>
                  <a:lnTo>
                    <a:pt x="80" y="371"/>
                  </a:lnTo>
                  <a:lnTo>
                    <a:pt x="80" y="367"/>
                  </a:lnTo>
                  <a:lnTo>
                    <a:pt x="80" y="367"/>
                  </a:lnTo>
                  <a:lnTo>
                    <a:pt x="85" y="367"/>
                  </a:lnTo>
                  <a:lnTo>
                    <a:pt x="85" y="367"/>
                  </a:lnTo>
                  <a:lnTo>
                    <a:pt x="85" y="331"/>
                  </a:lnTo>
                  <a:lnTo>
                    <a:pt x="85" y="331"/>
                  </a:lnTo>
                  <a:lnTo>
                    <a:pt x="85" y="315"/>
                  </a:lnTo>
                  <a:lnTo>
                    <a:pt x="85" y="315"/>
                  </a:lnTo>
                  <a:lnTo>
                    <a:pt x="87" y="298"/>
                  </a:lnTo>
                  <a:lnTo>
                    <a:pt x="87" y="298"/>
                  </a:lnTo>
                  <a:lnTo>
                    <a:pt x="87" y="194"/>
                  </a:lnTo>
                  <a:lnTo>
                    <a:pt x="87" y="194"/>
                  </a:lnTo>
                  <a:lnTo>
                    <a:pt x="57" y="194"/>
                  </a:lnTo>
                  <a:lnTo>
                    <a:pt x="57" y="194"/>
                  </a:lnTo>
                  <a:lnTo>
                    <a:pt x="57" y="161"/>
                  </a:lnTo>
                  <a:lnTo>
                    <a:pt x="57" y="161"/>
                  </a:lnTo>
                  <a:lnTo>
                    <a:pt x="0" y="161"/>
                  </a:lnTo>
                  <a:lnTo>
                    <a:pt x="0" y="161"/>
                  </a:lnTo>
                  <a:lnTo>
                    <a:pt x="0" y="78"/>
                  </a:lnTo>
                  <a:lnTo>
                    <a:pt x="0" y="78"/>
                  </a:lnTo>
                  <a:lnTo>
                    <a:pt x="0" y="57"/>
                  </a:lnTo>
                  <a:lnTo>
                    <a:pt x="0" y="57"/>
                  </a:lnTo>
                  <a:lnTo>
                    <a:pt x="0" y="57"/>
                  </a:lnTo>
                  <a:lnTo>
                    <a:pt x="0" y="57"/>
                  </a:lnTo>
                  <a:lnTo>
                    <a:pt x="0" y="50"/>
                  </a:lnTo>
                  <a:lnTo>
                    <a:pt x="0" y="50"/>
                  </a:lnTo>
                  <a:lnTo>
                    <a:pt x="0" y="33"/>
                  </a:lnTo>
                  <a:lnTo>
                    <a:pt x="0" y="33"/>
                  </a:lnTo>
                  <a:lnTo>
                    <a:pt x="5" y="36"/>
                  </a:lnTo>
                  <a:lnTo>
                    <a:pt x="5" y="36"/>
                  </a:lnTo>
                  <a:lnTo>
                    <a:pt x="7" y="33"/>
                  </a:lnTo>
                  <a:lnTo>
                    <a:pt x="7" y="33"/>
                  </a:lnTo>
                  <a:lnTo>
                    <a:pt x="9" y="33"/>
                  </a:lnTo>
                  <a:lnTo>
                    <a:pt x="9" y="33"/>
                  </a:lnTo>
                  <a:lnTo>
                    <a:pt x="12" y="33"/>
                  </a:lnTo>
                  <a:lnTo>
                    <a:pt x="12" y="33"/>
                  </a:lnTo>
                  <a:lnTo>
                    <a:pt x="17" y="33"/>
                  </a:lnTo>
                  <a:lnTo>
                    <a:pt x="17" y="33"/>
                  </a:lnTo>
                  <a:lnTo>
                    <a:pt x="19" y="33"/>
                  </a:lnTo>
                  <a:lnTo>
                    <a:pt x="19" y="33"/>
                  </a:lnTo>
                  <a:lnTo>
                    <a:pt x="21" y="31"/>
                  </a:lnTo>
                  <a:lnTo>
                    <a:pt x="21" y="31"/>
                  </a:lnTo>
                  <a:lnTo>
                    <a:pt x="26" y="31"/>
                  </a:lnTo>
                  <a:lnTo>
                    <a:pt x="26" y="31"/>
                  </a:lnTo>
                  <a:lnTo>
                    <a:pt x="31" y="29"/>
                  </a:lnTo>
                  <a:lnTo>
                    <a:pt x="31" y="29"/>
                  </a:lnTo>
                  <a:lnTo>
                    <a:pt x="33" y="29"/>
                  </a:lnTo>
                  <a:lnTo>
                    <a:pt x="33" y="29"/>
                  </a:lnTo>
                  <a:lnTo>
                    <a:pt x="35" y="29"/>
                  </a:lnTo>
                  <a:lnTo>
                    <a:pt x="35" y="29"/>
                  </a:lnTo>
                  <a:lnTo>
                    <a:pt x="38" y="26"/>
                  </a:lnTo>
                  <a:lnTo>
                    <a:pt x="38" y="26"/>
                  </a:lnTo>
                  <a:lnTo>
                    <a:pt x="40" y="26"/>
                  </a:lnTo>
                  <a:lnTo>
                    <a:pt x="40" y="26"/>
                  </a:lnTo>
                  <a:lnTo>
                    <a:pt x="40" y="26"/>
                  </a:lnTo>
                  <a:lnTo>
                    <a:pt x="40" y="26"/>
                  </a:lnTo>
                  <a:lnTo>
                    <a:pt x="43" y="26"/>
                  </a:lnTo>
                  <a:lnTo>
                    <a:pt x="43" y="26"/>
                  </a:lnTo>
                  <a:lnTo>
                    <a:pt x="47" y="26"/>
                  </a:lnTo>
                  <a:lnTo>
                    <a:pt x="47" y="26"/>
                  </a:lnTo>
                  <a:lnTo>
                    <a:pt x="50" y="26"/>
                  </a:lnTo>
                  <a:lnTo>
                    <a:pt x="50" y="26"/>
                  </a:lnTo>
                  <a:lnTo>
                    <a:pt x="52" y="26"/>
                  </a:lnTo>
                  <a:lnTo>
                    <a:pt x="52" y="26"/>
                  </a:lnTo>
                  <a:lnTo>
                    <a:pt x="52" y="26"/>
                  </a:lnTo>
                  <a:lnTo>
                    <a:pt x="52" y="26"/>
                  </a:lnTo>
                  <a:lnTo>
                    <a:pt x="57" y="26"/>
                  </a:lnTo>
                  <a:lnTo>
                    <a:pt x="57" y="26"/>
                  </a:lnTo>
                  <a:lnTo>
                    <a:pt x="61" y="29"/>
                  </a:lnTo>
                  <a:lnTo>
                    <a:pt x="61" y="29"/>
                  </a:lnTo>
                  <a:lnTo>
                    <a:pt x="66" y="29"/>
                  </a:lnTo>
                  <a:lnTo>
                    <a:pt x="66" y="29"/>
                  </a:lnTo>
                  <a:lnTo>
                    <a:pt x="71" y="31"/>
                  </a:lnTo>
                  <a:lnTo>
                    <a:pt x="71" y="31"/>
                  </a:lnTo>
                  <a:lnTo>
                    <a:pt x="76" y="31"/>
                  </a:lnTo>
                  <a:lnTo>
                    <a:pt x="76" y="31"/>
                  </a:lnTo>
                  <a:lnTo>
                    <a:pt x="78" y="31"/>
                  </a:lnTo>
                  <a:lnTo>
                    <a:pt x="78" y="31"/>
                  </a:lnTo>
                  <a:lnTo>
                    <a:pt x="80" y="31"/>
                  </a:lnTo>
                  <a:lnTo>
                    <a:pt x="80" y="31"/>
                  </a:lnTo>
                  <a:lnTo>
                    <a:pt x="83" y="29"/>
                  </a:lnTo>
                  <a:lnTo>
                    <a:pt x="83" y="29"/>
                  </a:lnTo>
                  <a:lnTo>
                    <a:pt x="87" y="29"/>
                  </a:lnTo>
                  <a:lnTo>
                    <a:pt x="87" y="29"/>
                  </a:lnTo>
                  <a:lnTo>
                    <a:pt x="90" y="29"/>
                  </a:lnTo>
                  <a:lnTo>
                    <a:pt x="90" y="29"/>
                  </a:lnTo>
                  <a:lnTo>
                    <a:pt x="95" y="29"/>
                  </a:lnTo>
                  <a:lnTo>
                    <a:pt x="95" y="29"/>
                  </a:lnTo>
                  <a:lnTo>
                    <a:pt x="99" y="26"/>
                  </a:lnTo>
                  <a:lnTo>
                    <a:pt x="99" y="26"/>
                  </a:lnTo>
                  <a:lnTo>
                    <a:pt x="102" y="24"/>
                  </a:lnTo>
                  <a:lnTo>
                    <a:pt x="102" y="24"/>
                  </a:lnTo>
                  <a:lnTo>
                    <a:pt x="104" y="24"/>
                  </a:lnTo>
                  <a:lnTo>
                    <a:pt x="104" y="24"/>
                  </a:lnTo>
                  <a:lnTo>
                    <a:pt x="106" y="22"/>
                  </a:lnTo>
                  <a:lnTo>
                    <a:pt x="106" y="22"/>
                  </a:lnTo>
                  <a:lnTo>
                    <a:pt x="109" y="22"/>
                  </a:lnTo>
                  <a:lnTo>
                    <a:pt x="109" y="22"/>
                  </a:lnTo>
                  <a:lnTo>
                    <a:pt x="111" y="19"/>
                  </a:lnTo>
                  <a:lnTo>
                    <a:pt x="111" y="19"/>
                  </a:lnTo>
                  <a:lnTo>
                    <a:pt x="118" y="17"/>
                  </a:lnTo>
                  <a:lnTo>
                    <a:pt x="118" y="17"/>
                  </a:lnTo>
                  <a:lnTo>
                    <a:pt x="121" y="17"/>
                  </a:lnTo>
                  <a:lnTo>
                    <a:pt x="121" y="17"/>
                  </a:lnTo>
                  <a:lnTo>
                    <a:pt x="123" y="15"/>
                  </a:lnTo>
                  <a:lnTo>
                    <a:pt x="123" y="15"/>
                  </a:lnTo>
                  <a:lnTo>
                    <a:pt x="125" y="12"/>
                  </a:lnTo>
                  <a:lnTo>
                    <a:pt x="125" y="12"/>
                  </a:lnTo>
                  <a:lnTo>
                    <a:pt x="128" y="10"/>
                  </a:lnTo>
                  <a:lnTo>
                    <a:pt x="128" y="10"/>
                  </a:lnTo>
                  <a:lnTo>
                    <a:pt x="130" y="7"/>
                  </a:lnTo>
                  <a:lnTo>
                    <a:pt x="130" y="7"/>
                  </a:lnTo>
                  <a:lnTo>
                    <a:pt x="132" y="5"/>
                  </a:lnTo>
                  <a:lnTo>
                    <a:pt x="132" y="5"/>
                  </a:lnTo>
                  <a:lnTo>
                    <a:pt x="135" y="3"/>
                  </a:lnTo>
                  <a:lnTo>
                    <a:pt x="135" y="3"/>
                  </a:lnTo>
                  <a:lnTo>
                    <a:pt x="137" y="0"/>
                  </a:lnTo>
                  <a:lnTo>
                    <a:pt x="137" y="0"/>
                  </a:lnTo>
                  <a:lnTo>
                    <a:pt x="137" y="0"/>
                  </a:lnTo>
                  <a:lnTo>
                    <a:pt x="137" y="0"/>
                  </a:lnTo>
                  <a:lnTo>
                    <a:pt x="437" y="3"/>
                  </a:lnTo>
                  <a:lnTo>
                    <a:pt x="437" y="3"/>
                  </a:lnTo>
                  <a:lnTo>
                    <a:pt x="442" y="3"/>
                  </a:lnTo>
                  <a:lnTo>
                    <a:pt x="442" y="3"/>
                  </a:lnTo>
                  <a:lnTo>
                    <a:pt x="442" y="3"/>
                  </a:lnTo>
                  <a:lnTo>
                    <a:pt x="442" y="3"/>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24" name="Freeform 823"/>
            <p:cNvSpPr>
              <a:spLocks/>
            </p:cNvSpPr>
            <p:nvPr/>
          </p:nvSpPr>
          <p:spPr bwMode="auto">
            <a:xfrm>
              <a:off x="4106" y="999"/>
              <a:ext cx="801" cy="643"/>
            </a:xfrm>
            <a:custGeom>
              <a:avLst/>
              <a:gdLst/>
              <a:ahLst/>
              <a:cxnLst>
                <a:cxn ang="0">
                  <a:pos x="264" y="3"/>
                </a:cxn>
                <a:cxn ang="0">
                  <a:pos x="331" y="17"/>
                </a:cxn>
                <a:cxn ang="0">
                  <a:pos x="335" y="19"/>
                </a:cxn>
                <a:cxn ang="0">
                  <a:pos x="342" y="41"/>
                </a:cxn>
                <a:cxn ang="0">
                  <a:pos x="354" y="52"/>
                </a:cxn>
                <a:cxn ang="0">
                  <a:pos x="361" y="64"/>
                </a:cxn>
                <a:cxn ang="0">
                  <a:pos x="364" y="71"/>
                </a:cxn>
                <a:cxn ang="0">
                  <a:pos x="375" y="71"/>
                </a:cxn>
                <a:cxn ang="0">
                  <a:pos x="385" y="71"/>
                </a:cxn>
                <a:cxn ang="0">
                  <a:pos x="399" y="90"/>
                </a:cxn>
                <a:cxn ang="0">
                  <a:pos x="411" y="88"/>
                </a:cxn>
                <a:cxn ang="0">
                  <a:pos x="432" y="100"/>
                </a:cxn>
                <a:cxn ang="0">
                  <a:pos x="437" y="116"/>
                </a:cxn>
                <a:cxn ang="0">
                  <a:pos x="444" y="130"/>
                </a:cxn>
                <a:cxn ang="0">
                  <a:pos x="453" y="142"/>
                </a:cxn>
                <a:cxn ang="0">
                  <a:pos x="456" y="147"/>
                </a:cxn>
                <a:cxn ang="0">
                  <a:pos x="458" y="149"/>
                </a:cxn>
                <a:cxn ang="0">
                  <a:pos x="460" y="156"/>
                </a:cxn>
                <a:cxn ang="0">
                  <a:pos x="456" y="163"/>
                </a:cxn>
                <a:cxn ang="0">
                  <a:pos x="456" y="168"/>
                </a:cxn>
                <a:cxn ang="0">
                  <a:pos x="451" y="170"/>
                </a:cxn>
                <a:cxn ang="0">
                  <a:pos x="446" y="175"/>
                </a:cxn>
                <a:cxn ang="0">
                  <a:pos x="444" y="178"/>
                </a:cxn>
                <a:cxn ang="0">
                  <a:pos x="442" y="182"/>
                </a:cxn>
                <a:cxn ang="0">
                  <a:pos x="437" y="192"/>
                </a:cxn>
                <a:cxn ang="0">
                  <a:pos x="432" y="196"/>
                </a:cxn>
                <a:cxn ang="0">
                  <a:pos x="432" y="201"/>
                </a:cxn>
                <a:cxn ang="0">
                  <a:pos x="432" y="208"/>
                </a:cxn>
                <a:cxn ang="0">
                  <a:pos x="432" y="213"/>
                </a:cxn>
                <a:cxn ang="0">
                  <a:pos x="427" y="220"/>
                </a:cxn>
                <a:cxn ang="0">
                  <a:pos x="423" y="232"/>
                </a:cxn>
                <a:cxn ang="0">
                  <a:pos x="418" y="239"/>
                </a:cxn>
                <a:cxn ang="0">
                  <a:pos x="413" y="246"/>
                </a:cxn>
                <a:cxn ang="0">
                  <a:pos x="404" y="258"/>
                </a:cxn>
                <a:cxn ang="0">
                  <a:pos x="397" y="272"/>
                </a:cxn>
                <a:cxn ang="0">
                  <a:pos x="397" y="286"/>
                </a:cxn>
                <a:cxn ang="0">
                  <a:pos x="397" y="291"/>
                </a:cxn>
                <a:cxn ang="0">
                  <a:pos x="390" y="298"/>
                </a:cxn>
                <a:cxn ang="0">
                  <a:pos x="385" y="315"/>
                </a:cxn>
                <a:cxn ang="0">
                  <a:pos x="382" y="329"/>
                </a:cxn>
                <a:cxn ang="0">
                  <a:pos x="380" y="336"/>
                </a:cxn>
                <a:cxn ang="0">
                  <a:pos x="375" y="345"/>
                </a:cxn>
                <a:cxn ang="0">
                  <a:pos x="375" y="350"/>
                </a:cxn>
                <a:cxn ang="0">
                  <a:pos x="368" y="355"/>
                </a:cxn>
                <a:cxn ang="0">
                  <a:pos x="364" y="362"/>
                </a:cxn>
                <a:cxn ang="0">
                  <a:pos x="364" y="367"/>
                </a:cxn>
                <a:cxn ang="0">
                  <a:pos x="290" y="367"/>
                </a:cxn>
                <a:cxn ang="0">
                  <a:pos x="217" y="350"/>
                </a:cxn>
                <a:cxn ang="0">
                  <a:pos x="151" y="317"/>
                </a:cxn>
                <a:cxn ang="0">
                  <a:pos x="132" y="293"/>
                </a:cxn>
                <a:cxn ang="0">
                  <a:pos x="125" y="277"/>
                </a:cxn>
                <a:cxn ang="0">
                  <a:pos x="101" y="253"/>
                </a:cxn>
                <a:cxn ang="0">
                  <a:pos x="90" y="230"/>
                </a:cxn>
                <a:cxn ang="0">
                  <a:pos x="75" y="154"/>
                </a:cxn>
                <a:cxn ang="0">
                  <a:pos x="64" y="126"/>
                </a:cxn>
                <a:cxn ang="0">
                  <a:pos x="68" y="93"/>
                </a:cxn>
                <a:cxn ang="0">
                  <a:pos x="0" y="57"/>
                </a:cxn>
              </a:cxnLst>
              <a:rect l="0" t="0" r="r" b="b"/>
              <a:pathLst>
                <a:path w="460" h="369">
                  <a:moveTo>
                    <a:pt x="113" y="3"/>
                  </a:moveTo>
                  <a:lnTo>
                    <a:pt x="130" y="3"/>
                  </a:lnTo>
                  <a:lnTo>
                    <a:pt x="130" y="3"/>
                  </a:lnTo>
                  <a:lnTo>
                    <a:pt x="132" y="3"/>
                  </a:lnTo>
                  <a:lnTo>
                    <a:pt x="132" y="3"/>
                  </a:lnTo>
                  <a:lnTo>
                    <a:pt x="189" y="3"/>
                  </a:lnTo>
                  <a:lnTo>
                    <a:pt x="189" y="3"/>
                  </a:lnTo>
                  <a:lnTo>
                    <a:pt x="264" y="3"/>
                  </a:lnTo>
                  <a:lnTo>
                    <a:pt x="264" y="3"/>
                  </a:lnTo>
                  <a:lnTo>
                    <a:pt x="323" y="3"/>
                  </a:lnTo>
                  <a:lnTo>
                    <a:pt x="323" y="3"/>
                  </a:lnTo>
                  <a:lnTo>
                    <a:pt x="323" y="5"/>
                  </a:lnTo>
                  <a:lnTo>
                    <a:pt x="323" y="5"/>
                  </a:lnTo>
                  <a:lnTo>
                    <a:pt x="331" y="10"/>
                  </a:lnTo>
                  <a:lnTo>
                    <a:pt x="331" y="10"/>
                  </a:lnTo>
                  <a:lnTo>
                    <a:pt x="328" y="12"/>
                  </a:lnTo>
                  <a:lnTo>
                    <a:pt x="328" y="12"/>
                  </a:lnTo>
                  <a:lnTo>
                    <a:pt x="331" y="17"/>
                  </a:lnTo>
                  <a:lnTo>
                    <a:pt x="331" y="17"/>
                  </a:lnTo>
                  <a:lnTo>
                    <a:pt x="331" y="17"/>
                  </a:lnTo>
                  <a:lnTo>
                    <a:pt x="331" y="17"/>
                  </a:lnTo>
                  <a:lnTo>
                    <a:pt x="333" y="19"/>
                  </a:lnTo>
                  <a:lnTo>
                    <a:pt x="333" y="19"/>
                  </a:lnTo>
                  <a:lnTo>
                    <a:pt x="333" y="19"/>
                  </a:lnTo>
                  <a:lnTo>
                    <a:pt x="333" y="19"/>
                  </a:lnTo>
                  <a:lnTo>
                    <a:pt x="335" y="19"/>
                  </a:lnTo>
                  <a:lnTo>
                    <a:pt x="335" y="19"/>
                  </a:lnTo>
                  <a:lnTo>
                    <a:pt x="335" y="22"/>
                  </a:lnTo>
                  <a:lnTo>
                    <a:pt x="335" y="22"/>
                  </a:lnTo>
                  <a:lnTo>
                    <a:pt x="335" y="26"/>
                  </a:lnTo>
                  <a:lnTo>
                    <a:pt x="335" y="26"/>
                  </a:lnTo>
                  <a:lnTo>
                    <a:pt x="335" y="29"/>
                  </a:lnTo>
                  <a:lnTo>
                    <a:pt x="335" y="29"/>
                  </a:lnTo>
                  <a:lnTo>
                    <a:pt x="338" y="36"/>
                  </a:lnTo>
                  <a:lnTo>
                    <a:pt x="338" y="36"/>
                  </a:lnTo>
                  <a:lnTo>
                    <a:pt x="342" y="41"/>
                  </a:lnTo>
                  <a:lnTo>
                    <a:pt x="342" y="41"/>
                  </a:lnTo>
                  <a:lnTo>
                    <a:pt x="345" y="45"/>
                  </a:lnTo>
                  <a:lnTo>
                    <a:pt x="345" y="45"/>
                  </a:lnTo>
                  <a:lnTo>
                    <a:pt x="352" y="50"/>
                  </a:lnTo>
                  <a:lnTo>
                    <a:pt x="352" y="50"/>
                  </a:lnTo>
                  <a:lnTo>
                    <a:pt x="354" y="52"/>
                  </a:lnTo>
                  <a:lnTo>
                    <a:pt x="354" y="52"/>
                  </a:lnTo>
                  <a:lnTo>
                    <a:pt x="354" y="52"/>
                  </a:lnTo>
                  <a:lnTo>
                    <a:pt x="354" y="52"/>
                  </a:lnTo>
                  <a:lnTo>
                    <a:pt x="357" y="55"/>
                  </a:lnTo>
                  <a:lnTo>
                    <a:pt x="357" y="55"/>
                  </a:lnTo>
                  <a:lnTo>
                    <a:pt x="359" y="57"/>
                  </a:lnTo>
                  <a:lnTo>
                    <a:pt x="359" y="57"/>
                  </a:lnTo>
                  <a:lnTo>
                    <a:pt x="361" y="59"/>
                  </a:lnTo>
                  <a:lnTo>
                    <a:pt x="361" y="59"/>
                  </a:lnTo>
                  <a:lnTo>
                    <a:pt x="361" y="62"/>
                  </a:lnTo>
                  <a:lnTo>
                    <a:pt x="361" y="62"/>
                  </a:lnTo>
                  <a:lnTo>
                    <a:pt x="361" y="64"/>
                  </a:lnTo>
                  <a:lnTo>
                    <a:pt x="361" y="64"/>
                  </a:lnTo>
                  <a:lnTo>
                    <a:pt x="361" y="67"/>
                  </a:lnTo>
                  <a:lnTo>
                    <a:pt x="361" y="67"/>
                  </a:lnTo>
                  <a:lnTo>
                    <a:pt x="361" y="69"/>
                  </a:lnTo>
                  <a:lnTo>
                    <a:pt x="361" y="69"/>
                  </a:lnTo>
                  <a:lnTo>
                    <a:pt x="361" y="71"/>
                  </a:lnTo>
                  <a:lnTo>
                    <a:pt x="361" y="71"/>
                  </a:lnTo>
                  <a:lnTo>
                    <a:pt x="364" y="71"/>
                  </a:lnTo>
                  <a:lnTo>
                    <a:pt x="364" y="71"/>
                  </a:lnTo>
                  <a:lnTo>
                    <a:pt x="366" y="74"/>
                  </a:lnTo>
                  <a:lnTo>
                    <a:pt x="366" y="74"/>
                  </a:lnTo>
                  <a:lnTo>
                    <a:pt x="368" y="74"/>
                  </a:lnTo>
                  <a:lnTo>
                    <a:pt x="368" y="74"/>
                  </a:lnTo>
                  <a:lnTo>
                    <a:pt x="368" y="76"/>
                  </a:lnTo>
                  <a:lnTo>
                    <a:pt x="368" y="76"/>
                  </a:lnTo>
                  <a:lnTo>
                    <a:pt x="371" y="74"/>
                  </a:lnTo>
                  <a:lnTo>
                    <a:pt x="371" y="74"/>
                  </a:lnTo>
                  <a:lnTo>
                    <a:pt x="375" y="71"/>
                  </a:lnTo>
                  <a:lnTo>
                    <a:pt x="375" y="71"/>
                  </a:lnTo>
                  <a:lnTo>
                    <a:pt x="378" y="71"/>
                  </a:lnTo>
                  <a:lnTo>
                    <a:pt x="378" y="71"/>
                  </a:lnTo>
                  <a:lnTo>
                    <a:pt x="380" y="71"/>
                  </a:lnTo>
                  <a:lnTo>
                    <a:pt x="380" y="71"/>
                  </a:lnTo>
                  <a:lnTo>
                    <a:pt x="382" y="71"/>
                  </a:lnTo>
                  <a:lnTo>
                    <a:pt x="382" y="71"/>
                  </a:lnTo>
                  <a:lnTo>
                    <a:pt x="385" y="71"/>
                  </a:lnTo>
                  <a:lnTo>
                    <a:pt x="385" y="71"/>
                  </a:lnTo>
                  <a:lnTo>
                    <a:pt x="387" y="74"/>
                  </a:lnTo>
                  <a:lnTo>
                    <a:pt x="387" y="74"/>
                  </a:lnTo>
                  <a:lnTo>
                    <a:pt x="390" y="74"/>
                  </a:lnTo>
                  <a:lnTo>
                    <a:pt x="390" y="74"/>
                  </a:lnTo>
                  <a:lnTo>
                    <a:pt x="392" y="78"/>
                  </a:lnTo>
                  <a:lnTo>
                    <a:pt x="392" y="78"/>
                  </a:lnTo>
                  <a:lnTo>
                    <a:pt x="394" y="83"/>
                  </a:lnTo>
                  <a:lnTo>
                    <a:pt x="394" y="83"/>
                  </a:lnTo>
                  <a:lnTo>
                    <a:pt x="399" y="90"/>
                  </a:lnTo>
                  <a:lnTo>
                    <a:pt x="399" y="90"/>
                  </a:lnTo>
                  <a:lnTo>
                    <a:pt x="401" y="90"/>
                  </a:lnTo>
                  <a:lnTo>
                    <a:pt x="401" y="90"/>
                  </a:lnTo>
                  <a:lnTo>
                    <a:pt x="404" y="90"/>
                  </a:lnTo>
                  <a:lnTo>
                    <a:pt x="404" y="90"/>
                  </a:lnTo>
                  <a:lnTo>
                    <a:pt x="408" y="88"/>
                  </a:lnTo>
                  <a:lnTo>
                    <a:pt x="408" y="88"/>
                  </a:lnTo>
                  <a:lnTo>
                    <a:pt x="411" y="88"/>
                  </a:lnTo>
                  <a:lnTo>
                    <a:pt x="411" y="88"/>
                  </a:lnTo>
                  <a:lnTo>
                    <a:pt x="420" y="90"/>
                  </a:lnTo>
                  <a:lnTo>
                    <a:pt x="420" y="90"/>
                  </a:lnTo>
                  <a:lnTo>
                    <a:pt x="423" y="93"/>
                  </a:lnTo>
                  <a:lnTo>
                    <a:pt x="423" y="93"/>
                  </a:lnTo>
                  <a:lnTo>
                    <a:pt x="425" y="95"/>
                  </a:lnTo>
                  <a:lnTo>
                    <a:pt x="425" y="95"/>
                  </a:lnTo>
                  <a:lnTo>
                    <a:pt x="430" y="97"/>
                  </a:lnTo>
                  <a:lnTo>
                    <a:pt x="430" y="97"/>
                  </a:lnTo>
                  <a:lnTo>
                    <a:pt x="432" y="100"/>
                  </a:lnTo>
                  <a:lnTo>
                    <a:pt x="432" y="100"/>
                  </a:lnTo>
                  <a:lnTo>
                    <a:pt x="434" y="100"/>
                  </a:lnTo>
                  <a:lnTo>
                    <a:pt x="434" y="100"/>
                  </a:lnTo>
                  <a:lnTo>
                    <a:pt x="437" y="107"/>
                  </a:lnTo>
                  <a:lnTo>
                    <a:pt x="437" y="107"/>
                  </a:lnTo>
                  <a:lnTo>
                    <a:pt x="437" y="114"/>
                  </a:lnTo>
                  <a:lnTo>
                    <a:pt x="437" y="114"/>
                  </a:lnTo>
                  <a:lnTo>
                    <a:pt x="437" y="116"/>
                  </a:lnTo>
                  <a:lnTo>
                    <a:pt x="437" y="116"/>
                  </a:lnTo>
                  <a:lnTo>
                    <a:pt x="437" y="121"/>
                  </a:lnTo>
                  <a:lnTo>
                    <a:pt x="437" y="121"/>
                  </a:lnTo>
                  <a:lnTo>
                    <a:pt x="437" y="123"/>
                  </a:lnTo>
                  <a:lnTo>
                    <a:pt x="437" y="123"/>
                  </a:lnTo>
                  <a:lnTo>
                    <a:pt x="439" y="126"/>
                  </a:lnTo>
                  <a:lnTo>
                    <a:pt x="439" y="126"/>
                  </a:lnTo>
                  <a:lnTo>
                    <a:pt x="442" y="130"/>
                  </a:lnTo>
                  <a:lnTo>
                    <a:pt x="442" y="130"/>
                  </a:lnTo>
                  <a:lnTo>
                    <a:pt x="444" y="130"/>
                  </a:lnTo>
                  <a:lnTo>
                    <a:pt x="444" y="130"/>
                  </a:lnTo>
                  <a:lnTo>
                    <a:pt x="444" y="133"/>
                  </a:lnTo>
                  <a:lnTo>
                    <a:pt x="444" y="133"/>
                  </a:lnTo>
                  <a:lnTo>
                    <a:pt x="449" y="137"/>
                  </a:lnTo>
                  <a:lnTo>
                    <a:pt x="449" y="137"/>
                  </a:lnTo>
                  <a:lnTo>
                    <a:pt x="453" y="142"/>
                  </a:lnTo>
                  <a:lnTo>
                    <a:pt x="453" y="142"/>
                  </a:lnTo>
                  <a:lnTo>
                    <a:pt x="453" y="142"/>
                  </a:lnTo>
                  <a:lnTo>
                    <a:pt x="453" y="142"/>
                  </a:lnTo>
                  <a:lnTo>
                    <a:pt x="453" y="144"/>
                  </a:lnTo>
                  <a:lnTo>
                    <a:pt x="453" y="144"/>
                  </a:lnTo>
                  <a:lnTo>
                    <a:pt x="453" y="144"/>
                  </a:lnTo>
                  <a:lnTo>
                    <a:pt x="453" y="144"/>
                  </a:lnTo>
                  <a:lnTo>
                    <a:pt x="453" y="147"/>
                  </a:lnTo>
                  <a:lnTo>
                    <a:pt x="453" y="147"/>
                  </a:lnTo>
                  <a:lnTo>
                    <a:pt x="456" y="147"/>
                  </a:lnTo>
                  <a:lnTo>
                    <a:pt x="456" y="147"/>
                  </a:lnTo>
                  <a:lnTo>
                    <a:pt x="456" y="147"/>
                  </a:lnTo>
                  <a:lnTo>
                    <a:pt x="456" y="147"/>
                  </a:lnTo>
                  <a:lnTo>
                    <a:pt x="456" y="147"/>
                  </a:lnTo>
                  <a:lnTo>
                    <a:pt x="456" y="147"/>
                  </a:lnTo>
                  <a:lnTo>
                    <a:pt x="456" y="149"/>
                  </a:lnTo>
                  <a:lnTo>
                    <a:pt x="456" y="149"/>
                  </a:lnTo>
                  <a:lnTo>
                    <a:pt x="456" y="149"/>
                  </a:lnTo>
                  <a:lnTo>
                    <a:pt x="456" y="149"/>
                  </a:lnTo>
                  <a:lnTo>
                    <a:pt x="458" y="149"/>
                  </a:lnTo>
                  <a:lnTo>
                    <a:pt x="458" y="149"/>
                  </a:lnTo>
                  <a:lnTo>
                    <a:pt x="458" y="152"/>
                  </a:lnTo>
                  <a:lnTo>
                    <a:pt x="458" y="152"/>
                  </a:lnTo>
                  <a:lnTo>
                    <a:pt x="458" y="152"/>
                  </a:lnTo>
                  <a:lnTo>
                    <a:pt x="458" y="152"/>
                  </a:lnTo>
                  <a:lnTo>
                    <a:pt x="460" y="154"/>
                  </a:lnTo>
                  <a:lnTo>
                    <a:pt x="460" y="154"/>
                  </a:lnTo>
                  <a:lnTo>
                    <a:pt x="460" y="156"/>
                  </a:lnTo>
                  <a:lnTo>
                    <a:pt x="460" y="156"/>
                  </a:lnTo>
                  <a:lnTo>
                    <a:pt x="460" y="156"/>
                  </a:lnTo>
                  <a:lnTo>
                    <a:pt x="460" y="156"/>
                  </a:lnTo>
                  <a:lnTo>
                    <a:pt x="458" y="159"/>
                  </a:lnTo>
                  <a:lnTo>
                    <a:pt x="458" y="159"/>
                  </a:lnTo>
                  <a:lnTo>
                    <a:pt x="458" y="161"/>
                  </a:lnTo>
                  <a:lnTo>
                    <a:pt x="458" y="161"/>
                  </a:lnTo>
                  <a:lnTo>
                    <a:pt x="458" y="161"/>
                  </a:lnTo>
                  <a:lnTo>
                    <a:pt x="458" y="161"/>
                  </a:lnTo>
                  <a:lnTo>
                    <a:pt x="456" y="163"/>
                  </a:lnTo>
                  <a:lnTo>
                    <a:pt x="456" y="163"/>
                  </a:lnTo>
                  <a:lnTo>
                    <a:pt x="456" y="163"/>
                  </a:lnTo>
                  <a:lnTo>
                    <a:pt x="456" y="163"/>
                  </a:lnTo>
                  <a:lnTo>
                    <a:pt x="456" y="166"/>
                  </a:lnTo>
                  <a:lnTo>
                    <a:pt x="456" y="166"/>
                  </a:lnTo>
                  <a:lnTo>
                    <a:pt x="456" y="166"/>
                  </a:lnTo>
                  <a:lnTo>
                    <a:pt x="456" y="166"/>
                  </a:lnTo>
                  <a:lnTo>
                    <a:pt x="453" y="166"/>
                  </a:lnTo>
                  <a:lnTo>
                    <a:pt x="453" y="166"/>
                  </a:lnTo>
                  <a:lnTo>
                    <a:pt x="456" y="168"/>
                  </a:lnTo>
                  <a:lnTo>
                    <a:pt x="456" y="168"/>
                  </a:lnTo>
                  <a:lnTo>
                    <a:pt x="456" y="168"/>
                  </a:lnTo>
                  <a:lnTo>
                    <a:pt x="456" y="168"/>
                  </a:lnTo>
                  <a:lnTo>
                    <a:pt x="453" y="170"/>
                  </a:lnTo>
                  <a:lnTo>
                    <a:pt x="453" y="170"/>
                  </a:lnTo>
                  <a:lnTo>
                    <a:pt x="453" y="170"/>
                  </a:lnTo>
                  <a:lnTo>
                    <a:pt x="453" y="170"/>
                  </a:lnTo>
                  <a:lnTo>
                    <a:pt x="451" y="170"/>
                  </a:lnTo>
                  <a:lnTo>
                    <a:pt x="451" y="170"/>
                  </a:lnTo>
                  <a:lnTo>
                    <a:pt x="451" y="173"/>
                  </a:lnTo>
                  <a:lnTo>
                    <a:pt x="451" y="173"/>
                  </a:lnTo>
                  <a:lnTo>
                    <a:pt x="449" y="173"/>
                  </a:lnTo>
                  <a:lnTo>
                    <a:pt x="449" y="173"/>
                  </a:lnTo>
                  <a:lnTo>
                    <a:pt x="449" y="175"/>
                  </a:lnTo>
                  <a:lnTo>
                    <a:pt x="449" y="175"/>
                  </a:lnTo>
                  <a:lnTo>
                    <a:pt x="449" y="175"/>
                  </a:lnTo>
                  <a:lnTo>
                    <a:pt x="449" y="175"/>
                  </a:lnTo>
                  <a:lnTo>
                    <a:pt x="446" y="175"/>
                  </a:lnTo>
                  <a:lnTo>
                    <a:pt x="446" y="175"/>
                  </a:lnTo>
                  <a:lnTo>
                    <a:pt x="446" y="178"/>
                  </a:lnTo>
                  <a:lnTo>
                    <a:pt x="446" y="178"/>
                  </a:lnTo>
                  <a:lnTo>
                    <a:pt x="446" y="178"/>
                  </a:lnTo>
                  <a:lnTo>
                    <a:pt x="446" y="178"/>
                  </a:lnTo>
                  <a:lnTo>
                    <a:pt x="446" y="178"/>
                  </a:lnTo>
                  <a:lnTo>
                    <a:pt x="446" y="178"/>
                  </a:lnTo>
                  <a:lnTo>
                    <a:pt x="444" y="178"/>
                  </a:lnTo>
                  <a:lnTo>
                    <a:pt x="444" y="178"/>
                  </a:lnTo>
                  <a:lnTo>
                    <a:pt x="444" y="178"/>
                  </a:lnTo>
                  <a:lnTo>
                    <a:pt x="444" y="178"/>
                  </a:lnTo>
                  <a:lnTo>
                    <a:pt x="444" y="178"/>
                  </a:lnTo>
                  <a:lnTo>
                    <a:pt x="444" y="178"/>
                  </a:lnTo>
                  <a:lnTo>
                    <a:pt x="442" y="178"/>
                  </a:lnTo>
                  <a:lnTo>
                    <a:pt x="442" y="178"/>
                  </a:lnTo>
                  <a:lnTo>
                    <a:pt x="442" y="180"/>
                  </a:lnTo>
                  <a:lnTo>
                    <a:pt x="442" y="180"/>
                  </a:lnTo>
                  <a:lnTo>
                    <a:pt x="442" y="182"/>
                  </a:lnTo>
                  <a:lnTo>
                    <a:pt x="442" y="182"/>
                  </a:lnTo>
                  <a:lnTo>
                    <a:pt x="442" y="185"/>
                  </a:lnTo>
                  <a:lnTo>
                    <a:pt x="442" y="185"/>
                  </a:lnTo>
                  <a:lnTo>
                    <a:pt x="439" y="189"/>
                  </a:lnTo>
                  <a:lnTo>
                    <a:pt x="439" y="189"/>
                  </a:lnTo>
                  <a:lnTo>
                    <a:pt x="439" y="189"/>
                  </a:lnTo>
                  <a:lnTo>
                    <a:pt x="439" y="189"/>
                  </a:lnTo>
                  <a:lnTo>
                    <a:pt x="437" y="192"/>
                  </a:lnTo>
                  <a:lnTo>
                    <a:pt x="437" y="192"/>
                  </a:lnTo>
                  <a:lnTo>
                    <a:pt x="437" y="194"/>
                  </a:lnTo>
                  <a:lnTo>
                    <a:pt x="437" y="194"/>
                  </a:lnTo>
                  <a:lnTo>
                    <a:pt x="437" y="194"/>
                  </a:lnTo>
                  <a:lnTo>
                    <a:pt x="437" y="194"/>
                  </a:lnTo>
                  <a:lnTo>
                    <a:pt x="434" y="196"/>
                  </a:lnTo>
                  <a:lnTo>
                    <a:pt x="434" y="196"/>
                  </a:lnTo>
                  <a:lnTo>
                    <a:pt x="434" y="196"/>
                  </a:lnTo>
                  <a:lnTo>
                    <a:pt x="434" y="196"/>
                  </a:lnTo>
                  <a:lnTo>
                    <a:pt x="432" y="196"/>
                  </a:lnTo>
                  <a:lnTo>
                    <a:pt x="432" y="196"/>
                  </a:lnTo>
                  <a:lnTo>
                    <a:pt x="432" y="196"/>
                  </a:lnTo>
                  <a:lnTo>
                    <a:pt x="432" y="196"/>
                  </a:lnTo>
                  <a:lnTo>
                    <a:pt x="432" y="199"/>
                  </a:lnTo>
                  <a:lnTo>
                    <a:pt x="432" y="199"/>
                  </a:lnTo>
                  <a:lnTo>
                    <a:pt x="432" y="199"/>
                  </a:lnTo>
                  <a:lnTo>
                    <a:pt x="432" y="199"/>
                  </a:lnTo>
                  <a:lnTo>
                    <a:pt x="432" y="201"/>
                  </a:lnTo>
                  <a:lnTo>
                    <a:pt x="432" y="201"/>
                  </a:lnTo>
                  <a:lnTo>
                    <a:pt x="432" y="201"/>
                  </a:lnTo>
                  <a:lnTo>
                    <a:pt x="432" y="201"/>
                  </a:lnTo>
                  <a:lnTo>
                    <a:pt x="432" y="201"/>
                  </a:lnTo>
                  <a:lnTo>
                    <a:pt x="432" y="201"/>
                  </a:lnTo>
                  <a:lnTo>
                    <a:pt x="432" y="204"/>
                  </a:lnTo>
                  <a:lnTo>
                    <a:pt x="432" y="204"/>
                  </a:lnTo>
                  <a:lnTo>
                    <a:pt x="432" y="208"/>
                  </a:lnTo>
                  <a:lnTo>
                    <a:pt x="432" y="208"/>
                  </a:lnTo>
                  <a:lnTo>
                    <a:pt x="432" y="208"/>
                  </a:lnTo>
                  <a:lnTo>
                    <a:pt x="432" y="208"/>
                  </a:lnTo>
                  <a:lnTo>
                    <a:pt x="432" y="211"/>
                  </a:lnTo>
                  <a:lnTo>
                    <a:pt x="432" y="211"/>
                  </a:lnTo>
                  <a:lnTo>
                    <a:pt x="432" y="211"/>
                  </a:lnTo>
                  <a:lnTo>
                    <a:pt x="432" y="211"/>
                  </a:lnTo>
                  <a:lnTo>
                    <a:pt x="432" y="213"/>
                  </a:lnTo>
                  <a:lnTo>
                    <a:pt x="432" y="213"/>
                  </a:lnTo>
                  <a:lnTo>
                    <a:pt x="432" y="213"/>
                  </a:lnTo>
                  <a:lnTo>
                    <a:pt x="432" y="213"/>
                  </a:lnTo>
                  <a:lnTo>
                    <a:pt x="432" y="215"/>
                  </a:lnTo>
                  <a:lnTo>
                    <a:pt x="432" y="215"/>
                  </a:lnTo>
                  <a:lnTo>
                    <a:pt x="430" y="215"/>
                  </a:lnTo>
                  <a:lnTo>
                    <a:pt x="430" y="215"/>
                  </a:lnTo>
                  <a:lnTo>
                    <a:pt x="430" y="218"/>
                  </a:lnTo>
                  <a:lnTo>
                    <a:pt x="430" y="218"/>
                  </a:lnTo>
                  <a:lnTo>
                    <a:pt x="427" y="218"/>
                  </a:lnTo>
                  <a:lnTo>
                    <a:pt x="427" y="218"/>
                  </a:lnTo>
                  <a:lnTo>
                    <a:pt x="427" y="220"/>
                  </a:lnTo>
                  <a:lnTo>
                    <a:pt x="427" y="220"/>
                  </a:lnTo>
                  <a:lnTo>
                    <a:pt x="425" y="222"/>
                  </a:lnTo>
                  <a:lnTo>
                    <a:pt x="425" y="222"/>
                  </a:lnTo>
                  <a:lnTo>
                    <a:pt x="423" y="225"/>
                  </a:lnTo>
                  <a:lnTo>
                    <a:pt x="423" y="225"/>
                  </a:lnTo>
                  <a:lnTo>
                    <a:pt x="423" y="227"/>
                  </a:lnTo>
                  <a:lnTo>
                    <a:pt x="423" y="227"/>
                  </a:lnTo>
                  <a:lnTo>
                    <a:pt x="423" y="232"/>
                  </a:lnTo>
                  <a:lnTo>
                    <a:pt x="423" y="232"/>
                  </a:lnTo>
                  <a:lnTo>
                    <a:pt x="420" y="234"/>
                  </a:lnTo>
                  <a:lnTo>
                    <a:pt x="420" y="234"/>
                  </a:lnTo>
                  <a:lnTo>
                    <a:pt x="420" y="237"/>
                  </a:lnTo>
                  <a:lnTo>
                    <a:pt x="420" y="237"/>
                  </a:lnTo>
                  <a:lnTo>
                    <a:pt x="418" y="237"/>
                  </a:lnTo>
                  <a:lnTo>
                    <a:pt x="418" y="237"/>
                  </a:lnTo>
                  <a:lnTo>
                    <a:pt x="418" y="239"/>
                  </a:lnTo>
                  <a:lnTo>
                    <a:pt x="418" y="239"/>
                  </a:lnTo>
                  <a:lnTo>
                    <a:pt x="418" y="239"/>
                  </a:lnTo>
                  <a:lnTo>
                    <a:pt x="418" y="239"/>
                  </a:lnTo>
                  <a:lnTo>
                    <a:pt x="416" y="239"/>
                  </a:lnTo>
                  <a:lnTo>
                    <a:pt x="416" y="239"/>
                  </a:lnTo>
                  <a:lnTo>
                    <a:pt x="416" y="239"/>
                  </a:lnTo>
                  <a:lnTo>
                    <a:pt x="416" y="239"/>
                  </a:lnTo>
                  <a:lnTo>
                    <a:pt x="413" y="241"/>
                  </a:lnTo>
                  <a:lnTo>
                    <a:pt x="413" y="241"/>
                  </a:lnTo>
                  <a:lnTo>
                    <a:pt x="413" y="246"/>
                  </a:lnTo>
                  <a:lnTo>
                    <a:pt x="413" y="246"/>
                  </a:lnTo>
                  <a:lnTo>
                    <a:pt x="411" y="248"/>
                  </a:lnTo>
                  <a:lnTo>
                    <a:pt x="411" y="248"/>
                  </a:lnTo>
                  <a:lnTo>
                    <a:pt x="411" y="251"/>
                  </a:lnTo>
                  <a:lnTo>
                    <a:pt x="411" y="251"/>
                  </a:lnTo>
                  <a:lnTo>
                    <a:pt x="406" y="253"/>
                  </a:lnTo>
                  <a:lnTo>
                    <a:pt x="406" y="253"/>
                  </a:lnTo>
                  <a:lnTo>
                    <a:pt x="406" y="258"/>
                  </a:lnTo>
                  <a:lnTo>
                    <a:pt x="406" y="258"/>
                  </a:lnTo>
                  <a:lnTo>
                    <a:pt x="404" y="258"/>
                  </a:lnTo>
                  <a:lnTo>
                    <a:pt x="404" y="258"/>
                  </a:lnTo>
                  <a:lnTo>
                    <a:pt x="401" y="263"/>
                  </a:lnTo>
                  <a:lnTo>
                    <a:pt x="401" y="263"/>
                  </a:lnTo>
                  <a:lnTo>
                    <a:pt x="399" y="265"/>
                  </a:lnTo>
                  <a:lnTo>
                    <a:pt x="399" y="265"/>
                  </a:lnTo>
                  <a:lnTo>
                    <a:pt x="397" y="270"/>
                  </a:lnTo>
                  <a:lnTo>
                    <a:pt x="397" y="270"/>
                  </a:lnTo>
                  <a:lnTo>
                    <a:pt x="397" y="272"/>
                  </a:lnTo>
                  <a:lnTo>
                    <a:pt x="397" y="272"/>
                  </a:lnTo>
                  <a:lnTo>
                    <a:pt x="397" y="277"/>
                  </a:lnTo>
                  <a:lnTo>
                    <a:pt x="397" y="277"/>
                  </a:lnTo>
                  <a:lnTo>
                    <a:pt x="397" y="277"/>
                  </a:lnTo>
                  <a:lnTo>
                    <a:pt x="397" y="277"/>
                  </a:lnTo>
                  <a:lnTo>
                    <a:pt x="397" y="281"/>
                  </a:lnTo>
                  <a:lnTo>
                    <a:pt x="397" y="281"/>
                  </a:lnTo>
                  <a:lnTo>
                    <a:pt x="397" y="281"/>
                  </a:lnTo>
                  <a:lnTo>
                    <a:pt x="397" y="281"/>
                  </a:lnTo>
                  <a:lnTo>
                    <a:pt x="397" y="286"/>
                  </a:lnTo>
                  <a:lnTo>
                    <a:pt x="397" y="286"/>
                  </a:lnTo>
                  <a:lnTo>
                    <a:pt x="397" y="286"/>
                  </a:lnTo>
                  <a:lnTo>
                    <a:pt x="397" y="286"/>
                  </a:lnTo>
                  <a:lnTo>
                    <a:pt x="397" y="289"/>
                  </a:lnTo>
                  <a:lnTo>
                    <a:pt x="397" y="289"/>
                  </a:lnTo>
                  <a:lnTo>
                    <a:pt x="397" y="289"/>
                  </a:lnTo>
                  <a:lnTo>
                    <a:pt x="397" y="289"/>
                  </a:lnTo>
                  <a:lnTo>
                    <a:pt x="397" y="291"/>
                  </a:lnTo>
                  <a:lnTo>
                    <a:pt x="397" y="291"/>
                  </a:lnTo>
                  <a:lnTo>
                    <a:pt x="394" y="291"/>
                  </a:lnTo>
                  <a:lnTo>
                    <a:pt x="394" y="291"/>
                  </a:lnTo>
                  <a:lnTo>
                    <a:pt x="394" y="291"/>
                  </a:lnTo>
                  <a:lnTo>
                    <a:pt x="394" y="291"/>
                  </a:lnTo>
                  <a:lnTo>
                    <a:pt x="394" y="291"/>
                  </a:lnTo>
                  <a:lnTo>
                    <a:pt x="394" y="291"/>
                  </a:lnTo>
                  <a:lnTo>
                    <a:pt x="390" y="296"/>
                  </a:lnTo>
                  <a:lnTo>
                    <a:pt x="390" y="296"/>
                  </a:lnTo>
                  <a:lnTo>
                    <a:pt x="390" y="298"/>
                  </a:lnTo>
                  <a:lnTo>
                    <a:pt x="390" y="298"/>
                  </a:lnTo>
                  <a:lnTo>
                    <a:pt x="390" y="303"/>
                  </a:lnTo>
                  <a:lnTo>
                    <a:pt x="390" y="303"/>
                  </a:lnTo>
                  <a:lnTo>
                    <a:pt x="387" y="307"/>
                  </a:lnTo>
                  <a:lnTo>
                    <a:pt x="387" y="307"/>
                  </a:lnTo>
                  <a:lnTo>
                    <a:pt x="387" y="312"/>
                  </a:lnTo>
                  <a:lnTo>
                    <a:pt x="387" y="312"/>
                  </a:lnTo>
                  <a:lnTo>
                    <a:pt x="385" y="315"/>
                  </a:lnTo>
                  <a:lnTo>
                    <a:pt x="385" y="315"/>
                  </a:lnTo>
                  <a:lnTo>
                    <a:pt x="385" y="317"/>
                  </a:lnTo>
                  <a:lnTo>
                    <a:pt x="385" y="317"/>
                  </a:lnTo>
                  <a:lnTo>
                    <a:pt x="385" y="319"/>
                  </a:lnTo>
                  <a:lnTo>
                    <a:pt x="385" y="319"/>
                  </a:lnTo>
                  <a:lnTo>
                    <a:pt x="385" y="322"/>
                  </a:lnTo>
                  <a:lnTo>
                    <a:pt x="385" y="322"/>
                  </a:lnTo>
                  <a:lnTo>
                    <a:pt x="382" y="326"/>
                  </a:lnTo>
                  <a:lnTo>
                    <a:pt x="382" y="326"/>
                  </a:lnTo>
                  <a:lnTo>
                    <a:pt x="382" y="329"/>
                  </a:lnTo>
                  <a:lnTo>
                    <a:pt x="382" y="329"/>
                  </a:lnTo>
                  <a:lnTo>
                    <a:pt x="382" y="331"/>
                  </a:lnTo>
                  <a:lnTo>
                    <a:pt x="382" y="331"/>
                  </a:lnTo>
                  <a:lnTo>
                    <a:pt x="380" y="333"/>
                  </a:lnTo>
                  <a:lnTo>
                    <a:pt x="380" y="333"/>
                  </a:lnTo>
                  <a:lnTo>
                    <a:pt x="380" y="333"/>
                  </a:lnTo>
                  <a:lnTo>
                    <a:pt x="380" y="333"/>
                  </a:lnTo>
                  <a:lnTo>
                    <a:pt x="380" y="336"/>
                  </a:lnTo>
                  <a:lnTo>
                    <a:pt x="380" y="336"/>
                  </a:lnTo>
                  <a:lnTo>
                    <a:pt x="380" y="338"/>
                  </a:lnTo>
                  <a:lnTo>
                    <a:pt x="380" y="338"/>
                  </a:lnTo>
                  <a:lnTo>
                    <a:pt x="380" y="341"/>
                  </a:lnTo>
                  <a:lnTo>
                    <a:pt x="380" y="341"/>
                  </a:lnTo>
                  <a:lnTo>
                    <a:pt x="378" y="343"/>
                  </a:lnTo>
                  <a:lnTo>
                    <a:pt x="378" y="343"/>
                  </a:lnTo>
                  <a:lnTo>
                    <a:pt x="375" y="345"/>
                  </a:lnTo>
                  <a:lnTo>
                    <a:pt x="375" y="345"/>
                  </a:lnTo>
                  <a:lnTo>
                    <a:pt x="375" y="345"/>
                  </a:lnTo>
                  <a:lnTo>
                    <a:pt x="375" y="345"/>
                  </a:lnTo>
                  <a:lnTo>
                    <a:pt x="375" y="345"/>
                  </a:lnTo>
                  <a:lnTo>
                    <a:pt x="375" y="345"/>
                  </a:lnTo>
                  <a:lnTo>
                    <a:pt x="375" y="348"/>
                  </a:lnTo>
                  <a:lnTo>
                    <a:pt x="375" y="348"/>
                  </a:lnTo>
                  <a:lnTo>
                    <a:pt x="375" y="348"/>
                  </a:lnTo>
                  <a:lnTo>
                    <a:pt x="375" y="348"/>
                  </a:lnTo>
                  <a:lnTo>
                    <a:pt x="375" y="350"/>
                  </a:lnTo>
                  <a:lnTo>
                    <a:pt x="375" y="350"/>
                  </a:lnTo>
                  <a:lnTo>
                    <a:pt x="373" y="350"/>
                  </a:lnTo>
                  <a:lnTo>
                    <a:pt x="373" y="350"/>
                  </a:lnTo>
                  <a:lnTo>
                    <a:pt x="373" y="352"/>
                  </a:lnTo>
                  <a:lnTo>
                    <a:pt x="373" y="352"/>
                  </a:lnTo>
                  <a:lnTo>
                    <a:pt x="371" y="355"/>
                  </a:lnTo>
                  <a:lnTo>
                    <a:pt x="371" y="355"/>
                  </a:lnTo>
                  <a:lnTo>
                    <a:pt x="368" y="355"/>
                  </a:lnTo>
                  <a:lnTo>
                    <a:pt x="368" y="355"/>
                  </a:lnTo>
                  <a:lnTo>
                    <a:pt x="368" y="355"/>
                  </a:lnTo>
                  <a:lnTo>
                    <a:pt x="368" y="355"/>
                  </a:lnTo>
                  <a:lnTo>
                    <a:pt x="366" y="357"/>
                  </a:lnTo>
                  <a:lnTo>
                    <a:pt x="366" y="357"/>
                  </a:lnTo>
                  <a:lnTo>
                    <a:pt x="366" y="357"/>
                  </a:lnTo>
                  <a:lnTo>
                    <a:pt x="366" y="357"/>
                  </a:lnTo>
                  <a:lnTo>
                    <a:pt x="364" y="359"/>
                  </a:lnTo>
                  <a:lnTo>
                    <a:pt x="364" y="359"/>
                  </a:lnTo>
                  <a:lnTo>
                    <a:pt x="364" y="362"/>
                  </a:lnTo>
                  <a:lnTo>
                    <a:pt x="364" y="362"/>
                  </a:lnTo>
                  <a:lnTo>
                    <a:pt x="364" y="364"/>
                  </a:lnTo>
                  <a:lnTo>
                    <a:pt x="364" y="364"/>
                  </a:lnTo>
                  <a:lnTo>
                    <a:pt x="364" y="364"/>
                  </a:lnTo>
                  <a:lnTo>
                    <a:pt x="364" y="364"/>
                  </a:lnTo>
                  <a:lnTo>
                    <a:pt x="364" y="364"/>
                  </a:lnTo>
                  <a:lnTo>
                    <a:pt x="364" y="364"/>
                  </a:lnTo>
                  <a:lnTo>
                    <a:pt x="364" y="367"/>
                  </a:lnTo>
                  <a:lnTo>
                    <a:pt x="364" y="367"/>
                  </a:lnTo>
                  <a:lnTo>
                    <a:pt x="364" y="367"/>
                  </a:lnTo>
                  <a:lnTo>
                    <a:pt x="364" y="367"/>
                  </a:lnTo>
                  <a:lnTo>
                    <a:pt x="354" y="367"/>
                  </a:lnTo>
                  <a:lnTo>
                    <a:pt x="354" y="367"/>
                  </a:lnTo>
                  <a:lnTo>
                    <a:pt x="340" y="367"/>
                  </a:lnTo>
                  <a:lnTo>
                    <a:pt x="340" y="367"/>
                  </a:lnTo>
                  <a:lnTo>
                    <a:pt x="293" y="367"/>
                  </a:lnTo>
                  <a:lnTo>
                    <a:pt x="293" y="367"/>
                  </a:lnTo>
                  <a:lnTo>
                    <a:pt x="290" y="367"/>
                  </a:lnTo>
                  <a:lnTo>
                    <a:pt x="290" y="367"/>
                  </a:lnTo>
                  <a:lnTo>
                    <a:pt x="267" y="367"/>
                  </a:lnTo>
                  <a:lnTo>
                    <a:pt x="267" y="367"/>
                  </a:lnTo>
                  <a:lnTo>
                    <a:pt x="253" y="369"/>
                  </a:lnTo>
                  <a:lnTo>
                    <a:pt x="253" y="369"/>
                  </a:lnTo>
                  <a:lnTo>
                    <a:pt x="253" y="367"/>
                  </a:lnTo>
                  <a:lnTo>
                    <a:pt x="253" y="367"/>
                  </a:lnTo>
                  <a:lnTo>
                    <a:pt x="215" y="367"/>
                  </a:lnTo>
                  <a:lnTo>
                    <a:pt x="215" y="367"/>
                  </a:lnTo>
                  <a:lnTo>
                    <a:pt x="217" y="350"/>
                  </a:lnTo>
                  <a:lnTo>
                    <a:pt x="217" y="350"/>
                  </a:lnTo>
                  <a:lnTo>
                    <a:pt x="217" y="333"/>
                  </a:lnTo>
                  <a:lnTo>
                    <a:pt x="217" y="333"/>
                  </a:lnTo>
                  <a:lnTo>
                    <a:pt x="151" y="333"/>
                  </a:lnTo>
                  <a:lnTo>
                    <a:pt x="151" y="333"/>
                  </a:lnTo>
                  <a:lnTo>
                    <a:pt x="151" y="324"/>
                  </a:lnTo>
                  <a:lnTo>
                    <a:pt x="151" y="324"/>
                  </a:lnTo>
                  <a:lnTo>
                    <a:pt x="151" y="317"/>
                  </a:lnTo>
                  <a:lnTo>
                    <a:pt x="151" y="317"/>
                  </a:lnTo>
                  <a:lnTo>
                    <a:pt x="144" y="317"/>
                  </a:lnTo>
                  <a:lnTo>
                    <a:pt x="144" y="317"/>
                  </a:lnTo>
                  <a:lnTo>
                    <a:pt x="139" y="317"/>
                  </a:lnTo>
                  <a:lnTo>
                    <a:pt x="139" y="317"/>
                  </a:lnTo>
                  <a:lnTo>
                    <a:pt x="139" y="312"/>
                  </a:lnTo>
                  <a:lnTo>
                    <a:pt x="139" y="312"/>
                  </a:lnTo>
                  <a:lnTo>
                    <a:pt x="139" y="293"/>
                  </a:lnTo>
                  <a:lnTo>
                    <a:pt x="139" y="293"/>
                  </a:lnTo>
                  <a:lnTo>
                    <a:pt x="132" y="293"/>
                  </a:lnTo>
                  <a:lnTo>
                    <a:pt x="132" y="293"/>
                  </a:lnTo>
                  <a:lnTo>
                    <a:pt x="132" y="286"/>
                  </a:lnTo>
                  <a:lnTo>
                    <a:pt x="132" y="286"/>
                  </a:lnTo>
                  <a:lnTo>
                    <a:pt x="132" y="281"/>
                  </a:lnTo>
                  <a:lnTo>
                    <a:pt x="132" y="281"/>
                  </a:lnTo>
                  <a:lnTo>
                    <a:pt x="125" y="281"/>
                  </a:lnTo>
                  <a:lnTo>
                    <a:pt x="125" y="281"/>
                  </a:lnTo>
                  <a:lnTo>
                    <a:pt x="125" y="277"/>
                  </a:lnTo>
                  <a:lnTo>
                    <a:pt x="125" y="277"/>
                  </a:lnTo>
                  <a:lnTo>
                    <a:pt x="120" y="277"/>
                  </a:lnTo>
                  <a:lnTo>
                    <a:pt x="120" y="277"/>
                  </a:lnTo>
                  <a:lnTo>
                    <a:pt x="120" y="265"/>
                  </a:lnTo>
                  <a:lnTo>
                    <a:pt x="120" y="265"/>
                  </a:lnTo>
                  <a:lnTo>
                    <a:pt x="116" y="265"/>
                  </a:lnTo>
                  <a:lnTo>
                    <a:pt x="116" y="265"/>
                  </a:lnTo>
                  <a:lnTo>
                    <a:pt x="101" y="265"/>
                  </a:lnTo>
                  <a:lnTo>
                    <a:pt x="101" y="265"/>
                  </a:lnTo>
                  <a:lnTo>
                    <a:pt x="101" y="253"/>
                  </a:lnTo>
                  <a:lnTo>
                    <a:pt x="101" y="253"/>
                  </a:lnTo>
                  <a:lnTo>
                    <a:pt x="94" y="253"/>
                  </a:lnTo>
                  <a:lnTo>
                    <a:pt x="94" y="253"/>
                  </a:lnTo>
                  <a:lnTo>
                    <a:pt x="94" y="244"/>
                  </a:lnTo>
                  <a:lnTo>
                    <a:pt x="94" y="244"/>
                  </a:lnTo>
                  <a:lnTo>
                    <a:pt x="94" y="230"/>
                  </a:lnTo>
                  <a:lnTo>
                    <a:pt x="94" y="230"/>
                  </a:lnTo>
                  <a:lnTo>
                    <a:pt x="90" y="230"/>
                  </a:lnTo>
                  <a:lnTo>
                    <a:pt x="90" y="230"/>
                  </a:lnTo>
                  <a:lnTo>
                    <a:pt x="90" y="208"/>
                  </a:lnTo>
                  <a:lnTo>
                    <a:pt x="90" y="208"/>
                  </a:lnTo>
                  <a:lnTo>
                    <a:pt x="90" y="194"/>
                  </a:lnTo>
                  <a:lnTo>
                    <a:pt x="90" y="194"/>
                  </a:lnTo>
                  <a:lnTo>
                    <a:pt x="80" y="194"/>
                  </a:lnTo>
                  <a:lnTo>
                    <a:pt x="80" y="194"/>
                  </a:lnTo>
                  <a:lnTo>
                    <a:pt x="75" y="194"/>
                  </a:lnTo>
                  <a:lnTo>
                    <a:pt x="75" y="194"/>
                  </a:lnTo>
                  <a:lnTo>
                    <a:pt x="75" y="154"/>
                  </a:lnTo>
                  <a:lnTo>
                    <a:pt x="75" y="154"/>
                  </a:lnTo>
                  <a:lnTo>
                    <a:pt x="68" y="154"/>
                  </a:lnTo>
                  <a:lnTo>
                    <a:pt x="68" y="154"/>
                  </a:lnTo>
                  <a:lnTo>
                    <a:pt x="68" y="137"/>
                  </a:lnTo>
                  <a:lnTo>
                    <a:pt x="68" y="137"/>
                  </a:lnTo>
                  <a:lnTo>
                    <a:pt x="64" y="135"/>
                  </a:lnTo>
                  <a:lnTo>
                    <a:pt x="64" y="135"/>
                  </a:lnTo>
                  <a:lnTo>
                    <a:pt x="64" y="126"/>
                  </a:lnTo>
                  <a:lnTo>
                    <a:pt x="64" y="126"/>
                  </a:lnTo>
                  <a:lnTo>
                    <a:pt x="56" y="126"/>
                  </a:lnTo>
                  <a:lnTo>
                    <a:pt x="56" y="126"/>
                  </a:lnTo>
                  <a:lnTo>
                    <a:pt x="56" y="100"/>
                  </a:lnTo>
                  <a:lnTo>
                    <a:pt x="56" y="100"/>
                  </a:lnTo>
                  <a:lnTo>
                    <a:pt x="56" y="93"/>
                  </a:lnTo>
                  <a:lnTo>
                    <a:pt x="56" y="93"/>
                  </a:lnTo>
                  <a:lnTo>
                    <a:pt x="66" y="93"/>
                  </a:lnTo>
                  <a:lnTo>
                    <a:pt x="66" y="93"/>
                  </a:lnTo>
                  <a:lnTo>
                    <a:pt x="68" y="93"/>
                  </a:lnTo>
                  <a:lnTo>
                    <a:pt x="68" y="93"/>
                  </a:lnTo>
                  <a:lnTo>
                    <a:pt x="71" y="85"/>
                  </a:lnTo>
                  <a:lnTo>
                    <a:pt x="71" y="85"/>
                  </a:lnTo>
                  <a:lnTo>
                    <a:pt x="71" y="57"/>
                  </a:lnTo>
                  <a:lnTo>
                    <a:pt x="71" y="57"/>
                  </a:lnTo>
                  <a:lnTo>
                    <a:pt x="2" y="57"/>
                  </a:lnTo>
                  <a:lnTo>
                    <a:pt x="2" y="57"/>
                  </a:lnTo>
                  <a:lnTo>
                    <a:pt x="0" y="57"/>
                  </a:lnTo>
                  <a:lnTo>
                    <a:pt x="0" y="57"/>
                  </a:lnTo>
                  <a:lnTo>
                    <a:pt x="0" y="3"/>
                  </a:lnTo>
                  <a:lnTo>
                    <a:pt x="0" y="3"/>
                  </a:lnTo>
                  <a:lnTo>
                    <a:pt x="23" y="0"/>
                  </a:lnTo>
                  <a:lnTo>
                    <a:pt x="23" y="0"/>
                  </a:lnTo>
                  <a:lnTo>
                    <a:pt x="113" y="3"/>
                  </a:lnTo>
                  <a:lnTo>
                    <a:pt x="113" y="3"/>
                  </a:lnTo>
                  <a:lnTo>
                    <a:pt x="113" y="3"/>
                  </a:lnTo>
                  <a:lnTo>
                    <a:pt x="113" y="3"/>
                  </a:lnTo>
                  <a:close/>
                </a:path>
              </a:pathLst>
            </a:custGeom>
            <a:solidFill>
              <a:schemeClr val="bg1">
                <a:lumMod val="50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25" name="Freeform 824"/>
            <p:cNvSpPr>
              <a:spLocks/>
            </p:cNvSpPr>
            <p:nvPr/>
          </p:nvSpPr>
          <p:spPr bwMode="auto">
            <a:xfrm>
              <a:off x="3032" y="1053"/>
              <a:ext cx="456" cy="646"/>
            </a:xfrm>
            <a:custGeom>
              <a:avLst/>
              <a:gdLst/>
              <a:ahLst/>
              <a:cxnLst>
                <a:cxn ang="0">
                  <a:pos x="175" y="26"/>
                </a:cxn>
                <a:cxn ang="0">
                  <a:pos x="175" y="47"/>
                </a:cxn>
                <a:cxn ang="0">
                  <a:pos x="232" y="130"/>
                </a:cxn>
                <a:cxn ang="0">
                  <a:pos x="262" y="163"/>
                </a:cxn>
                <a:cxn ang="0">
                  <a:pos x="260" y="284"/>
                </a:cxn>
                <a:cxn ang="0">
                  <a:pos x="260" y="336"/>
                </a:cxn>
                <a:cxn ang="0">
                  <a:pos x="255" y="340"/>
                </a:cxn>
                <a:cxn ang="0">
                  <a:pos x="258" y="371"/>
                </a:cxn>
                <a:cxn ang="0">
                  <a:pos x="246" y="371"/>
                </a:cxn>
                <a:cxn ang="0">
                  <a:pos x="213" y="371"/>
                </a:cxn>
                <a:cxn ang="0">
                  <a:pos x="180" y="371"/>
                </a:cxn>
                <a:cxn ang="0">
                  <a:pos x="156" y="371"/>
                </a:cxn>
                <a:cxn ang="0">
                  <a:pos x="116" y="371"/>
                </a:cxn>
                <a:cxn ang="0">
                  <a:pos x="104" y="371"/>
                </a:cxn>
                <a:cxn ang="0">
                  <a:pos x="69" y="364"/>
                </a:cxn>
                <a:cxn ang="0">
                  <a:pos x="66" y="336"/>
                </a:cxn>
                <a:cxn ang="0">
                  <a:pos x="76" y="302"/>
                </a:cxn>
                <a:cxn ang="0">
                  <a:pos x="38" y="267"/>
                </a:cxn>
                <a:cxn ang="0">
                  <a:pos x="0" y="262"/>
                </a:cxn>
                <a:cxn ang="0">
                  <a:pos x="5" y="163"/>
                </a:cxn>
                <a:cxn ang="0">
                  <a:pos x="5" y="106"/>
                </a:cxn>
                <a:cxn ang="0">
                  <a:pos x="5" y="95"/>
                </a:cxn>
                <a:cxn ang="0">
                  <a:pos x="5" y="45"/>
                </a:cxn>
                <a:cxn ang="0">
                  <a:pos x="10" y="43"/>
                </a:cxn>
                <a:cxn ang="0">
                  <a:pos x="12" y="40"/>
                </a:cxn>
                <a:cxn ang="0">
                  <a:pos x="17" y="38"/>
                </a:cxn>
                <a:cxn ang="0">
                  <a:pos x="24" y="40"/>
                </a:cxn>
                <a:cxn ang="0">
                  <a:pos x="31" y="40"/>
                </a:cxn>
                <a:cxn ang="0">
                  <a:pos x="38" y="38"/>
                </a:cxn>
                <a:cxn ang="0">
                  <a:pos x="55" y="31"/>
                </a:cxn>
                <a:cxn ang="0">
                  <a:pos x="64" y="31"/>
                </a:cxn>
                <a:cxn ang="0">
                  <a:pos x="69" y="31"/>
                </a:cxn>
                <a:cxn ang="0">
                  <a:pos x="76" y="31"/>
                </a:cxn>
                <a:cxn ang="0">
                  <a:pos x="83" y="28"/>
                </a:cxn>
                <a:cxn ang="0">
                  <a:pos x="88" y="28"/>
                </a:cxn>
                <a:cxn ang="0">
                  <a:pos x="95" y="28"/>
                </a:cxn>
                <a:cxn ang="0">
                  <a:pos x="97" y="28"/>
                </a:cxn>
                <a:cxn ang="0">
                  <a:pos x="104" y="26"/>
                </a:cxn>
                <a:cxn ang="0">
                  <a:pos x="107" y="24"/>
                </a:cxn>
                <a:cxn ang="0">
                  <a:pos x="111" y="19"/>
                </a:cxn>
                <a:cxn ang="0">
                  <a:pos x="114" y="14"/>
                </a:cxn>
                <a:cxn ang="0">
                  <a:pos x="116" y="10"/>
                </a:cxn>
                <a:cxn ang="0">
                  <a:pos x="121" y="7"/>
                </a:cxn>
                <a:cxn ang="0">
                  <a:pos x="123" y="5"/>
                </a:cxn>
                <a:cxn ang="0">
                  <a:pos x="128" y="2"/>
                </a:cxn>
                <a:cxn ang="0">
                  <a:pos x="133" y="0"/>
                </a:cxn>
                <a:cxn ang="0">
                  <a:pos x="144" y="7"/>
                </a:cxn>
                <a:cxn ang="0">
                  <a:pos x="151" y="10"/>
                </a:cxn>
                <a:cxn ang="0">
                  <a:pos x="154" y="7"/>
                </a:cxn>
                <a:cxn ang="0">
                  <a:pos x="163" y="5"/>
                </a:cxn>
                <a:cxn ang="0">
                  <a:pos x="170" y="2"/>
                </a:cxn>
                <a:cxn ang="0">
                  <a:pos x="175" y="2"/>
                </a:cxn>
                <a:cxn ang="0">
                  <a:pos x="175" y="2"/>
                </a:cxn>
              </a:cxnLst>
              <a:rect l="0" t="0" r="r" b="b"/>
              <a:pathLst>
                <a:path w="262" h="371">
                  <a:moveTo>
                    <a:pt x="175" y="2"/>
                  </a:moveTo>
                  <a:lnTo>
                    <a:pt x="175" y="19"/>
                  </a:lnTo>
                  <a:lnTo>
                    <a:pt x="175" y="19"/>
                  </a:lnTo>
                  <a:lnTo>
                    <a:pt x="175" y="26"/>
                  </a:lnTo>
                  <a:lnTo>
                    <a:pt x="175" y="26"/>
                  </a:lnTo>
                  <a:lnTo>
                    <a:pt x="175" y="26"/>
                  </a:lnTo>
                  <a:lnTo>
                    <a:pt x="175" y="26"/>
                  </a:lnTo>
                  <a:lnTo>
                    <a:pt x="175" y="47"/>
                  </a:lnTo>
                  <a:lnTo>
                    <a:pt x="175" y="47"/>
                  </a:lnTo>
                  <a:lnTo>
                    <a:pt x="175" y="130"/>
                  </a:lnTo>
                  <a:lnTo>
                    <a:pt x="175" y="130"/>
                  </a:lnTo>
                  <a:lnTo>
                    <a:pt x="232" y="130"/>
                  </a:lnTo>
                  <a:lnTo>
                    <a:pt x="232" y="130"/>
                  </a:lnTo>
                  <a:lnTo>
                    <a:pt x="232" y="163"/>
                  </a:lnTo>
                  <a:lnTo>
                    <a:pt x="232" y="163"/>
                  </a:lnTo>
                  <a:lnTo>
                    <a:pt x="262" y="163"/>
                  </a:lnTo>
                  <a:lnTo>
                    <a:pt x="262" y="163"/>
                  </a:lnTo>
                  <a:lnTo>
                    <a:pt x="262" y="267"/>
                  </a:lnTo>
                  <a:lnTo>
                    <a:pt x="262" y="267"/>
                  </a:lnTo>
                  <a:lnTo>
                    <a:pt x="260" y="284"/>
                  </a:lnTo>
                  <a:lnTo>
                    <a:pt x="260" y="284"/>
                  </a:lnTo>
                  <a:lnTo>
                    <a:pt x="260" y="300"/>
                  </a:lnTo>
                  <a:lnTo>
                    <a:pt x="260" y="300"/>
                  </a:lnTo>
                  <a:lnTo>
                    <a:pt x="260" y="336"/>
                  </a:lnTo>
                  <a:lnTo>
                    <a:pt x="260" y="336"/>
                  </a:lnTo>
                  <a:lnTo>
                    <a:pt x="255" y="336"/>
                  </a:lnTo>
                  <a:lnTo>
                    <a:pt x="255" y="336"/>
                  </a:lnTo>
                  <a:lnTo>
                    <a:pt x="255" y="340"/>
                  </a:lnTo>
                  <a:lnTo>
                    <a:pt x="255" y="340"/>
                  </a:lnTo>
                  <a:lnTo>
                    <a:pt x="258" y="364"/>
                  </a:lnTo>
                  <a:lnTo>
                    <a:pt x="258" y="364"/>
                  </a:lnTo>
                  <a:lnTo>
                    <a:pt x="258" y="371"/>
                  </a:lnTo>
                  <a:lnTo>
                    <a:pt x="258" y="371"/>
                  </a:lnTo>
                  <a:lnTo>
                    <a:pt x="251" y="371"/>
                  </a:lnTo>
                  <a:lnTo>
                    <a:pt x="251" y="371"/>
                  </a:lnTo>
                  <a:lnTo>
                    <a:pt x="246" y="371"/>
                  </a:lnTo>
                  <a:lnTo>
                    <a:pt x="246" y="371"/>
                  </a:lnTo>
                  <a:lnTo>
                    <a:pt x="218" y="371"/>
                  </a:lnTo>
                  <a:lnTo>
                    <a:pt x="218" y="371"/>
                  </a:lnTo>
                  <a:lnTo>
                    <a:pt x="213" y="371"/>
                  </a:lnTo>
                  <a:lnTo>
                    <a:pt x="213" y="371"/>
                  </a:lnTo>
                  <a:lnTo>
                    <a:pt x="208" y="371"/>
                  </a:lnTo>
                  <a:lnTo>
                    <a:pt x="208" y="371"/>
                  </a:lnTo>
                  <a:lnTo>
                    <a:pt x="180" y="371"/>
                  </a:lnTo>
                  <a:lnTo>
                    <a:pt x="180" y="371"/>
                  </a:lnTo>
                  <a:lnTo>
                    <a:pt x="175" y="371"/>
                  </a:lnTo>
                  <a:lnTo>
                    <a:pt x="175" y="371"/>
                  </a:lnTo>
                  <a:lnTo>
                    <a:pt x="156" y="371"/>
                  </a:lnTo>
                  <a:lnTo>
                    <a:pt x="156" y="371"/>
                  </a:lnTo>
                  <a:lnTo>
                    <a:pt x="121" y="371"/>
                  </a:lnTo>
                  <a:lnTo>
                    <a:pt x="121" y="371"/>
                  </a:lnTo>
                  <a:lnTo>
                    <a:pt x="116" y="371"/>
                  </a:lnTo>
                  <a:lnTo>
                    <a:pt x="116" y="371"/>
                  </a:lnTo>
                  <a:lnTo>
                    <a:pt x="109" y="371"/>
                  </a:lnTo>
                  <a:lnTo>
                    <a:pt x="109" y="371"/>
                  </a:lnTo>
                  <a:lnTo>
                    <a:pt x="104" y="371"/>
                  </a:lnTo>
                  <a:lnTo>
                    <a:pt x="104" y="371"/>
                  </a:lnTo>
                  <a:lnTo>
                    <a:pt x="69" y="371"/>
                  </a:lnTo>
                  <a:lnTo>
                    <a:pt x="69" y="371"/>
                  </a:lnTo>
                  <a:lnTo>
                    <a:pt x="69" y="364"/>
                  </a:lnTo>
                  <a:lnTo>
                    <a:pt x="69" y="364"/>
                  </a:lnTo>
                  <a:lnTo>
                    <a:pt x="66" y="343"/>
                  </a:lnTo>
                  <a:lnTo>
                    <a:pt x="66" y="343"/>
                  </a:lnTo>
                  <a:lnTo>
                    <a:pt x="66" y="336"/>
                  </a:lnTo>
                  <a:lnTo>
                    <a:pt x="66" y="336"/>
                  </a:lnTo>
                  <a:lnTo>
                    <a:pt x="76" y="336"/>
                  </a:lnTo>
                  <a:lnTo>
                    <a:pt x="76" y="336"/>
                  </a:lnTo>
                  <a:lnTo>
                    <a:pt x="76" y="302"/>
                  </a:lnTo>
                  <a:lnTo>
                    <a:pt x="76" y="302"/>
                  </a:lnTo>
                  <a:lnTo>
                    <a:pt x="38" y="302"/>
                  </a:lnTo>
                  <a:lnTo>
                    <a:pt x="38" y="302"/>
                  </a:lnTo>
                  <a:lnTo>
                    <a:pt x="38" y="267"/>
                  </a:lnTo>
                  <a:lnTo>
                    <a:pt x="38" y="267"/>
                  </a:lnTo>
                  <a:lnTo>
                    <a:pt x="0" y="267"/>
                  </a:lnTo>
                  <a:lnTo>
                    <a:pt x="0" y="267"/>
                  </a:lnTo>
                  <a:lnTo>
                    <a:pt x="0" y="262"/>
                  </a:lnTo>
                  <a:lnTo>
                    <a:pt x="0" y="262"/>
                  </a:lnTo>
                  <a:lnTo>
                    <a:pt x="3" y="161"/>
                  </a:lnTo>
                  <a:lnTo>
                    <a:pt x="3" y="161"/>
                  </a:lnTo>
                  <a:lnTo>
                    <a:pt x="5" y="163"/>
                  </a:lnTo>
                  <a:lnTo>
                    <a:pt x="5" y="163"/>
                  </a:lnTo>
                  <a:lnTo>
                    <a:pt x="3" y="128"/>
                  </a:lnTo>
                  <a:lnTo>
                    <a:pt x="3" y="128"/>
                  </a:lnTo>
                  <a:lnTo>
                    <a:pt x="5" y="106"/>
                  </a:lnTo>
                  <a:lnTo>
                    <a:pt x="5" y="106"/>
                  </a:lnTo>
                  <a:lnTo>
                    <a:pt x="5" y="99"/>
                  </a:lnTo>
                  <a:lnTo>
                    <a:pt x="5" y="99"/>
                  </a:lnTo>
                  <a:lnTo>
                    <a:pt x="5" y="95"/>
                  </a:lnTo>
                  <a:lnTo>
                    <a:pt x="5" y="95"/>
                  </a:lnTo>
                  <a:lnTo>
                    <a:pt x="5" y="59"/>
                  </a:lnTo>
                  <a:lnTo>
                    <a:pt x="5" y="59"/>
                  </a:lnTo>
                  <a:lnTo>
                    <a:pt x="5" y="45"/>
                  </a:lnTo>
                  <a:lnTo>
                    <a:pt x="5" y="45"/>
                  </a:lnTo>
                  <a:lnTo>
                    <a:pt x="7" y="43"/>
                  </a:lnTo>
                  <a:lnTo>
                    <a:pt x="7" y="43"/>
                  </a:lnTo>
                  <a:lnTo>
                    <a:pt x="10" y="43"/>
                  </a:lnTo>
                  <a:lnTo>
                    <a:pt x="10" y="43"/>
                  </a:lnTo>
                  <a:lnTo>
                    <a:pt x="10" y="40"/>
                  </a:lnTo>
                  <a:lnTo>
                    <a:pt x="10" y="40"/>
                  </a:lnTo>
                  <a:lnTo>
                    <a:pt x="12" y="40"/>
                  </a:lnTo>
                  <a:lnTo>
                    <a:pt x="12" y="40"/>
                  </a:lnTo>
                  <a:lnTo>
                    <a:pt x="14" y="40"/>
                  </a:lnTo>
                  <a:lnTo>
                    <a:pt x="14" y="40"/>
                  </a:lnTo>
                  <a:lnTo>
                    <a:pt x="17" y="38"/>
                  </a:lnTo>
                  <a:lnTo>
                    <a:pt x="17" y="38"/>
                  </a:lnTo>
                  <a:lnTo>
                    <a:pt x="21" y="38"/>
                  </a:lnTo>
                  <a:lnTo>
                    <a:pt x="21" y="38"/>
                  </a:lnTo>
                  <a:lnTo>
                    <a:pt x="24" y="40"/>
                  </a:lnTo>
                  <a:lnTo>
                    <a:pt x="24" y="40"/>
                  </a:lnTo>
                  <a:lnTo>
                    <a:pt x="26" y="40"/>
                  </a:lnTo>
                  <a:lnTo>
                    <a:pt x="26" y="40"/>
                  </a:lnTo>
                  <a:lnTo>
                    <a:pt x="31" y="40"/>
                  </a:lnTo>
                  <a:lnTo>
                    <a:pt x="31" y="40"/>
                  </a:lnTo>
                  <a:lnTo>
                    <a:pt x="33" y="38"/>
                  </a:lnTo>
                  <a:lnTo>
                    <a:pt x="33" y="38"/>
                  </a:lnTo>
                  <a:lnTo>
                    <a:pt x="38" y="38"/>
                  </a:lnTo>
                  <a:lnTo>
                    <a:pt x="38" y="38"/>
                  </a:lnTo>
                  <a:lnTo>
                    <a:pt x="50" y="33"/>
                  </a:lnTo>
                  <a:lnTo>
                    <a:pt x="50" y="33"/>
                  </a:lnTo>
                  <a:lnTo>
                    <a:pt x="55" y="31"/>
                  </a:lnTo>
                  <a:lnTo>
                    <a:pt x="55" y="31"/>
                  </a:lnTo>
                  <a:lnTo>
                    <a:pt x="59" y="31"/>
                  </a:lnTo>
                  <a:lnTo>
                    <a:pt x="59" y="31"/>
                  </a:lnTo>
                  <a:lnTo>
                    <a:pt x="64" y="31"/>
                  </a:lnTo>
                  <a:lnTo>
                    <a:pt x="64" y="31"/>
                  </a:lnTo>
                  <a:lnTo>
                    <a:pt x="66" y="31"/>
                  </a:lnTo>
                  <a:lnTo>
                    <a:pt x="66" y="31"/>
                  </a:lnTo>
                  <a:lnTo>
                    <a:pt x="69" y="31"/>
                  </a:lnTo>
                  <a:lnTo>
                    <a:pt x="69" y="31"/>
                  </a:lnTo>
                  <a:lnTo>
                    <a:pt x="73" y="31"/>
                  </a:lnTo>
                  <a:lnTo>
                    <a:pt x="73" y="31"/>
                  </a:lnTo>
                  <a:lnTo>
                    <a:pt x="76" y="31"/>
                  </a:lnTo>
                  <a:lnTo>
                    <a:pt x="76" y="31"/>
                  </a:lnTo>
                  <a:lnTo>
                    <a:pt x="81" y="28"/>
                  </a:lnTo>
                  <a:lnTo>
                    <a:pt x="81" y="28"/>
                  </a:lnTo>
                  <a:lnTo>
                    <a:pt x="83" y="28"/>
                  </a:lnTo>
                  <a:lnTo>
                    <a:pt x="83" y="28"/>
                  </a:lnTo>
                  <a:lnTo>
                    <a:pt x="88" y="28"/>
                  </a:lnTo>
                  <a:lnTo>
                    <a:pt x="88" y="28"/>
                  </a:lnTo>
                  <a:lnTo>
                    <a:pt x="88" y="28"/>
                  </a:lnTo>
                  <a:lnTo>
                    <a:pt x="88" y="28"/>
                  </a:lnTo>
                  <a:lnTo>
                    <a:pt x="90" y="28"/>
                  </a:lnTo>
                  <a:lnTo>
                    <a:pt x="90" y="28"/>
                  </a:lnTo>
                  <a:lnTo>
                    <a:pt x="95" y="28"/>
                  </a:lnTo>
                  <a:lnTo>
                    <a:pt x="95" y="28"/>
                  </a:lnTo>
                  <a:lnTo>
                    <a:pt x="97" y="28"/>
                  </a:lnTo>
                  <a:lnTo>
                    <a:pt x="97" y="28"/>
                  </a:lnTo>
                  <a:lnTo>
                    <a:pt x="97" y="28"/>
                  </a:lnTo>
                  <a:lnTo>
                    <a:pt x="97" y="28"/>
                  </a:lnTo>
                  <a:lnTo>
                    <a:pt x="102" y="28"/>
                  </a:lnTo>
                  <a:lnTo>
                    <a:pt x="102" y="28"/>
                  </a:lnTo>
                  <a:lnTo>
                    <a:pt x="104" y="26"/>
                  </a:lnTo>
                  <a:lnTo>
                    <a:pt x="104" y="26"/>
                  </a:lnTo>
                  <a:lnTo>
                    <a:pt x="104" y="26"/>
                  </a:lnTo>
                  <a:lnTo>
                    <a:pt x="104" y="26"/>
                  </a:lnTo>
                  <a:lnTo>
                    <a:pt x="107" y="24"/>
                  </a:lnTo>
                  <a:lnTo>
                    <a:pt x="107" y="24"/>
                  </a:lnTo>
                  <a:lnTo>
                    <a:pt x="109" y="21"/>
                  </a:lnTo>
                  <a:lnTo>
                    <a:pt x="109" y="21"/>
                  </a:lnTo>
                  <a:lnTo>
                    <a:pt x="111" y="19"/>
                  </a:lnTo>
                  <a:lnTo>
                    <a:pt x="111" y="19"/>
                  </a:lnTo>
                  <a:lnTo>
                    <a:pt x="111" y="19"/>
                  </a:lnTo>
                  <a:lnTo>
                    <a:pt x="111" y="19"/>
                  </a:lnTo>
                  <a:lnTo>
                    <a:pt x="114" y="14"/>
                  </a:lnTo>
                  <a:lnTo>
                    <a:pt x="114" y="14"/>
                  </a:lnTo>
                  <a:lnTo>
                    <a:pt x="116" y="12"/>
                  </a:lnTo>
                  <a:lnTo>
                    <a:pt x="116" y="12"/>
                  </a:lnTo>
                  <a:lnTo>
                    <a:pt x="116" y="10"/>
                  </a:lnTo>
                  <a:lnTo>
                    <a:pt x="116" y="10"/>
                  </a:lnTo>
                  <a:lnTo>
                    <a:pt x="118" y="10"/>
                  </a:lnTo>
                  <a:lnTo>
                    <a:pt x="118" y="10"/>
                  </a:lnTo>
                  <a:lnTo>
                    <a:pt x="121" y="7"/>
                  </a:lnTo>
                  <a:lnTo>
                    <a:pt x="121" y="7"/>
                  </a:lnTo>
                  <a:lnTo>
                    <a:pt x="121" y="5"/>
                  </a:lnTo>
                  <a:lnTo>
                    <a:pt x="121" y="5"/>
                  </a:lnTo>
                  <a:lnTo>
                    <a:pt x="123" y="5"/>
                  </a:lnTo>
                  <a:lnTo>
                    <a:pt x="123" y="5"/>
                  </a:lnTo>
                  <a:lnTo>
                    <a:pt x="125" y="2"/>
                  </a:lnTo>
                  <a:lnTo>
                    <a:pt x="125" y="2"/>
                  </a:lnTo>
                  <a:lnTo>
                    <a:pt x="128" y="2"/>
                  </a:lnTo>
                  <a:lnTo>
                    <a:pt x="128" y="2"/>
                  </a:lnTo>
                  <a:lnTo>
                    <a:pt x="133" y="0"/>
                  </a:lnTo>
                  <a:lnTo>
                    <a:pt x="133" y="0"/>
                  </a:lnTo>
                  <a:lnTo>
                    <a:pt x="133" y="0"/>
                  </a:lnTo>
                  <a:lnTo>
                    <a:pt x="133" y="0"/>
                  </a:lnTo>
                  <a:lnTo>
                    <a:pt x="135" y="2"/>
                  </a:lnTo>
                  <a:lnTo>
                    <a:pt x="135" y="2"/>
                  </a:lnTo>
                  <a:lnTo>
                    <a:pt x="144" y="7"/>
                  </a:lnTo>
                  <a:lnTo>
                    <a:pt x="144" y="7"/>
                  </a:lnTo>
                  <a:lnTo>
                    <a:pt x="147" y="7"/>
                  </a:lnTo>
                  <a:lnTo>
                    <a:pt x="147" y="7"/>
                  </a:lnTo>
                  <a:lnTo>
                    <a:pt x="151" y="10"/>
                  </a:lnTo>
                  <a:lnTo>
                    <a:pt x="151" y="10"/>
                  </a:lnTo>
                  <a:lnTo>
                    <a:pt x="154" y="10"/>
                  </a:lnTo>
                  <a:lnTo>
                    <a:pt x="154" y="10"/>
                  </a:lnTo>
                  <a:lnTo>
                    <a:pt x="154" y="7"/>
                  </a:lnTo>
                  <a:lnTo>
                    <a:pt x="154" y="7"/>
                  </a:lnTo>
                  <a:lnTo>
                    <a:pt x="156" y="7"/>
                  </a:lnTo>
                  <a:lnTo>
                    <a:pt x="156" y="7"/>
                  </a:lnTo>
                  <a:lnTo>
                    <a:pt x="163" y="5"/>
                  </a:lnTo>
                  <a:lnTo>
                    <a:pt x="163" y="5"/>
                  </a:lnTo>
                  <a:lnTo>
                    <a:pt x="168" y="5"/>
                  </a:lnTo>
                  <a:lnTo>
                    <a:pt x="168" y="5"/>
                  </a:lnTo>
                  <a:lnTo>
                    <a:pt x="170" y="2"/>
                  </a:lnTo>
                  <a:lnTo>
                    <a:pt x="170" y="2"/>
                  </a:lnTo>
                  <a:lnTo>
                    <a:pt x="173" y="2"/>
                  </a:lnTo>
                  <a:lnTo>
                    <a:pt x="173" y="2"/>
                  </a:lnTo>
                  <a:lnTo>
                    <a:pt x="175" y="2"/>
                  </a:lnTo>
                  <a:lnTo>
                    <a:pt x="175" y="2"/>
                  </a:lnTo>
                  <a:lnTo>
                    <a:pt x="175" y="2"/>
                  </a:lnTo>
                  <a:lnTo>
                    <a:pt x="175" y="2"/>
                  </a:lnTo>
                  <a:lnTo>
                    <a:pt x="175" y="2"/>
                  </a:lnTo>
                  <a:lnTo>
                    <a:pt x="175" y="2"/>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26" name="Freeform 825"/>
            <p:cNvSpPr>
              <a:spLocks/>
            </p:cNvSpPr>
            <p:nvPr/>
          </p:nvSpPr>
          <p:spPr bwMode="auto">
            <a:xfrm>
              <a:off x="3727" y="1098"/>
              <a:ext cx="757" cy="631"/>
            </a:xfrm>
            <a:custGeom>
              <a:avLst/>
              <a:gdLst/>
              <a:ahLst/>
              <a:cxnLst>
                <a:cxn ang="0">
                  <a:pos x="274" y="36"/>
                </a:cxn>
                <a:cxn ang="0">
                  <a:pos x="286" y="80"/>
                </a:cxn>
                <a:cxn ang="0">
                  <a:pos x="308" y="137"/>
                </a:cxn>
                <a:cxn ang="0">
                  <a:pos x="312" y="196"/>
                </a:cxn>
                <a:cxn ang="0">
                  <a:pos x="338" y="220"/>
                </a:cxn>
                <a:cxn ang="0">
                  <a:pos x="350" y="236"/>
                </a:cxn>
                <a:cxn ang="0">
                  <a:pos x="369" y="260"/>
                </a:cxn>
                <a:cxn ang="0">
                  <a:pos x="433" y="310"/>
                </a:cxn>
                <a:cxn ang="0">
                  <a:pos x="343" y="345"/>
                </a:cxn>
                <a:cxn ang="0">
                  <a:pos x="279" y="345"/>
                </a:cxn>
                <a:cxn ang="0">
                  <a:pos x="277" y="340"/>
                </a:cxn>
                <a:cxn ang="0">
                  <a:pos x="272" y="336"/>
                </a:cxn>
                <a:cxn ang="0">
                  <a:pos x="270" y="331"/>
                </a:cxn>
                <a:cxn ang="0">
                  <a:pos x="267" y="333"/>
                </a:cxn>
                <a:cxn ang="0">
                  <a:pos x="260" y="321"/>
                </a:cxn>
                <a:cxn ang="0">
                  <a:pos x="256" y="319"/>
                </a:cxn>
                <a:cxn ang="0">
                  <a:pos x="253" y="321"/>
                </a:cxn>
                <a:cxn ang="0">
                  <a:pos x="251" y="317"/>
                </a:cxn>
                <a:cxn ang="0">
                  <a:pos x="246" y="319"/>
                </a:cxn>
                <a:cxn ang="0">
                  <a:pos x="244" y="324"/>
                </a:cxn>
                <a:cxn ang="0">
                  <a:pos x="237" y="333"/>
                </a:cxn>
                <a:cxn ang="0">
                  <a:pos x="232" y="336"/>
                </a:cxn>
                <a:cxn ang="0">
                  <a:pos x="227" y="338"/>
                </a:cxn>
                <a:cxn ang="0">
                  <a:pos x="220" y="343"/>
                </a:cxn>
                <a:cxn ang="0">
                  <a:pos x="208" y="343"/>
                </a:cxn>
                <a:cxn ang="0">
                  <a:pos x="199" y="340"/>
                </a:cxn>
                <a:cxn ang="0">
                  <a:pos x="189" y="336"/>
                </a:cxn>
                <a:cxn ang="0">
                  <a:pos x="187" y="333"/>
                </a:cxn>
                <a:cxn ang="0">
                  <a:pos x="182" y="326"/>
                </a:cxn>
                <a:cxn ang="0">
                  <a:pos x="178" y="324"/>
                </a:cxn>
                <a:cxn ang="0">
                  <a:pos x="171" y="326"/>
                </a:cxn>
                <a:cxn ang="0">
                  <a:pos x="166" y="331"/>
                </a:cxn>
                <a:cxn ang="0">
                  <a:pos x="163" y="336"/>
                </a:cxn>
                <a:cxn ang="0">
                  <a:pos x="156" y="336"/>
                </a:cxn>
                <a:cxn ang="0">
                  <a:pos x="147" y="338"/>
                </a:cxn>
                <a:cxn ang="0">
                  <a:pos x="145" y="347"/>
                </a:cxn>
                <a:cxn ang="0">
                  <a:pos x="140" y="359"/>
                </a:cxn>
                <a:cxn ang="0">
                  <a:pos x="137" y="359"/>
                </a:cxn>
                <a:cxn ang="0">
                  <a:pos x="130" y="359"/>
                </a:cxn>
                <a:cxn ang="0">
                  <a:pos x="126" y="357"/>
                </a:cxn>
                <a:cxn ang="0">
                  <a:pos x="123" y="357"/>
                </a:cxn>
                <a:cxn ang="0">
                  <a:pos x="121" y="354"/>
                </a:cxn>
                <a:cxn ang="0">
                  <a:pos x="114" y="352"/>
                </a:cxn>
                <a:cxn ang="0">
                  <a:pos x="104" y="347"/>
                </a:cxn>
                <a:cxn ang="0">
                  <a:pos x="100" y="347"/>
                </a:cxn>
                <a:cxn ang="0">
                  <a:pos x="97" y="350"/>
                </a:cxn>
                <a:cxn ang="0">
                  <a:pos x="93" y="350"/>
                </a:cxn>
                <a:cxn ang="0">
                  <a:pos x="90" y="354"/>
                </a:cxn>
                <a:cxn ang="0">
                  <a:pos x="83" y="357"/>
                </a:cxn>
                <a:cxn ang="0">
                  <a:pos x="78" y="347"/>
                </a:cxn>
                <a:cxn ang="0">
                  <a:pos x="69" y="345"/>
                </a:cxn>
                <a:cxn ang="0">
                  <a:pos x="45" y="265"/>
                </a:cxn>
                <a:cxn ang="0">
                  <a:pos x="12" y="241"/>
                </a:cxn>
                <a:cxn ang="0">
                  <a:pos x="12" y="208"/>
                </a:cxn>
                <a:cxn ang="0">
                  <a:pos x="74" y="201"/>
                </a:cxn>
                <a:cxn ang="0">
                  <a:pos x="88" y="173"/>
                </a:cxn>
                <a:cxn ang="0">
                  <a:pos x="100" y="173"/>
                </a:cxn>
                <a:cxn ang="0">
                  <a:pos x="149" y="173"/>
                </a:cxn>
                <a:cxn ang="0">
                  <a:pos x="175" y="139"/>
                </a:cxn>
                <a:cxn ang="0">
                  <a:pos x="197" y="36"/>
                </a:cxn>
              </a:cxnLst>
              <a:rect l="0" t="0" r="r" b="b"/>
              <a:pathLst>
                <a:path w="435" h="362">
                  <a:moveTo>
                    <a:pt x="220" y="0"/>
                  </a:moveTo>
                  <a:lnTo>
                    <a:pt x="289" y="0"/>
                  </a:lnTo>
                  <a:lnTo>
                    <a:pt x="289" y="0"/>
                  </a:lnTo>
                  <a:lnTo>
                    <a:pt x="289" y="28"/>
                  </a:lnTo>
                  <a:lnTo>
                    <a:pt x="289" y="28"/>
                  </a:lnTo>
                  <a:lnTo>
                    <a:pt x="286" y="36"/>
                  </a:lnTo>
                  <a:lnTo>
                    <a:pt x="286" y="36"/>
                  </a:lnTo>
                  <a:lnTo>
                    <a:pt x="284" y="36"/>
                  </a:lnTo>
                  <a:lnTo>
                    <a:pt x="284" y="36"/>
                  </a:lnTo>
                  <a:lnTo>
                    <a:pt x="274" y="36"/>
                  </a:lnTo>
                  <a:lnTo>
                    <a:pt x="274" y="36"/>
                  </a:lnTo>
                  <a:lnTo>
                    <a:pt x="274" y="43"/>
                  </a:lnTo>
                  <a:lnTo>
                    <a:pt x="274" y="43"/>
                  </a:lnTo>
                  <a:lnTo>
                    <a:pt x="274" y="69"/>
                  </a:lnTo>
                  <a:lnTo>
                    <a:pt x="274" y="69"/>
                  </a:lnTo>
                  <a:lnTo>
                    <a:pt x="282" y="69"/>
                  </a:lnTo>
                  <a:lnTo>
                    <a:pt x="282" y="69"/>
                  </a:lnTo>
                  <a:lnTo>
                    <a:pt x="282" y="78"/>
                  </a:lnTo>
                  <a:lnTo>
                    <a:pt x="282" y="78"/>
                  </a:lnTo>
                  <a:lnTo>
                    <a:pt x="286" y="80"/>
                  </a:lnTo>
                  <a:lnTo>
                    <a:pt x="286" y="80"/>
                  </a:lnTo>
                  <a:lnTo>
                    <a:pt x="286" y="97"/>
                  </a:lnTo>
                  <a:lnTo>
                    <a:pt x="286" y="97"/>
                  </a:lnTo>
                  <a:lnTo>
                    <a:pt x="293" y="97"/>
                  </a:lnTo>
                  <a:lnTo>
                    <a:pt x="293" y="97"/>
                  </a:lnTo>
                  <a:lnTo>
                    <a:pt x="293" y="137"/>
                  </a:lnTo>
                  <a:lnTo>
                    <a:pt x="293" y="137"/>
                  </a:lnTo>
                  <a:lnTo>
                    <a:pt x="298" y="137"/>
                  </a:lnTo>
                  <a:lnTo>
                    <a:pt x="298" y="137"/>
                  </a:lnTo>
                  <a:lnTo>
                    <a:pt x="308" y="137"/>
                  </a:lnTo>
                  <a:lnTo>
                    <a:pt x="308" y="137"/>
                  </a:lnTo>
                  <a:lnTo>
                    <a:pt x="308" y="151"/>
                  </a:lnTo>
                  <a:lnTo>
                    <a:pt x="308" y="151"/>
                  </a:lnTo>
                  <a:lnTo>
                    <a:pt x="308" y="173"/>
                  </a:lnTo>
                  <a:lnTo>
                    <a:pt x="308" y="173"/>
                  </a:lnTo>
                  <a:lnTo>
                    <a:pt x="312" y="173"/>
                  </a:lnTo>
                  <a:lnTo>
                    <a:pt x="312" y="173"/>
                  </a:lnTo>
                  <a:lnTo>
                    <a:pt x="312" y="187"/>
                  </a:lnTo>
                  <a:lnTo>
                    <a:pt x="312" y="187"/>
                  </a:lnTo>
                  <a:lnTo>
                    <a:pt x="312" y="196"/>
                  </a:lnTo>
                  <a:lnTo>
                    <a:pt x="312" y="196"/>
                  </a:lnTo>
                  <a:lnTo>
                    <a:pt x="319" y="196"/>
                  </a:lnTo>
                  <a:lnTo>
                    <a:pt x="319" y="196"/>
                  </a:lnTo>
                  <a:lnTo>
                    <a:pt x="319" y="208"/>
                  </a:lnTo>
                  <a:lnTo>
                    <a:pt x="319" y="208"/>
                  </a:lnTo>
                  <a:lnTo>
                    <a:pt x="334" y="208"/>
                  </a:lnTo>
                  <a:lnTo>
                    <a:pt x="334" y="208"/>
                  </a:lnTo>
                  <a:lnTo>
                    <a:pt x="338" y="208"/>
                  </a:lnTo>
                  <a:lnTo>
                    <a:pt x="338" y="208"/>
                  </a:lnTo>
                  <a:lnTo>
                    <a:pt x="338" y="220"/>
                  </a:lnTo>
                  <a:lnTo>
                    <a:pt x="338" y="220"/>
                  </a:lnTo>
                  <a:lnTo>
                    <a:pt x="343" y="220"/>
                  </a:lnTo>
                  <a:lnTo>
                    <a:pt x="343" y="220"/>
                  </a:lnTo>
                  <a:lnTo>
                    <a:pt x="343" y="224"/>
                  </a:lnTo>
                  <a:lnTo>
                    <a:pt x="343" y="224"/>
                  </a:lnTo>
                  <a:lnTo>
                    <a:pt x="350" y="224"/>
                  </a:lnTo>
                  <a:lnTo>
                    <a:pt x="350" y="224"/>
                  </a:lnTo>
                  <a:lnTo>
                    <a:pt x="350" y="229"/>
                  </a:lnTo>
                  <a:lnTo>
                    <a:pt x="350" y="229"/>
                  </a:lnTo>
                  <a:lnTo>
                    <a:pt x="350" y="236"/>
                  </a:lnTo>
                  <a:lnTo>
                    <a:pt x="350" y="236"/>
                  </a:lnTo>
                  <a:lnTo>
                    <a:pt x="357" y="236"/>
                  </a:lnTo>
                  <a:lnTo>
                    <a:pt x="357" y="236"/>
                  </a:lnTo>
                  <a:lnTo>
                    <a:pt x="357" y="255"/>
                  </a:lnTo>
                  <a:lnTo>
                    <a:pt x="357" y="255"/>
                  </a:lnTo>
                  <a:lnTo>
                    <a:pt x="357" y="260"/>
                  </a:lnTo>
                  <a:lnTo>
                    <a:pt x="357" y="260"/>
                  </a:lnTo>
                  <a:lnTo>
                    <a:pt x="362" y="260"/>
                  </a:lnTo>
                  <a:lnTo>
                    <a:pt x="362" y="260"/>
                  </a:lnTo>
                  <a:lnTo>
                    <a:pt x="369" y="260"/>
                  </a:lnTo>
                  <a:lnTo>
                    <a:pt x="369" y="260"/>
                  </a:lnTo>
                  <a:lnTo>
                    <a:pt x="369" y="267"/>
                  </a:lnTo>
                  <a:lnTo>
                    <a:pt x="369" y="267"/>
                  </a:lnTo>
                  <a:lnTo>
                    <a:pt x="369" y="276"/>
                  </a:lnTo>
                  <a:lnTo>
                    <a:pt x="369" y="276"/>
                  </a:lnTo>
                  <a:lnTo>
                    <a:pt x="435" y="276"/>
                  </a:lnTo>
                  <a:lnTo>
                    <a:pt x="435" y="276"/>
                  </a:lnTo>
                  <a:lnTo>
                    <a:pt x="435" y="293"/>
                  </a:lnTo>
                  <a:lnTo>
                    <a:pt x="435" y="293"/>
                  </a:lnTo>
                  <a:lnTo>
                    <a:pt x="433" y="310"/>
                  </a:lnTo>
                  <a:lnTo>
                    <a:pt x="433" y="310"/>
                  </a:lnTo>
                  <a:lnTo>
                    <a:pt x="400" y="310"/>
                  </a:lnTo>
                  <a:lnTo>
                    <a:pt x="400" y="310"/>
                  </a:lnTo>
                  <a:lnTo>
                    <a:pt x="397" y="310"/>
                  </a:lnTo>
                  <a:lnTo>
                    <a:pt x="397" y="310"/>
                  </a:lnTo>
                  <a:lnTo>
                    <a:pt x="362" y="310"/>
                  </a:lnTo>
                  <a:lnTo>
                    <a:pt x="362" y="310"/>
                  </a:lnTo>
                  <a:lnTo>
                    <a:pt x="343" y="312"/>
                  </a:lnTo>
                  <a:lnTo>
                    <a:pt x="343" y="312"/>
                  </a:lnTo>
                  <a:lnTo>
                    <a:pt x="343" y="345"/>
                  </a:lnTo>
                  <a:lnTo>
                    <a:pt x="343" y="345"/>
                  </a:lnTo>
                  <a:lnTo>
                    <a:pt x="336" y="345"/>
                  </a:lnTo>
                  <a:lnTo>
                    <a:pt x="336" y="345"/>
                  </a:lnTo>
                  <a:lnTo>
                    <a:pt x="334" y="345"/>
                  </a:lnTo>
                  <a:lnTo>
                    <a:pt x="334" y="345"/>
                  </a:lnTo>
                  <a:lnTo>
                    <a:pt x="324" y="345"/>
                  </a:lnTo>
                  <a:lnTo>
                    <a:pt x="324" y="345"/>
                  </a:lnTo>
                  <a:lnTo>
                    <a:pt x="289" y="345"/>
                  </a:lnTo>
                  <a:lnTo>
                    <a:pt x="289" y="345"/>
                  </a:lnTo>
                  <a:lnTo>
                    <a:pt x="279" y="345"/>
                  </a:lnTo>
                  <a:lnTo>
                    <a:pt x="279" y="345"/>
                  </a:lnTo>
                  <a:lnTo>
                    <a:pt x="277" y="345"/>
                  </a:lnTo>
                  <a:lnTo>
                    <a:pt x="277" y="345"/>
                  </a:lnTo>
                  <a:lnTo>
                    <a:pt x="277" y="343"/>
                  </a:lnTo>
                  <a:lnTo>
                    <a:pt x="277" y="343"/>
                  </a:lnTo>
                  <a:lnTo>
                    <a:pt x="277" y="340"/>
                  </a:lnTo>
                  <a:lnTo>
                    <a:pt x="277" y="340"/>
                  </a:lnTo>
                  <a:lnTo>
                    <a:pt x="277" y="340"/>
                  </a:lnTo>
                  <a:lnTo>
                    <a:pt x="277" y="340"/>
                  </a:lnTo>
                  <a:lnTo>
                    <a:pt x="277" y="340"/>
                  </a:lnTo>
                  <a:lnTo>
                    <a:pt x="277" y="340"/>
                  </a:lnTo>
                  <a:lnTo>
                    <a:pt x="277" y="338"/>
                  </a:lnTo>
                  <a:lnTo>
                    <a:pt x="277" y="338"/>
                  </a:lnTo>
                  <a:lnTo>
                    <a:pt x="277" y="338"/>
                  </a:lnTo>
                  <a:lnTo>
                    <a:pt x="277" y="338"/>
                  </a:lnTo>
                  <a:lnTo>
                    <a:pt x="277" y="338"/>
                  </a:lnTo>
                  <a:lnTo>
                    <a:pt x="277" y="338"/>
                  </a:lnTo>
                  <a:lnTo>
                    <a:pt x="277" y="338"/>
                  </a:lnTo>
                  <a:lnTo>
                    <a:pt x="277" y="338"/>
                  </a:lnTo>
                  <a:lnTo>
                    <a:pt x="272" y="336"/>
                  </a:lnTo>
                  <a:lnTo>
                    <a:pt x="272" y="336"/>
                  </a:lnTo>
                  <a:lnTo>
                    <a:pt x="272" y="336"/>
                  </a:lnTo>
                  <a:lnTo>
                    <a:pt x="272" y="336"/>
                  </a:lnTo>
                  <a:lnTo>
                    <a:pt x="272" y="333"/>
                  </a:lnTo>
                  <a:lnTo>
                    <a:pt x="272" y="333"/>
                  </a:lnTo>
                  <a:lnTo>
                    <a:pt x="272" y="333"/>
                  </a:lnTo>
                  <a:lnTo>
                    <a:pt x="272" y="333"/>
                  </a:lnTo>
                  <a:lnTo>
                    <a:pt x="270" y="331"/>
                  </a:lnTo>
                  <a:lnTo>
                    <a:pt x="270" y="331"/>
                  </a:lnTo>
                  <a:lnTo>
                    <a:pt x="270" y="331"/>
                  </a:lnTo>
                  <a:lnTo>
                    <a:pt x="270" y="331"/>
                  </a:lnTo>
                  <a:lnTo>
                    <a:pt x="270" y="328"/>
                  </a:lnTo>
                  <a:lnTo>
                    <a:pt x="270" y="328"/>
                  </a:lnTo>
                  <a:lnTo>
                    <a:pt x="267" y="328"/>
                  </a:lnTo>
                  <a:lnTo>
                    <a:pt x="267" y="328"/>
                  </a:lnTo>
                  <a:lnTo>
                    <a:pt x="267" y="331"/>
                  </a:lnTo>
                  <a:lnTo>
                    <a:pt x="267" y="331"/>
                  </a:lnTo>
                  <a:lnTo>
                    <a:pt x="267" y="331"/>
                  </a:lnTo>
                  <a:lnTo>
                    <a:pt x="267" y="331"/>
                  </a:lnTo>
                  <a:lnTo>
                    <a:pt x="267" y="333"/>
                  </a:lnTo>
                  <a:lnTo>
                    <a:pt x="267" y="333"/>
                  </a:lnTo>
                  <a:lnTo>
                    <a:pt x="267" y="331"/>
                  </a:lnTo>
                  <a:lnTo>
                    <a:pt x="267" y="331"/>
                  </a:lnTo>
                  <a:lnTo>
                    <a:pt x="265" y="331"/>
                  </a:lnTo>
                  <a:lnTo>
                    <a:pt x="265" y="331"/>
                  </a:lnTo>
                  <a:lnTo>
                    <a:pt x="260" y="324"/>
                  </a:lnTo>
                  <a:lnTo>
                    <a:pt x="260" y="324"/>
                  </a:lnTo>
                  <a:lnTo>
                    <a:pt x="260" y="324"/>
                  </a:lnTo>
                  <a:lnTo>
                    <a:pt x="260" y="324"/>
                  </a:lnTo>
                  <a:lnTo>
                    <a:pt x="260" y="321"/>
                  </a:lnTo>
                  <a:lnTo>
                    <a:pt x="260" y="321"/>
                  </a:lnTo>
                  <a:lnTo>
                    <a:pt x="258" y="319"/>
                  </a:lnTo>
                  <a:lnTo>
                    <a:pt x="258" y="319"/>
                  </a:lnTo>
                  <a:lnTo>
                    <a:pt x="258" y="319"/>
                  </a:lnTo>
                  <a:lnTo>
                    <a:pt x="258" y="319"/>
                  </a:lnTo>
                  <a:lnTo>
                    <a:pt x="258" y="319"/>
                  </a:lnTo>
                  <a:lnTo>
                    <a:pt x="258" y="319"/>
                  </a:lnTo>
                  <a:lnTo>
                    <a:pt x="258" y="319"/>
                  </a:lnTo>
                  <a:lnTo>
                    <a:pt x="258" y="319"/>
                  </a:lnTo>
                  <a:lnTo>
                    <a:pt x="256" y="319"/>
                  </a:lnTo>
                  <a:lnTo>
                    <a:pt x="256" y="319"/>
                  </a:lnTo>
                  <a:lnTo>
                    <a:pt x="256" y="319"/>
                  </a:lnTo>
                  <a:lnTo>
                    <a:pt x="256" y="319"/>
                  </a:lnTo>
                  <a:lnTo>
                    <a:pt x="253" y="321"/>
                  </a:lnTo>
                  <a:lnTo>
                    <a:pt x="253" y="321"/>
                  </a:lnTo>
                  <a:lnTo>
                    <a:pt x="253" y="321"/>
                  </a:lnTo>
                  <a:lnTo>
                    <a:pt x="253" y="321"/>
                  </a:lnTo>
                  <a:lnTo>
                    <a:pt x="253" y="321"/>
                  </a:lnTo>
                  <a:lnTo>
                    <a:pt x="253" y="321"/>
                  </a:lnTo>
                  <a:lnTo>
                    <a:pt x="253" y="321"/>
                  </a:lnTo>
                  <a:lnTo>
                    <a:pt x="253" y="321"/>
                  </a:lnTo>
                  <a:lnTo>
                    <a:pt x="251" y="321"/>
                  </a:lnTo>
                  <a:lnTo>
                    <a:pt x="251" y="321"/>
                  </a:lnTo>
                  <a:lnTo>
                    <a:pt x="251" y="319"/>
                  </a:lnTo>
                  <a:lnTo>
                    <a:pt x="251" y="319"/>
                  </a:lnTo>
                  <a:lnTo>
                    <a:pt x="251" y="317"/>
                  </a:lnTo>
                  <a:lnTo>
                    <a:pt x="251" y="317"/>
                  </a:lnTo>
                  <a:lnTo>
                    <a:pt x="251" y="317"/>
                  </a:lnTo>
                  <a:lnTo>
                    <a:pt x="251" y="317"/>
                  </a:lnTo>
                  <a:lnTo>
                    <a:pt x="251" y="317"/>
                  </a:lnTo>
                  <a:lnTo>
                    <a:pt x="251" y="317"/>
                  </a:lnTo>
                  <a:lnTo>
                    <a:pt x="249" y="317"/>
                  </a:lnTo>
                  <a:lnTo>
                    <a:pt x="249" y="317"/>
                  </a:lnTo>
                  <a:lnTo>
                    <a:pt x="249" y="319"/>
                  </a:lnTo>
                  <a:lnTo>
                    <a:pt x="249" y="319"/>
                  </a:lnTo>
                  <a:lnTo>
                    <a:pt x="249" y="319"/>
                  </a:lnTo>
                  <a:lnTo>
                    <a:pt x="249" y="319"/>
                  </a:lnTo>
                  <a:lnTo>
                    <a:pt x="249" y="319"/>
                  </a:lnTo>
                  <a:lnTo>
                    <a:pt x="249" y="319"/>
                  </a:lnTo>
                  <a:lnTo>
                    <a:pt x="246" y="319"/>
                  </a:lnTo>
                  <a:lnTo>
                    <a:pt x="246" y="319"/>
                  </a:lnTo>
                  <a:lnTo>
                    <a:pt x="246" y="319"/>
                  </a:lnTo>
                  <a:lnTo>
                    <a:pt x="246" y="319"/>
                  </a:lnTo>
                  <a:lnTo>
                    <a:pt x="246" y="321"/>
                  </a:lnTo>
                  <a:lnTo>
                    <a:pt x="246" y="321"/>
                  </a:lnTo>
                  <a:lnTo>
                    <a:pt x="246" y="321"/>
                  </a:lnTo>
                  <a:lnTo>
                    <a:pt x="246" y="321"/>
                  </a:lnTo>
                  <a:lnTo>
                    <a:pt x="244" y="321"/>
                  </a:lnTo>
                  <a:lnTo>
                    <a:pt x="244" y="321"/>
                  </a:lnTo>
                  <a:lnTo>
                    <a:pt x="244" y="324"/>
                  </a:lnTo>
                  <a:lnTo>
                    <a:pt x="244" y="324"/>
                  </a:lnTo>
                  <a:lnTo>
                    <a:pt x="244" y="324"/>
                  </a:lnTo>
                  <a:lnTo>
                    <a:pt x="244" y="324"/>
                  </a:lnTo>
                  <a:lnTo>
                    <a:pt x="241" y="328"/>
                  </a:lnTo>
                  <a:lnTo>
                    <a:pt x="241" y="328"/>
                  </a:lnTo>
                  <a:lnTo>
                    <a:pt x="239" y="328"/>
                  </a:lnTo>
                  <a:lnTo>
                    <a:pt x="239" y="328"/>
                  </a:lnTo>
                  <a:lnTo>
                    <a:pt x="239" y="331"/>
                  </a:lnTo>
                  <a:lnTo>
                    <a:pt x="239" y="331"/>
                  </a:lnTo>
                  <a:lnTo>
                    <a:pt x="237" y="333"/>
                  </a:lnTo>
                  <a:lnTo>
                    <a:pt x="237" y="333"/>
                  </a:lnTo>
                  <a:lnTo>
                    <a:pt x="237" y="333"/>
                  </a:lnTo>
                  <a:lnTo>
                    <a:pt x="237" y="333"/>
                  </a:lnTo>
                  <a:lnTo>
                    <a:pt x="234" y="336"/>
                  </a:lnTo>
                  <a:lnTo>
                    <a:pt x="234" y="336"/>
                  </a:lnTo>
                  <a:lnTo>
                    <a:pt x="234" y="336"/>
                  </a:lnTo>
                  <a:lnTo>
                    <a:pt x="234" y="336"/>
                  </a:lnTo>
                  <a:lnTo>
                    <a:pt x="232" y="336"/>
                  </a:lnTo>
                  <a:lnTo>
                    <a:pt x="232" y="336"/>
                  </a:lnTo>
                  <a:lnTo>
                    <a:pt x="232" y="336"/>
                  </a:lnTo>
                  <a:lnTo>
                    <a:pt x="232" y="336"/>
                  </a:lnTo>
                  <a:lnTo>
                    <a:pt x="232" y="338"/>
                  </a:lnTo>
                  <a:lnTo>
                    <a:pt x="232" y="338"/>
                  </a:lnTo>
                  <a:lnTo>
                    <a:pt x="230" y="338"/>
                  </a:lnTo>
                  <a:lnTo>
                    <a:pt x="230" y="338"/>
                  </a:lnTo>
                  <a:lnTo>
                    <a:pt x="230" y="338"/>
                  </a:lnTo>
                  <a:lnTo>
                    <a:pt x="230" y="338"/>
                  </a:lnTo>
                  <a:lnTo>
                    <a:pt x="227" y="338"/>
                  </a:lnTo>
                  <a:lnTo>
                    <a:pt x="227" y="338"/>
                  </a:lnTo>
                  <a:lnTo>
                    <a:pt x="227" y="338"/>
                  </a:lnTo>
                  <a:lnTo>
                    <a:pt x="227" y="338"/>
                  </a:lnTo>
                  <a:lnTo>
                    <a:pt x="225" y="338"/>
                  </a:lnTo>
                  <a:lnTo>
                    <a:pt x="225" y="338"/>
                  </a:lnTo>
                  <a:lnTo>
                    <a:pt x="225" y="340"/>
                  </a:lnTo>
                  <a:lnTo>
                    <a:pt x="225" y="340"/>
                  </a:lnTo>
                  <a:lnTo>
                    <a:pt x="223" y="343"/>
                  </a:lnTo>
                  <a:lnTo>
                    <a:pt x="223" y="343"/>
                  </a:lnTo>
                  <a:lnTo>
                    <a:pt x="220" y="343"/>
                  </a:lnTo>
                  <a:lnTo>
                    <a:pt x="220" y="343"/>
                  </a:lnTo>
                  <a:lnTo>
                    <a:pt x="220" y="343"/>
                  </a:lnTo>
                  <a:lnTo>
                    <a:pt x="220" y="343"/>
                  </a:lnTo>
                  <a:lnTo>
                    <a:pt x="218" y="343"/>
                  </a:lnTo>
                  <a:lnTo>
                    <a:pt x="218" y="343"/>
                  </a:lnTo>
                  <a:lnTo>
                    <a:pt x="215" y="343"/>
                  </a:lnTo>
                  <a:lnTo>
                    <a:pt x="215" y="343"/>
                  </a:lnTo>
                  <a:lnTo>
                    <a:pt x="211" y="343"/>
                  </a:lnTo>
                  <a:lnTo>
                    <a:pt x="211" y="343"/>
                  </a:lnTo>
                  <a:lnTo>
                    <a:pt x="208" y="343"/>
                  </a:lnTo>
                  <a:lnTo>
                    <a:pt x="208" y="343"/>
                  </a:lnTo>
                  <a:lnTo>
                    <a:pt x="208" y="343"/>
                  </a:lnTo>
                  <a:lnTo>
                    <a:pt x="208" y="343"/>
                  </a:lnTo>
                  <a:lnTo>
                    <a:pt x="206" y="343"/>
                  </a:lnTo>
                  <a:lnTo>
                    <a:pt x="206" y="343"/>
                  </a:lnTo>
                  <a:lnTo>
                    <a:pt x="204" y="340"/>
                  </a:lnTo>
                  <a:lnTo>
                    <a:pt x="204" y="340"/>
                  </a:lnTo>
                  <a:lnTo>
                    <a:pt x="201" y="340"/>
                  </a:lnTo>
                  <a:lnTo>
                    <a:pt x="201" y="340"/>
                  </a:lnTo>
                  <a:lnTo>
                    <a:pt x="199" y="340"/>
                  </a:lnTo>
                  <a:lnTo>
                    <a:pt x="199" y="340"/>
                  </a:lnTo>
                  <a:lnTo>
                    <a:pt x="199" y="340"/>
                  </a:lnTo>
                  <a:lnTo>
                    <a:pt x="199" y="340"/>
                  </a:lnTo>
                  <a:lnTo>
                    <a:pt x="197" y="338"/>
                  </a:lnTo>
                  <a:lnTo>
                    <a:pt x="197" y="338"/>
                  </a:lnTo>
                  <a:lnTo>
                    <a:pt x="194" y="338"/>
                  </a:lnTo>
                  <a:lnTo>
                    <a:pt x="194" y="338"/>
                  </a:lnTo>
                  <a:lnTo>
                    <a:pt x="192" y="338"/>
                  </a:lnTo>
                  <a:lnTo>
                    <a:pt x="192" y="338"/>
                  </a:lnTo>
                  <a:lnTo>
                    <a:pt x="192" y="338"/>
                  </a:lnTo>
                  <a:lnTo>
                    <a:pt x="192" y="338"/>
                  </a:lnTo>
                  <a:lnTo>
                    <a:pt x="189" y="336"/>
                  </a:lnTo>
                  <a:lnTo>
                    <a:pt x="189" y="336"/>
                  </a:lnTo>
                  <a:lnTo>
                    <a:pt x="189" y="336"/>
                  </a:lnTo>
                  <a:lnTo>
                    <a:pt x="189" y="336"/>
                  </a:lnTo>
                  <a:lnTo>
                    <a:pt x="189" y="336"/>
                  </a:lnTo>
                  <a:lnTo>
                    <a:pt x="189" y="336"/>
                  </a:lnTo>
                  <a:lnTo>
                    <a:pt x="187" y="333"/>
                  </a:lnTo>
                  <a:lnTo>
                    <a:pt x="187" y="333"/>
                  </a:lnTo>
                  <a:lnTo>
                    <a:pt x="187" y="333"/>
                  </a:lnTo>
                  <a:lnTo>
                    <a:pt x="187" y="333"/>
                  </a:lnTo>
                  <a:lnTo>
                    <a:pt x="187" y="333"/>
                  </a:lnTo>
                  <a:lnTo>
                    <a:pt x="187" y="333"/>
                  </a:lnTo>
                  <a:lnTo>
                    <a:pt x="185" y="331"/>
                  </a:lnTo>
                  <a:lnTo>
                    <a:pt x="185" y="331"/>
                  </a:lnTo>
                  <a:lnTo>
                    <a:pt x="185" y="328"/>
                  </a:lnTo>
                  <a:lnTo>
                    <a:pt x="185" y="328"/>
                  </a:lnTo>
                  <a:lnTo>
                    <a:pt x="185" y="328"/>
                  </a:lnTo>
                  <a:lnTo>
                    <a:pt x="185" y="328"/>
                  </a:lnTo>
                  <a:lnTo>
                    <a:pt x="182" y="326"/>
                  </a:lnTo>
                  <a:lnTo>
                    <a:pt x="182" y="326"/>
                  </a:lnTo>
                  <a:lnTo>
                    <a:pt x="182" y="326"/>
                  </a:lnTo>
                  <a:lnTo>
                    <a:pt x="182" y="326"/>
                  </a:lnTo>
                  <a:lnTo>
                    <a:pt x="182" y="326"/>
                  </a:lnTo>
                  <a:lnTo>
                    <a:pt x="182" y="326"/>
                  </a:lnTo>
                  <a:lnTo>
                    <a:pt x="180" y="324"/>
                  </a:lnTo>
                  <a:lnTo>
                    <a:pt x="180" y="324"/>
                  </a:lnTo>
                  <a:lnTo>
                    <a:pt x="180" y="324"/>
                  </a:lnTo>
                  <a:lnTo>
                    <a:pt x="180" y="324"/>
                  </a:lnTo>
                  <a:lnTo>
                    <a:pt x="180" y="324"/>
                  </a:lnTo>
                  <a:lnTo>
                    <a:pt x="180" y="324"/>
                  </a:lnTo>
                  <a:lnTo>
                    <a:pt x="178" y="324"/>
                  </a:lnTo>
                  <a:lnTo>
                    <a:pt x="178" y="324"/>
                  </a:lnTo>
                  <a:lnTo>
                    <a:pt x="178" y="324"/>
                  </a:lnTo>
                  <a:lnTo>
                    <a:pt x="178" y="324"/>
                  </a:lnTo>
                  <a:lnTo>
                    <a:pt x="175" y="324"/>
                  </a:lnTo>
                  <a:lnTo>
                    <a:pt x="175" y="324"/>
                  </a:lnTo>
                  <a:lnTo>
                    <a:pt x="175" y="324"/>
                  </a:lnTo>
                  <a:lnTo>
                    <a:pt x="175" y="324"/>
                  </a:lnTo>
                  <a:lnTo>
                    <a:pt x="173" y="324"/>
                  </a:lnTo>
                  <a:lnTo>
                    <a:pt x="173" y="324"/>
                  </a:lnTo>
                  <a:lnTo>
                    <a:pt x="171" y="326"/>
                  </a:lnTo>
                  <a:lnTo>
                    <a:pt x="171" y="326"/>
                  </a:lnTo>
                  <a:lnTo>
                    <a:pt x="171" y="326"/>
                  </a:lnTo>
                  <a:lnTo>
                    <a:pt x="171" y="326"/>
                  </a:lnTo>
                  <a:lnTo>
                    <a:pt x="168" y="328"/>
                  </a:lnTo>
                  <a:lnTo>
                    <a:pt x="168" y="328"/>
                  </a:lnTo>
                  <a:lnTo>
                    <a:pt x="168" y="331"/>
                  </a:lnTo>
                  <a:lnTo>
                    <a:pt x="168" y="331"/>
                  </a:lnTo>
                  <a:lnTo>
                    <a:pt x="168" y="331"/>
                  </a:lnTo>
                  <a:lnTo>
                    <a:pt x="168" y="331"/>
                  </a:lnTo>
                  <a:lnTo>
                    <a:pt x="166" y="331"/>
                  </a:lnTo>
                  <a:lnTo>
                    <a:pt x="166" y="331"/>
                  </a:lnTo>
                  <a:lnTo>
                    <a:pt x="166" y="331"/>
                  </a:lnTo>
                  <a:lnTo>
                    <a:pt x="166" y="331"/>
                  </a:lnTo>
                  <a:lnTo>
                    <a:pt x="166" y="333"/>
                  </a:lnTo>
                  <a:lnTo>
                    <a:pt x="166" y="333"/>
                  </a:lnTo>
                  <a:lnTo>
                    <a:pt x="166" y="333"/>
                  </a:lnTo>
                  <a:lnTo>
                    <a:pt x="166" y="333"/>
                  </a:lnTo>
                  <a:lnTo>
                    <a:pt x="163" y="336"/>
                  </a:lnTo>
                  <a:lnTo>
                    <a:pt x="163" y="336"/>
                  </a:lnTo>
                  <a:lnTo>
                    <a:pt x="163" y="336"/>
                  </a:lnTo>
                  <a:lnTo>
                    <a:pt x="163" y="336"/>
                  </a:lnTo>
                  <a:lnTo>
                    <a:pt x="161" y="336"/>
                  </a:lnTo>
                  <a:lnTo>
                    <a:pt x="161" y="336"/>
                  </a:lnTo>
                  <a:lnTo>
                    <a:pt x="161" y="336"/>
                  </a:lnTo>
                  <a:lnTo>
                    <a:pt x="161" y="336"/>
                  </a:lnTo>
                  <a:lnTo>
                    <a:pt x="159" y="336"/>
                  </a:lnTo>
                  <a:lnTo>
                    <a:pt x="159" y="336"/>
                  </a:lnTo>
                  <a:lnTo>
                    <a:pt x="159" y="336"/>
                  </a:lnTo>
                  <a:lnTo>
                    <a:pt x="159" y="336"/>
                  </a:lnTo>
                  <a:lnTo>
                    <a:pt x="156" y="336"/>
                  </a:lnTo>
                  <a:lnTo>
                    <a:pt x="156" y="336"/>
                  </a:lnTo>
                  <a:lnTo>
                    <a:pt x="154" y="336"/>
                  </a:lnTo>
                  <a:lnTo>
                    <a:pt x="154" y="336"/>
                  </a:lnTo>
                  <a:lnTo>
                    <a:pt x="152" y="336"/>
                  </a:lnTo>
                  <a:lnTo>
                    <a:pt x="152" y="336"/>
                  </a:lnTo>
                  <a:lnTo>
                    <a:pt x="152" y="338"/>
                  </a:lnTo>
                  <a:lnTo>
                    <a:pt x="152" y="338"/>
                  </a:lnTo>
                  <a:lnTo>
                    <a:pt x="149" y="338"/>
                  </a:lnTo>
                  <a:lnTo>
                    <a:pt x="149" y="338"/>
                  </a:lnTo>
                  <a:lnTo>
                    <a:pt x="147" y="338"/>
                  </a:lnTo>
                  <a:lnTo>
                    <a:pt x="147" y="338"/>
                  </a:lnTo>
                  <a:lnTo>
                    <a:pt x="147" y="340"/>
                  </a:lnTo>
                  <a:lnTo>
                    <a:pt x="147" y="340"/>
                  </a:lnTo>
                  <a:lnTo>
                    <a:pt x="147" y="340"/>
                  </a:lnTo>
                  <a:lnTo>
                    <a:pt x="147" y="340"/>
                  </a:lnTo>
                  <a:lnTo>
                    <a:pt x="147" y="345"/>
                  </a:lnTo>
                  <a:lnTo>
                    <a:pt x="147" y="345"/>
                  </a:lnTo>
                  <a:lnTo>
                    <a:pt x="147" y="345"/>
                  </a:lnTo>
                  <a:lnTo>
                    <a:pt x="147" y="345"/>
                  </a:lnTo>
                  <a:lnTo>
                    <a:pt x="145" y="347"/>
                  </a:lnTo>
                  <a:lnTo>
                    <a:pt x="145" y="347"/>
                  </a:lnTo>
                  <a:lnTo>
                    <a:pt x="145" y="347"/>
                  </a:lnTo>
                  <a:lnTo>
                    <a:pt x="145" y="347"/>
                  </a:lnTo>
                  <a:lnTo>
                    <a:pt x="142" y="350"/>
                  </a:lnTo>
                  <a:lnTo>
                    <a:pt x="142" y="350"/>
                  </a:lnTo>
                  <a:lnTo>
                    <a:pt x="142" y="352"/>
                  </a:lnTo>
                  <a:lnTo>
                    <a:pt x="142" y="352"/>
                  </a:lnTo>
                  <a:lnTo>
                    <a:pt x="140" y="357"/>
                  </a:lnTo>
                  <a:lnTo>
                    <a:pt x="140" y="357"/>
                  </a:lnTo>
                  <a:lnTo>
                    <a:pt x="140" y="359"/>
                  </a:lnTo>
                  <a:lnTo>
                    <a:pt x="140" y="359"/>
                  </a:lnTo>
                  <a:lnTo>
                    <a:pt x="140" y="359"/>
                  </a:lnTo>
                  <a:lnTo>
                    <a:pt x="140" y="359"/>
                  </a:lnTo>
                  <a:lnTo>
                    <a:pt x="137" y="359"/>
                  </a:lnTo>
                  <a:lnTo>
                    <a:pt x="137" y="359"/>
                  </a:lnTo>
                  <a:lnTo>
                    <a:pt x="137" y="362"/>
                  </a:lnTo>
                  <a:lnTo>
                    <a:pt x="137" y="362"/>
                  </a:lnTo>
                  <a:lnTo>
                    <a:pt x="137" y="359"/>
                  </a:lnTo>
                  <a:lnTo>
                    <a:pt x="137" y="359"/>
                  </a:lnTo>
                  <a:lnTo>
                    <a:pt x="137" y="359"/>
                  </a:lnTo>
                  <a:lnTo>
                    <a:pt x="137" y="359"/>
                  </a:lnTo>
                  <a:lnTo>
                    <a:pt x="135" y="359"/>
                  </a:lnTo>
                  <a:lnTo>
                    <a:pt x="135" y="359"/>
                  </a:lnTo>
                  <a:lnTo>
                    <a:pt x="135" y="359"/>
                  </a:lnTo>
                  <a:lnTo>
                    <a:pt x="135" y="359"/>
                  </a:lnTo>
                  <a:lnTo>
                    <a:pt x="133" y="359"/>
                  </a:lnTo>
                  <a:lnTo>
                    <a:pt x="133" y="359"/>
                  </a:lnTo>
                  <a:lnTo>
                    <a:pt x="133" y="359"/>
                  </a:lnTo>
                  <a:lnTo>
                    <a:pt x="133" y="359"/>
                  </a:lnTo>
                  <a:lnTo>
                    <a:pt x="130" y="359"/>
                  </a:lnTo>
                  <a:lnTo>
                    <a:pt x="130" y="359"/>
                  </a:lnTo>
                  <a:lnTo>
                    <a:pt x="130" y="359"/>
                  </a:lnTo>
                  <a:lnTo>
                    <a:pt x="130" y="359"/>
                  </a:lnTo>
                  <a:lnTo>
                    <a:pt x="128" y="359"/>
                  </a:lnTo>
                  <a:lnTo>
                    <a:pt x="128" y="359"/>
                  </a:lnTo>
                  <a:lnTo>
                    <a:pt x="128" y="359"/>
                  </a:lnTo>
                  <a:lnTo>
                    <a:pt x="128" y="359"/>
                  </a:lnTo>
                  <a:lnTo>
                    <a:pt x="126" y="359"/>
                  </a:lnTo>
                  <a:lnTo>
                    <a:pt x="126" y="359"/>
                  </a:lnTo>
                  <a:lnTo>
                    <a:pt x="126" y="357"/>
                  </a:lnTo>
                  <a:lnTo>
                    <a:pt x="126" y="357"/>
                  </a:lnTo>
                  <a:lnTo>
                    <a:pt x="126" y="357"/>
                  </a:lnTo>
                  <a:lnTo>
                    <a:pt x="126" y="357"/>
                  </a:lnTo>
                  <a:lnTo>
                    <a:pt x="126" y="357"/>
                  </a:lnTo>
                  <a:lnTo>
                    <a:pt x="126" y="357"/>
                  </a:lnTo>
                  <a:lnTo>
                    <a:pt x="123" y="357"/>
                  </a:lnTo>
                  <a:lnTo>
                    <a:pt x="123" y="357"/>
                  </a:lnTo>
                  <a:lnTo>
                    <a:pt x="123" y="357"/>
                  </a:lnTo>
                  <a:lnTo>
                    <a:pt x="123" y="357"/>
                  </a:lnTo>
                  <a:lnTo>
                    <a:pt x="123" y="357"/>
                  </a:lnTo>
                  <a:lnTo>
                    <a:pt x="123" y="357"/>
                  </a:lnTo>
                  <a:lnTo>
                    <a:pt x="121" y="357"/>
                  </a:lnTo>
                  <a:lnTo>
                    <a:pt x="121" y="357"/>
                  </a:lnTo>
                  <a:lnTo>
                    <a:pt x="121" y="357"/>
                  </a:lnTo>
                  <a:lnTo>
                    <a:pt x="121" y="357"/>
                  </a:lnTo>
                  <a:lnTo>
                    <a:pt x="121" y="357"/>
                  </a:lnTo>
                  <a:lnTo>
                    <a:pt x="121" y="357"/>
                  </a:lnTo>
                  <a:lnTo>
                    <a:pt x="121" y="357"/>
                  </a:lnTo>
                  <a:lnTo>
                    <a:pt x="121" y="357"/>
                  </a:lnTo>
                  <a:lnTo>
                    <a:pt x="121" y="354"/>
                  </a:lnTo>
                  <a:lnTo>
                    <a:pt x="121" y="354"/>
                  </a:lnTo>
                  <a:lnTo>
                    <a:pt x="119" y="354"/>
                  </a:lnTo>
                  <a:lnTo>
                    <a:pt x="119" y="354"/>
                  </a:lnTo>
                  <a:lnTo>
                    <a:pt x="119" y="354"/>
                  </a:lnTo>
                  <a:lnTo>
                    <a:pt x="119" y="354"/>
                  </a:lnTo>
                  <a:lnTo>
                    <a:pt x="116" y="352"/>
                  </a:lnTo>
                  <a:lnTo>
                    <a:pt x="116" y="352"/>
                  </a:lnTo>
                  <a:lnTo>
                    <a:pt x="114" y="352"/>
                  </a:lnTo>
                  <a:lnTo>
                    <a:pt x="114" y="352"/>
                  </a:lnTo>
                  <a:lnTo>
                    <a:pt x="114" y="352"/>
                  </a:lnTo>
                  <a:lnTo>
                    <a:pt x="114" y="352"/>
                  </a:lnTo>
                  <a:lnTo>
                    <a:pt x="111" y="352"/>
                  </a:lnTo>
                  <a:lnTo>
                    <a:pt x="111" y="352"/>
                  </a:lnTo>
                  <a:lnTo>
                    <a:pt x="111" y="352"/>
                  </a:lnTo>
                  <a:lnTo>
                    <a:pt x="111" y="352"/>
                  </a:lnTo>
                  <a:lnTo>
                    <a:pt x="109" y="352"/>
                  </a:lnTo>
                  <a:lnTo>
                    <a:pt x="109" y="352"/>
                  </a:lnTo>
                  <a:lnTo>
                    <a:pt x="107" y="350"/>
                  </a:lnTo>
                  <a:lnTo>
                    <a:pt x="107" y="350"/>
                  </a:lnTo>
                  <a:lnTo>
                    <a:pt x="104" y="347"/>
                  </a:lnTo>
                  <a:lnTo>
                    <a:pt x="104" y="347"/>
                  </a:lnTo>
                  <a:lnTo>
                    <a:pt x="102" y="345"/>
                  </a:lnTo>
                  <a:lnTo>
                    <a:pt x="102" y="345"/>
                  </a:lnTo>
                  <a:lnTo>
                    <a:pt x="102" y="345"/>
                  </a:lnTo>
                  <a:lnTo>
                    <a:pt x="102" y="345"/>
                  </a:lnTo>
                  <a:lnTo>
                    <a:pt x="102" y="345"/>
                  </a:lnTo>
                  <a:lnTo>
                    <a:pt x="102" y="345"/>
                  </a:lnTo>
                  <a:lnTo>
                    <a:pt x="100" y="345"/>
                  </a:lnTo>
                  <a:lnTo>
                    <a:pt x="100" y="345"/>
                  </a:lnTo>
                  <a:lnTo>
                    <a:pt x="100" y="347"/>
                  </a:lnTo>
                  <a:lnTo>
                    <a:pt x="100" y="347"/>
                  </a:lnTo>
                  <a:lnTo>
                    <a:pt x="100" y="347"/>
                  </a:lnTo>
                  <a:lnTo>
                    <a:pt x="100" y="347"/>
                  </a:lnTo>
                  <a:lnTo>
                    <a:pt x="100" y="347"/>
                  </a:lnTo>
                  <a:lnTo>
                    <a:pt x="100" y="347"/>
                  </a:lnTo>
                  <a:lnTo>
                    <a:pt x="100" y="350"/>
                  </a:lnTo>
                  <a:lnTo>
                    <a:pt x="100" y="350"/>
                  </a:lnTo>
                  <a:lnTo>
                    <a:pt x="97" y="350"/>
                  </a:lnTo>
                  <a:lnTo>
                    <a:pt x="97" y="350"/>
                  </a:lnTo>
                  <a:lnTo>
                    <a:pt x="97" y="350"/>
                  </a:lnTo>
                  <a:lnTo>
                    <a:pt x="97" y="350"/>
                  </a:lnTo>
                  <a:lnTo>
                    <a:pt x="97" y="350"/>
                  </a:lnTo>
                  <a:lnTo>
                    <a:pt x="97" y="350"/>
                  </a:lnTo>
                  <a:lnTo>
                    <a:pt x="95" y="347"/>
                  </a:lnTo>
                  <a:lnTo>
                    <a:pt x="95" y="347"/>
                  </a:lnTo>
                  <a:lnTo>
                    <a:pt x="93" y="347"/>
                  </a:lnTo>
                  <a:lnTo>
                    <a:pt x="93" y="347"/>
                  </a:lnTo>
                  <a:lnTo>
                    <a:pt x="93" y="350"/>
                  </a:lnTo>
                  <a:lnTo>
                    <a:pt x="93" y="350"/>
                  </a:lnTo>
                  <a:lnTo>
                    <a:pt x="93" y="350"/>
                  </a:lnTo>
                  <a:lnTo>
                    <a:pt x="93" y="350"/>
                  </a:lnTo>
                  <a:lnTo>
                    <a:pt x="93" y="350"/>
                  </a:lnTo>
                  <a:lnTo>
                    <a:pt x="93" y="350"/>
                  </a:lnTo>
                  <a:lnTo>
                    <a:pt x="93" y="352"/>
                  </a:lnTo>
                  <a:lnTo>
                    <a:pt x="93" y="352"/>
                  </a:lnTo>
                  <a:lnTo>
                    <a:pt x="93" y="352"/>
                  </a:lnTo>
                  <a:lnTo>
                    <a:pt x="93" y="352"/>
                  </a:lnTo>
                  <a:lnTo>
                    <a:pt x="93" y="352"/>
                  </a:lnTo>
                  <a:lnTo>
                    <a:pt x="93" y="352"/>
                  </a:lnTo>
                  <a:lnTo>
                    <a:pt x="90" y="354"/>
                  </a:lnTo>
                  <a:lnTo>
                    <a:pt x="90" y="354"/>
                  </a:lnTo>
                  <a:lnTo>
                    <a:pt x="88" y="354"/>
                  </a:lnTo>
                  <a:lnTo>
                    <a:pt x="88" y="354"/>
                  </a:lnTo>
                  <a:lnTo>
                    <a:pt x="88" y="354"/>
                  </a:lnTo>
                  <a:lnTo>
                    <a:pt x="88" y="354"/>
                  </a:lnTo>
                  <a:lnTo>
                    <a:pt x="86" y="354"/>
                  </a:lnTo>
                  <a:lnTo>
                    <a:pt x="86" y="354"/>
                  </a:lnTo>
                  <a:lnTo>
                    <a:pt x="83" y="357"/>
                  </a:lnTo>
                  <a:lnTo>
                    <a:pt x="83" y="357"/>
                  </a:lnTo>
                  <a:lnTo>
                    <a:pt x="83" y="357"/>
                  </a:lnTo>
                  <a:lnTo>
                    <a:pt x="83" y="357"/>
                  </a:lnTo>
                  <a:lnTo>
                    <a:pt x="81" y="357"/>
                  </a:lnTo>
                  <a:lnTo>
                    <a:pt x="81" y="357"/>
                  </a:lnTo>
                  <a:lnTo>
                    <a:pt x="81" y="357"/>
                  </a:lnTo>
                  <a:lnTo>
                    <a:pt x="81" y="357"/>
                  </a:lnTo>
                  <a:lnTo>
                    <a:pt x="78" y="357"/>
                  </a:lnTo>
                  <a:lnTo>
                    <a:pt x="78" y="357"/>
                  </a:lnTo>
                  <a:lnTo>
                    <a:pt x="78" y="350"/>
                  </a:lnTo>
                  <a:lnTo>
                    <a:pt x="78" y="350"/>
                  </a:lnTo>
                  <a:lnTo>
                    <a:pt x="78" y="347"/>
                  </a:lnTo>
                  <a:lnTo>
                    <a:pt x="78" y="347"/>
                  </a:lnTo>
                  <a:lnTo>
                    <a:pt x="76" y="347"/>
                  </a:lnTo>
                  <a:lnTo>
                    <a:pt x="76" y="347"/>
                  </a:lnTo>
                  <a:lnTo>
                    <a:pt x="71" y="345"/>
                  </a:lnTo>
                  <a:lnTo>
                    <a:pt x="71" y="345"/>
                  </a:lnTo>
                  <a:lnTo>
                    <a:pt x="71" y="345"/>
                  </a:lnTo>
                  <a:lnTo>
                    <a:pt x="71" y="345"/>
                  </a:lnTo>
                  <a:lnTo>
                    <a:pt x="71" y="345"/>
                  </a:lnTo>
                  <a:lnTo>
                    <a:pt x="71" y="345"/>
                  </a:lnTo>
                  <a:lnTo>
                    <a:pt x="69" y="345"/>
                  </a:lnTo>
                  <a:lnTo>
                    <a:pt x="69" y="345"/>
                  </a:lnTo>
                  <a:lnTo>
                    <a:pt x="52" y="345"/>
                  </a:lnTo>
                  <a:lnTo>
                    <a:pt x="52" y="345"/>
                  </a:lnTo>
                  <a:lnTo>
                    <a:pt x="55" y="333"/>
                  </a:lnTo>
                  <a:lnTo>
                    <a:pt x="55" y="333"/>
                  </a:lnTo>
                  <a:lnTo>
                    <a:pt x="55" y="310"/>
                  </a:lnTo>
                  <a:lnTo>
                    <a:pt x="55" y="310"/>
                  </a:lnTo>
                  <a:lnTo>
                    <a:pt x="45" y="310"/>
                  </a:lnTo>
                  <a:lnTo>
                    <a:pt x="45" y="310"/>
                  </a:lnTo>
                  <a:lnTo>
                    <a:pt x="45" y="265"/>
                  </a:lnTo>
                  <a:lnTo>
                    <a:pt x="45" y="265"/>
                  </a:lnTo>
                  <a:lnTo>
                    <a:pt x="31" y="265"/>
                  </a:lnTo>
                  <a:lnTo>
                    <a:pt x="31" y="265"/>
                  </a:lnTo>
                  <a:lnTo>
                    <a:pt x="26" y="265"/>
                  </a:lnTo>
                  <a:lnTo>
                    <a:pt x="26" y="265"/>
                  </a:lnTo>
                  <a:lnTo>
                    <a:pt x="12" y="265"/>
                  </a:lnTo>
                  <a:lnTo>
                    <a:pt x="12" y="265"/>
                  </a:lnTo>
                  <a:lnTo>
                    <a:pt x="12" y="253"/>
                  </a:lnTo>
                  <a:lnTo>
                    <a:pt x="12" y="253"/>
                  </a:lnTo>
                  <a:lnTo>
                    <a:pt x="12" y="241"/>
                  </a:lnTo>
                  <a:lnTo>
                    <a:pt x="12" y="241"/>
                  </a:lnTo>
                  <a:lnTo>
                    <a:pt x="0" y="241"/>
                  </a:lnTo>
                  <a:lnTo>
                    <a:pt x="0" y="241"/>
                  </a:lnTo>
                  <a:lnTo>
                    <a:pt x="0" y="220"/>
                  </a:lnTo>
                  <a:lnTo>
                    <a:pt x="0" y="220"/>
                  </a:lnTo>
                  <a:lnTo>
                    <a:pt x="0" y="208"/>
                  </a:lnTo>
                  <a:lnTo>
                    <a:pt x="0" y="208"/>
                  </a:lnTo>
                  <a:lnTo>
                    <a:pt x="12" y="208"/>
                  </a:lnTo>
                  <a:lnTo>
                    <a:pt x="12" y="208"/>
                  </a:lnTo>
                  <a:lnTo>
                    <a:pt x="12" y="208"/>
                  </a:lnTo>
                  <a:lnTo>
                    <a:pt x="12" y="208"/>
                  </a:lnTo>
                  <a:lnTo>
                    <a:pt x="24" y="208"/>
                  </a:lnTo>
                  <a:lnTo>
                    <a:pt x="24" y="208"/>
                  </a:lnTo>
                  <a:lnTo>
                    <a:pt x="24" y="201"/>
                  </a:lnTo>
                  <a:lnTo>
                    <a:pt x="24" y="201"/>
                  </a:lnTo>
                  <a:lnTo>
                    <a:pt x="57" y="201"/>
                  </a:lnTo>
                  <a:lnTo>
                    <a:pt x="57" y="201"/>
                  </a:lnTo>
                  <a:lnTo>
                    <a:pt x="62" y="201"/>
                  </a:lnTo>
                  <a:lnTo>
                    <a:pt x="62" y="201"/>
                  </a:lnTo>
                  <a:lnTo>
                    <a:pt x="74" y="201"/>
                  </a:lnTo>
                  <a:lnTo>
                    <a:pt x="74" y="201"/>
                  </a:lnTo>
                  <a:lnTo>
                    <a:pt x="81" y="201"/>
                  </a:lnTo>
                  <a:lnTo>
                    <a:pt x="81" y="201"/>
                  </a:lnTo>
                  <a:lnTo>
                    <a:pt x="81" y="184"/>
                  </a:lnTo>
                  <a:lnTo>
                    <a:pt x="81" y="184"/>
                  </a:lnTo>
                  <a:lnTo>
                    <a:pt x="81" y="180"/>
                  </a:lnTo>
                  <a:lnTo>
                    <a:pt x="81" y="180"/>
                  </a:lnTo>
                  <a:lnTo>
                    <a:pt x="81" y="173"/>
                  </a:lnTo>
                  <a:lnTo>
                    <a:pt x="81" y="173"/>
                  </a:lnTo>
                  <a:lnTo>
                    <a:pt x="88" y="173"/>
                  </a:lnTo>
                  <a:lnTo>
                    <a:pt x="88" y="173"/>
                  </a:lnTo>
                  <a:lnTo>
                    <a:pt x="88" y="168"/>
                  </a:lnTo>
                  <a:lnTo>
                    <a:pt x="88" y="168"/>
                  </a:lnTo>
                  <a:lnTo>
                    <a:pt x="95" y="168"/>
                  </a:lnTo>
                  <a:lnTo>
                    <a:pt x="95" y="168"/>
                  </a:lnTo>
                  <a:lnTo>
                    <a:pt x="95" y="170"/>
                  </a:lnTo>
                  <a:lnTo>
                    <a:pt x="95" y="170"/>
                  </a:lnTo>
                  <a:lnTo>
                    <a:pt x="100" y="170"/>
                  </a:lnTo>
                  <a:lnTo>
                    <a:pt x="100" y="170"/>
                  </a:lnTo>
                  <a:lnTo>
                    <a:pt x="100" y="173"/>
                  </a:lnTo>
                  <a:lnTo>
                    <a:pt x="100" y="173"/>
                  </a:lnTo>
                  <a:lnTo>
                    <a:pt x="119" y="170"/>
                  </a:lnTo>
                  <a:lnTo>
                    <a:pt x="119" y="170"/>
                  </a:lnTo>
                  <a:lnTo>
                    <a:pt x="137" y="173"/>
                  </a:lnTo>
                  <a:lnTo>
                    <a:pt x="137" y="173"/>
                  </a:lnTo>
                  <a:lnTo>
                    <a:pt x="137" y="173"/>
                  </a:lnTo>
                  <a:lnTo>
                    <a:pt x="137" y="173"/>
                  </a:lnTo>
                  <a:lnTo>
                    <a:pt x="145" y="173"/>
                  </a:lnTo>
                  <a:lnTo>
                    <a:pt x="145" y="173"/>
                  </a:lnTo>
                  <a:lnTo>
                    <a:pt x="149" y="173"/>
                  </a:lnTo>
                  <a:lnTo>
                    <a:pt x="149" y="173"/>
                  </a:lnTo>
                  <a:lnTo>
                    <a:pt x="149" y="168"/>
                  </a:lnTo>
                  <a:lnTo>
                    <a:pt x="149" y="168"/>
                  </a:lnTo>
                  <a:lnTo>
                    <a:pt x="149" y="156"/>
                  </a:lnTo>
                  <a:lnTo>
                    <a:pt x="149" y="156"/>
                  </a:lnTo>
                  <a:lnTo>
                    <a:pt x="175" y="156"/>
                  </a:lnTo>
                  <a:lnTo>
                    <a:pt x="175" y="156"/>
                  </a:lnTo>
                  <a:lnTo>
                    <a:pt x="175" y="144"/>
                  </a:lnTo>
                  <a:lnTo>
                    <a:pt x="175" y="144"/>
                  </a:lnTo>
                  <a:lnTo>
                    <a:pt x="175" y="139"/>
                  </a:lnTo>
                  <a:lnTo>
                    <a:pt x="175" y="139"/>
                  </a:lnTo>
                  <a:lnTo>
                    <a:pt x="173" y="139"/>
                  </a:lnTo>
                  <a:lnTo>
                    <a:pt x="173" y="139"/>
                  </a:lnTo>
                  <a:lnTo>
                    <a:pt x="173" y="69"/>
                  </a:lnTo>
                  <a:lnTo>
                    <a:pt x="173" y="69"/>
                  </a:lnTo>
                  <a:lnTo>
                    <a:pt x="189" y="69"/>
                  </a:lnTo>
                  <a:lnTo>
                    <a:pt x="189" y="69"/>
                  </a:lnTo>
                  <a:lnTo>
                    <a:pt x="189" y="36"/>
                  </a:lnTo>
                  <a:lnTo>
                    <a:pt x="189" y="36"/>
                  </a:lnTo>
                  <a:lnTo>
                    <a:pt x="197" y="36"/>
                  </a:lnTo>
                  <a:lnTo>
                    <a:pt x="197" y="36"/>
                  </a:lnTo>
                  <a:lnTo>
                    <a:pt x="197" y="19"/>
                  </a:lnTo>
                  <a:lnTo>
                    <a:pt x="197" y="19"/>
                  </a:lnTo>
                  <a:lnTo>
                    <a:pt x="220" y="19"/>
                  </a:lnTo>
                  <a:lnTo>
                    <a:pt x="220" y="19"/>
                  </a:lnTo>
                  <a:lnTo>
                    <a:pt x="220" y="0"/>
                  </a:lnTo>
                  <a:lnTo>
                    <a:pt x="220" y="0"/>
                  </a:lnTo>
                  <a:lnTo>
                    <a:pt x="220" y="0"/>
                  </a:lnTo>
                  <a:lnTo>
                    <a:pt x="220" y="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27" name="Freeform 826"/>
            <p:cNvSpPr>
              <a:spLocks/>
            </p:cNvSpPr>
            <p:nvPr/>
          </p:nvSpPr>
          <p:spPr bwMode="auto">
            <a:xfrm>
              <a:off x="2691" y="1132"/>
              <a:ext cx="473" cy="518"/>
            </a:xfrm>
            <a:custGeom>
              <a:avLst/>
              <a:gdLst/>
              <a:ahLst/>
              <a:cxnLst>
                <a:cxn ang="0">
                  <a:pos x="196" y="222"/>
                </a:cxn>
                <a:cxn ang="0">
                  <a:pos x="158" y="298"/>
                </a:cxn>
                <a:cxn ang="0">
                  <a:pos x="45" y="288"/>
                </a:cxn>
                <a:cxn ang="0">
                  <a:pos x="50" y="283"/>
                </a:cxn>
                <a:cxn ang="0">
                  <a:pos x="57" y="281"/>
                </a:cxn>
                <a:cxn ang="0">
                  <a:pos x="59" y="279"/>
                </a:cxn>
                <a:cxn ang="0">
                  <a:pos x="59" y="272"/>
                </a:cxn>
                <a:cxn ang="0">
                  <a:pos x="59" y="267"/>
                </a:cxn>
                <a:cxn ang="0">
                  <a:pos x="57" y="257"/>
                </a:cxn>
                <a:cxn ang="0">
                  <a:pos x="54" y="253"/>
                </a:cxn>
                <a:cxn ang="0">
                  <a:pos x="50" y="246"/>
                </a:cxn>
                <a:cxn ang="0">
                  <a:pos x="38" y="241"/>
                </a:cxn>
                <a:cxn ang="0">
                  <a:pos x="38" y="239"/>
                </a:cxn>
                <a:cxn ang="0">
                  <a:pos x="33" y="236"/>
                </a:cxn>
                <a:cxn ang="0">
                  <a:pos x="31" y="227"/>
                </a:cxn>
                <a:cxn ang="0">
                  <a:pos x="36" y="222"/>
                </a:cxn>
                <a:cxn ang="0">
                  <a:pos x="33" y="217"/>
                </a:cxn>
                <a:cxn ang="0">
                  <a:pos x="31" y="210"/>
                </a:cxn>
                <a:cxn ang="0">
                  <a:pos x="33" y="205"/>
                </a:cxn>
                <a:cxn ang="0">
                  <a:pos x="38" y="208"/>
                </a:cxn>
                <a:cxn ang="0">
                  <a:pos x="36" y="201"/>
                </a:cxn>
                <a:cxn ang="0">
                  <a:pos x="40" y="194"/>
                </a:cxn>
                <a:cxn ang="0">
                  <a:pos x="36" y="191"/>
                </a:cxn>
                <a:cxn ang="0">
                  <a:pos x="36" y="184"/>
                </a:cxn>
                <a:cxn ang="0">
                  <a:pos x="38" y="175"/>
                </a:cxn>
                <a:cxn ang="0">
                  <a:pos x="38" y="172"/>
                </a:cxn>
                <a:cxn ang="0">
                  <a:pos x="43" y="165"/>
                </a:cxn>
                <a:cxn ang="0">
                  <a:pos x="43" y="163"/>
                </a:cxn>
                <a:cxn ang="0">
                  <a:pos x="47" y="158"/>
                </a:cxn>
                <a:cxn ang="0">
                  <a:pos x="52" y="156"/>
                </a:cxn>
                <a:cxn ang="0">
                  <a:pos x="52" y="151"/>
                </a:cxn>
                <a:cxn ang="0">
                  <a:pos x="50" y="144"/>
                </a:cxn>
                <a:cxn ang="0">
                  <a:pos x="50" y="139"/>
                </a:cxn>
                <a:cxn ang="0">
                  <a:pos x="57" y="135"/>
                </a:cxn>
                <a:cxn ang="0">
                  <a:pos x="64" y="132"/>
                </a:cxn>
                <a:cxn ang="0">
                  <a:pos x="76" y="137"/>
                </a:cxn>
                <a:cxn ang="0">
                  <a:pos x="71" y="130"/>
                </a:cxn>
                <a:cxn ang="0">
                  <a:pos x="73" y="125"/>
                </a:cxn>
                <a:cxn ang="0">
                  <a:pos x="85" y="128"/>
                </a:cxn>
                <a:cxn ang="0">
                  <a:pos x="90" y="120"/>
                </a:cxn>
                <a:cxn ang="0">
                  <a:pos x="85" y="113"/>
                </a:cxn>
                <a:cxn ang="0">
                  <a:pos x="90" y="111"/>
                </a:cxn>
                <a:cxn ang="0">
                  <a:pos x="83" y="106"/>
                </a:cxn>
                <a:cxn ang="0">
                  <a:pos x="76" y="99"/>
                </a:cxn>
                <a:cxn ang="0">
                  <a:pos x="76" y="92"/>
                </a:cxn>
                <a:cxn ang="0">
                  <a:pos x="69" y="85"/>
                </a:cxn>
                <a:cxn ang="0">
                  <a:pos x="64" y="76"/>
                </a:cxn>
                <a:cxn ang="0">
                  <a:pos x="54" y="73"/>
                </a:cxn>
                <a:cxn ang="0">
                  <a:pos x="54" y="68"/>
                </a:cxn>
                <a:cxn ang="0">
                  <a:pos x="50" y="64"/>
                </a:cxn>
                <a:cxn ang="0">
                  <a:pos x="40" y="59"/>
                </a:cxn>
                <a:cxn ang="0">
                  <a:pos x="31" y="54"/>
                </a:cxn>
                <a:cxn ang="0">
                  <a:pos x="19" y="45"/>
                </a:cxn>
                <a:cxn ang="0">
                  <a:pos x="10" y="35"/>
                </a:cxn>
                <a:cxn ang="0">
                  <a:pos x="0" y="31"/>
                </a:cxn>
                <a:cxn ang="0">
                  <a:pos x="31" y="28"/>
                </a:cxn>
                <a:cxn ang="0">
                  <a:pos x="52" y="47"/>
                </a:cxn>
                <a:cxn ang="0">
                  <a:pos x="78" y="42"/>
                </a:cxn>
                <a:cxn ang="0">
                  <a:pos x="104" y="38"/>
                </a:cxn>
                <a:cxn ang="0">
                  <a:pos x="135" y="35"/>
                </a:cxn>
                <a:cxn ang="0">
                  <a:pos x="156" y="17"/>
                </a:cxn>
                <a:cxn ang="0">
                  <a:pos x="189" y="7"/>
                </a:cxn>
              </a:cxnLst>
              <a:rect l="0" t="0" r="r" b="b"/>
              <a:pathLst>
                <a:path w="272" h="298">
                  <a:moveTo>
                    <a:pt x="201" y="0"/>
                  </a:moveTo>
                  <a:lnTo>
                    <a:pt x="201" y="14"/>
                  </a:lnTo>
                  <a:lnTo>
                    <a:pt x="201" y="14"/>
                  </a:lnTo>
                  <a:lnTo>
                    <a:pt x="201" y="50"/>
                  </a:lnTo>
                  <a:lnTo>
                    <a:pt x="201" y="50"/>
                  </a:lnTo>
                  <a:lnTo>
                    <a:pt x="201" y="54"/>
                  </a:lnTo>
                  <a:lnTo>
                    <a:pt x="201" y="54"/>
                  </a:lnTo>
                  <a:lnTo>
                    <a:pt x="201" y="61"/>
                  </a:lnTo>
                  <a:lnTo>
                    <a:pt x="201" y="61"/>
                  </a:lnTo>
                  <a:lnTo>
                    <a:pt x="199" y="83"/>
                  </a:lnTo>
                  <a:lnTo>
                    <a:pt x="199" y="83"/>
                  </a:lnTo>
                  <a:lnTo>
                    <a:pt x="201" y="118"/>
                  </a:lnTo>
                  <a:lnTo>
                    <a:pt x="201" y="118"/>
                  </a:lnTo>
                  <a:lnTo>
                    <a:pt x="199" y="116"/>
                  </a:lnTo>
                  <a:lnTo>
                    <a:pt x="199" y="116"/>
                  </a:lnTo>
                  <a:lnTo>
                    <a:pt x="196" y="217"/>
                  </a:lnTo>
                  <a:lnTo>
                    <a:pt x="196" y="217"/>
                  </a:lnTo>
                  <a:lnTo>
                    <a:pt x="196" y="222"/>
                  </a:lnTo>
                  <a:lnTo>
                    <a:pt x="196" y="222"/>
                  </a:lnTo>
                  <a:lnTo>
                    <a:pt x="234" y="222"/>
                  </a:lnTo>
                  <a:lnTo>
                    <a:pt x="234" y="222"/>
                  </a:lnTo>
                  <a:lnTo>
                    <a:pt x="234" y="257"/>
                  </a:lnTo>
                  <a:lnTo>
                    <a:pt x="234" y="257"/>
                  </a:lnTo>
                  <a:lnTo>
                    <a:pt x="272" y="257"/>
                  </a:lnTo>
                  <a:lnTo>
                    <a:pt x="272" y="257"/>
                  </a:lnTo>
                  <a:lnTo>
                    <a:pt x="272" y="291"/>
                  </a:lnTo>
                  <a:lnTo>
                    <a:pt x="272" y="291"/>
                  </a:lnTo>
                  <a:lnTo>
                    <a:pt x="262" y="291"/>
                  </a:lnTo>
                  <a:lnTo>
                    <a:pt x="262" y="291"/>
                  </a:lnTo>
                  <a:lnTo>
                    <a:pt x="262" y="298"/>
                  </a:lnTo>
                  <a:lnTo>
                    <a:pt x="262" y="298"/>
                  </a:lnTo>
                  <a:lnTo>
                    <a:pt x="227" y="298"/>
                  </a:lnTo>
                  <a:lnTo>
                    <a:pt x="227" y="298"/>
                  </a:lnTo>
                  <a:lnTo>
                    <a:pt x="227" y="298"/>
                  </a:lnTo>
                  <a:lnTo>
                    <a:pt x="227" y="298"/>
                  </a:lnTo>
                  <a:lnTo>
                    <a:pt x="161" y="298"/>
                  </a:lnTo>
                  <a:lnTo>
                    <a:pt x="161" y="298"/>
                  </a:lnTo>
                  <a:lnTo>
                    <a:pt x="158" y="298"/>
                  </a:lnTo>
                  <a:lnTo>
                    <a:pt x="158" y="298"/>
                  </a:lnTo>
                  <a:lnTo>
                    <a:pt x="123" y="298"/>
                  </a:lnTo>
                  <a:lnTo>
                    <a:pt x="123" y="298"/>
                  </a:lnTo>
                  <a:lnTo>
                    <a:pt x="50" y="295"/>
                  </a:lnTo>
                  <a:lnTo>
                    <a:pt x="50" y="295"/>
                  </a:lnTo>
                  <a:lnTo>
                    <a:pt x="50" y="293"/>
                  </a:lnTo>
                  <a:lnTo>
                    <a:pt x="50" y="293"/>
                  </a:lnTo>
                  <a:lnTo>
                    <a:pt x="47" y="293"/>
                  </a:lnTo>
                  <a:lnTo>
                    <a:pt x="47" y="293"/>
                  </a:lnTo>
                  <a:lnTo>
                    <a:pt x="47" y="293"/>
                  </a:lnTo>
                  <a:lnTo>
                    <a:pt x="47" y="293"/>
                  </a:lnTo>
                  <a:lnTo>
                    <a:pt x="45" y="291"/>
                  </a:lnTo>
                  <a:lnTo>
                    <a:pt x="45" y="291"/>
                  </a:lnTo>
                  <a:lnTo>
                    <a:pt x="45" y="288"/>
                  </a:lnTo>
                  <a:lnTo>
                    <a:pt x="45" y="288"/>
                  </a:lnTo>
                  <a:lnTo>
                    <a:pt x="45" y="288"/>
                  </a:lnTo>
                  <a:lnTo>
                    <a:pt x="45" y="288"/>
                  </a:lnTo>
                  <a:lnTo>
                    <a:pt x="45" y="288"/>
                  </a:lnTo>
                  <a:lnTo>
                    <a:pt x="45" y="288"/>
                  </a:lnTo>
                  <a:lnTo>
                    <a:pt x="43" y="286"/>
                  </a:lnTo>
                  <a:lnTo>
                    <a:pt x="43" y="286"/>
                  </a:lnTo>
                  <a:lnTo>
                    <a:pt x="45" y="286"/>
                  </a:lnTo>
                  <a:lnTo>
                    <a:pt x="45" y="286"/>
                  </a:lnTo>
                  <a:lnTo>
                    <a:pt x="45" y="283"/>
                  </a:lnTo>
                  <a:lnTo>
                    <a:pt x="45" y="283"/>
                  </a:lnTo>
                  <a:lnTo>
                    <a:pt x="45" y="283"/>
                  </a:lnTo>
                  <a:lnTo>
                    <a:pt x="45" y="283"/>
                  </a:lnTo>
                  <a:lnTo>
                    <a:pt x="45" y="283"/>
                  </a:lnTo>
                  <a:lnTo>
                    <a:pt x="45" y="283"/>
                  </a:lnTo>
                  <a:lnTo>
                    <a:pt x="47" y="283"/>
                  </a:lnTo>
                  <a:lnTo>
                    <a:pt x="47" y="283"/>
                  </a:lnTo>
                  <a:lnTo>
                    <a:pt x="47" y="283"/>
                  </a:lnTo>
                  <a:lnTo>
                    <a:pt x="47" y="283"/>
                  </a:lnTo>
                  <a:lnTo>
                    <a:pt x="47" y="281"/>
                  </a:lnTo>
                  <a:lnTo>
                    <a:pt x="47" y="281"/>
                  </a:lnTo>
                  <a:lnTo>
                    <a:pt x="50" y="281"/>
                  </a:lnTo>
                  <a:lnTo>
                    <a:pt x="50" y="281"/>
                  </a:lnTo>
                  <a:lnTo>
                    <a:pt x="50" y="283"/>
                  </a:lnTo>
                  <a:lnTo>
                    <a:pt x="50" y="283"/>
                  </a:lnTo>
                  <a:lnTo>
                    <a:pt x="52" y="283"/>
                  </a:lnTo>
                  <a:lnTo>
                    <a:pt x="52" y="283"/>
                  </a:lnTo>
                  <a:lnTo>
                    <a:pt x="52" y="281"/>
                  </a:lnTo>
                  <a:lnTo>
                    <a:pt x="52" y="281"/>
                  </a:lnTo>
                  <a:lnTo>
                    <a:pt x="52" y="281"/>
                  </a:lnTo>
                  <a:lnTo>
                    <a:pt x="52" y="281"/>
                  </a:lnTo>
                  <a:lnTo>
                    <a:pt x="54" y="281"/>
                  </a:lnTo>
                  <a:lnTo>
                    <a:pt x="54" y="281"/>
                  </a:lnTo>
                  <a:lnTo>
                    <a:pt x="54" y="281"/>
                  </a:lnTo>
                  <a:lnTo>
                    <a:pt x="54" y="281"/>
                  </a:lnTo>
                  <a:lnTo>
                    <a:pt x="54" y="281"/>
                  </a:lnTo>
                  <a:lnTo>
                    <a:pt x="54" y="281"/>
                  </a:lnTo>
                  <a:lnTo>
                    <a:pt x="57" y="281"/>
                  </a:lnTo>
                  <a:lnTo>
                    <a:pt x="57" y="281"/>
                  </a:lnTo>
                  <a:lnTo>
                    <a:pt x="57" y="281"/>
                  </a:lnTo>
                  <a:lnTo>
                    <a:pt x="57" y="281"/>
                  </a:lnTo>
                  <a:lnTo>
                    <a:pt x="57" y="281"/>
                  </a:lnTo>
                  <a:lnTo>
                    <a:pt x="57" y="281"/>
                  </a:lnTo>
                  <a:lnTo>
                    <a:pt x="57" y="283"/>
                  </a:lnTo>
                  <a:lnTo>
                    <a:pt x="57" y="283"/>
                  </a:lnTo>
                  <a:lnTo>
                    <a:pt x="57" y="283"/>
                  </a:lnTo>
                  <a:lnTo>
                    <a:pt x="57" y="283"/>
                  </a:lnTo>
                  <a:lnTo>
                    <a:pt x="59" y="283"/>
                  </a:lnTo>
                  <a:lnTo>
                    <a:pt x="59" y="283"/>
                  </a:lnTo>
                  <a:lnTo>
                    <a:pt x="59" y="283"/>
                  </a:lnTo>
                  <a:lnTo>
                    <a:pt x="59" y="283"/>
                  </a:lnTo>
                  <a:lnTo>
                    <a:pt x="59" y="283"/>
                  </a:lnTo>
                  <a:lnTo>
                    <a:pt x="59" y="283"/>
                  </a:lnTo>
                  <a:lnTo>
                    <a:pt x="59" y="283"/>
                  </a:lnTo>
                  <a:lnTo>
                    <a:pt x="59" y="283"/>
                  </a:lnTo>
                  <a:lnTo>
                    <a:pt x="59" y="283"/>
                  </a:lnTo>
                  <a:lnTo>
                    <a:pt x="59" y="283"/>
                  </a:lnTo>
                  <a:lnTo>
                    <a:pt x="59" y="281"/>
                  </a:lnTo>
                  <a:lnTo>
                    <a:pt x="59" y="281"/>
                  </a:lnTo>
                  <a:lnTo>
                    <a:pt x="59" y="281"/>
                  </a:lnTo>
                  <a:lnTo>
                    <a:pt x="59" y="281"/>
                  </a:lnTo>
                  <a:lnTo>
                    <a:pt x="59" y="279"/>
                  </a:lnTo>
                  <a:lnTo>
                    <a:pt x="59" y="279"/>
                  </a:lnTo>
                  <a:lnTo>
                    <a:pt x="59" y="279"/>
                  </a:lnTo>
                  <a:lnTo>
                    <a:pt x="59" y="279"/>
                  </a:lnTo>
                  <a:lnTo>
                    <a:pt x="59" y="276"/>
                  </a:lnTo>
                  <a:lnTo>
                    <a:pt x="59" y="276"/>
                  </a:lnTo>
                  <a:lnTo>
                    <a:pt x="59" y="274"/>
                  </a:lnTo>
                  <a:lnTo>
                    <a:pt x="59" y="274"/>
                  </a:lnTo>
                  <a:lnTo>
                    <a:pt x="59" y="274"/>
                  </a:lnTo>
                  <a:lnTo>
                    <a:pt x="59" y="274"/>
                  </a:lnTo>
                  <a:lnTo>
                    <a:pt x="59" y="274"/>
                  </a:lnTo>
                  <a:lnTo>
                    <a:pt x="59" y="274"/>
                  </a:lnTo>
                  <a:lnTo>
                    <a:pt x="59" y="274"/>
                  </a:lnTo>
                  <a:lnTo>
                    <a:pt x="59" y="274"/>
                  </a:lnTo>
                  <a:lnTo>
                    <a:pt x="59" y="272"/>
                  </a:lnTo>
                  <a:lnTo>
                    <a:pt x="59" y="272"/>
                  </a:lnTo>
                  <a:lnTo>
                    <a:pt x="57" y="272"/>
                  </a:lnTo>
                  <a:lnTo>
                    <a:pt x="57" y="272"/>
                  </a:lnTo>
                  <a:lnTo>
                    <a:pt x="59" y="272"/>
                  </a:lnTo>
                  <a:lnTo>
                    <a:pt x="59" y="272"/>
                  </a:lnTo>
                  <a:lnTo>
                    <a:pt x="59" y="269"/>
                  </a:lnTo>
                  <a:lnTo>
                    <a:pt x="59" y="269"/>
                  </a:lnTo>
                  <a:lnTo>
                    <a:pt x="59" y="269"/>
                  </a:lnTo>
                  <a:lnTo>
                    <a:pt x="59" y="269"/>
                  </a:lnTo>
                  <a:lnTo>
                    <a:pt x="62" y="269"/>
                  </a:lnTo>
                  <a:lnTo>
                    <a:pt x="62" y="269"/>
                  </a:lnTo>
                  <a:lnTo>
                    <a:pt x="62" y="267"/>
                  </a:lnTo>
                  <a:lnTo>
                    <a:pt x="62" y="267"/>
                  </a:lnTo>
                  <a:lnTo>
                    <a:pt x="64" y="267"/>
                  </a:lnTo>
                  <a:lnTo>
                    <a:pt x="64" y="267"/>
                  </a:lnTo>
                  <a:lnTo>
                    <a:pt x="62" y="267"/>
                  </a:lnTo>
                  <a:lnTo>
                    <a:pt x="62" y="267"/>
                  </a:lnTo>
                  <a:lnTo>
                    <a:pt x="62" y="267"/>
                  </a:lnTo>
                  <a:lnTo>
                    <a:pt x="62" y="267"/>
                  </a:lnTo>
                  <a:lnTo>
                    <a:pt x="62" y="267"/>
                  </a:lnTo>
                  <a:lnTo>
                    <a:pt x="62" y="267"/>
                  </a:lnTo>
                  <a:lnTo>
                    <a:pt x="59" y="267"/>
                  </a:lnTo>
                  <a:lnTo>
                    <a:pt x="59" y="267"/>
                  </a:lnTo>
                  <a:lnTo>
                    <a:pt x="59" y="267"/>
                  </a:lnTo>
                  <a:lnTo>
                    <a:pt x="59" y="267"/>
                  </a:lnTo>
                  <a:lnTo>
                    <a:pt x="54" y="265"/>
                  </a:lnTo>
                  <a:lnTo>
                    <a:pt x="54" y="265"/>
                  </a:lnTo>
                  <a:lnTo>
                    <a:pt x="54" y="262"/>
                  </a:lnTo>
                  <a:lnTo>
                    <a:pt x="54" y="262"/>
                  </a:lnTo>
                  <a:lnTo>
                    <a:pt x="54" y="262"/>
                  </a:lnTo>
                  <a:lnTo>
                    <a:pt x="54" y="262"/>
                  </a:lnTo>
                  <a:lnTo>
                    <a:pt x="54" y="262"/>
                  </a:lnTo>
                  <a:lnTo>
                    <a:pt x="54" y="262"/>
                  </a:lnTo>
                  <a:lnTo>
                    <a:pt x="57" y="260"/>
                  </a:lnTo>
                  <a:lnTo>
                    <a:pt x="57" y="260"/>
                  </a:lnTo>
                  <a:lnTo>
                    <a:pt x="57" y="260"/>
                  </a:lnTo>
                  <a:lnTo>
                    <a:pt x="57" y="260"/>
                  </a:lnTo>
                  <a:lnTo>
                    <a:pt x="57" y="260"/>
                  </a:lnTo>
                  <a:lnTo>
                    <a:pt x="57" y="260"/>
                  </a:lnTo>
                  <a:lnTo>
                    <a:pt x="57" y="257"/>
                  </a:lnTo>
                  <a:lnTo>
                    <a:pt x="57" y="257"/>
                  </a:lnTo>
                  <a:lnTo>
                    <a:pt x="57" y="257"/>
                  </a:lnTo>
                  <a:lnTo>
                    <a:pt x="57" y="257"/>
                  </a:lnTo>
                  <a:lnTo>
                    <a:pt x="54" y="257"/>
                  </a:lnTo>
                  <a:lnTo>
                    <a:pt x="54" y="257"/>
                  </a:lnTo>
                  <a:lnTo>
                    <a:pt x="54" y="257"/>
                  </a:lnTo>
                  <a:lnTo>
                    <a:pt x="54" y="257"/>
                  </a:lnTo>
                  <a:lnTo>
                    <a:pt x="52" y="257"/>
                  </a:lnTo>
                  <a:lnTo>
                    <a:pt x="52" y="257"/>
                  </a:lnTo>
                  <a:lnTo>
                    <a:pt x="52" y="257"/>
                  </a:lnTo>
                  <a:lnTo>
                    <a:pt x="52" y="257"/>
                  </a:lnTo>
                  <a:lnTo>
                    <a:pt x="52" y="255"/>
                  </a:lnTo>
                  <a:lnTo>
                    <a:pt x="52" y="255"/>
                  </a:lnTo>
                  <a:lnTo>
                    <a:pt x="54" y="255"/>
                  </a:lnTo>
                  <a:lnTo>
                    <a:pt x="54" y="255"/>
                  </a:lnTo>
                  <a:lnTo>
                    <a:pt x="54" y="253"/>
                  </a:lnTo>
                  <a:lnTo>
                    <a:pt x="54" y="253"/>
                  </a:lnTo>
                  <a:lnTo>
                    <a:pt x="54" y="253"/>
                  </a:lnTo>
                  <a:lnTo>
                    <a:pt x="54" y="253"/>
                  </a:lnTo>
                  <a:lnTo>
                    <a:pt x="54" y="253"/>
                  </a:lnTo>
                  <a:lnTo>
                    <a:pt x="54" y="253"/>
                  </a:lnTo>
                  <a:lnTo>
                    <a:pt x="54" y="253"/>
                  </a:lnTo>
                  <a:lnTo>
                    <a:pt x="54" y="253"/>
                  </a:lnTo>
                  <a:lnTo>
                    <a:pt x="52" y="253"/>
                  </a:lnTo>
                  <a:lnTo>
                    <a:pt x="52" y="253"/>
                  </a:lnTo>
                  <a:lnTo>
                    <a:pt x="52" y="250"/>
                  </a:lnTo>
                  <a:lnTo>
                    <a:pt x="52" y="250"/>
                  </a:lnTo>
                  <a:lnTo>
                    <a:pt x="52" y="250"/>
                  </a:lnTo>
                  <a:lnTo>
                    <a:pt x="52" y="250"/>
                  </a:lnTo>
                  <a:lnTo>
                    <a:pt x="52" y="250"/>
                  </a:lnTo>
                  <a:lnTo>
                    <a:pt x="52" y="250"/>
                  </a:lnTo>
                  <a:lnTo>
                    <a:pt x="52" y="248"/>
                  </a:lnTo>
                  <a:lnTo>
                    <a:pt x="52" y="248"/>
                  </a:lnTo>
                  <a:lnTo>
                    <a:pt x="52" y="248"/>
                  </a:lnTo>
                  <a:lnTo>
                    <a:pt x="52" y="248"/>
                  </a:lnTo>
                  <a:lnTo>
                    <a:pt x="52" y="248"/>
                  </a:lnTo>
                  <a:lnTo>
                    <a:pt x="52" y="248"/>
                  </a:lnTo>
                  <a:lnTo>
                    <a:pt x="52" y="246"/>
                  </a:lnTo>
                  <a:lnTo>
                    <a:pt x="52" y="246"/>
                  </a:lnTo>
                  <a:lnTo>
                    <a:pt x="50" y="246"/>
                  </a:lnTo>
                  <a:lnTo>
                    <a:pt x="50" y="246"/>
                  </a:lnTo>
                  <a:lnTo>
                    <a:pt x="50" y="246"/>
                  </a:lnTo>
                  <a:lnTo>
                    <a:pt x="50" y="246"/>
                  </a:lnTo>
                  <a:lnTo>
                    <a:pt x="47" y="246"/>
                  </a:lnTo>
                  <a:lnTo>
                    <a:pt x="47" y="246"/>
                  </a:lnTo>
                  <a:lnTo>
                    <a:pt x="47" y="246"/>
                  </a:lnTo>
                  <a:lnTo>
                    <a:pt x="47" y="246"/>
                  </a:lnTo>
                  <a:lnTo>
                    <a:pt x="47" y="246"/>
                  </a:lnTo>
                  <a:lnTo>
                    <a:pt x="47" y="246"/>
                  </a:lnTo>
                  <a:lnTo>
                    <a:pt x="45" y="246"/>
                  </a:lnTo>
                  <a:lnTo>
                    <a:pt x="45" y="246"/>
                  </a:lnTo>
                  <a:lnTo>
                    <a:pt x="43" y="243"/>
                  </a:lnTo>
                  <a:lnTo>
                    <a:pt x="43" y="243"/>
                  </a:lnTo>
                  <a:lnTo>
                    <a:pt x="40" y="243"/>
                  </a:lnTo>
                  <a:lnTo>
                    <a:pt x="40" y="243"/>
                  </a:lnTo>
                  <a:lnTo>
                    <a:pt x="40" y="243"/>
                  </a:lnTo>
                  <a:lnTo>
                    <a:pt x="40" y="243"/>
                  </a:lnTo>
                  <a:lnTo>
                    <a:pt x="40" y="241"/>
                  </a:lnTo>
                  <a:lnTo>
                    <a:pt x="40" y="241"/>
                  </a:lnTo>
                  <a:lnTo>
                    <a:pt x="38" y="241"/>
                  </a:lnTo>
                  <a:lnTo>
                    <a:pt x="38" y="241"/>
                  </a:lnTo>
                  <a:lnTo>
                    <a:pt x="38" y="241"/>
                  </a:lnTo>
                  <a:lnTo>
                    <a:pt x="38" y="241"/>
                  </a:lnTo>
                  <a:lnTo>
                    <a:pt x="36" y="241"/>
                  </a:lnTo>
                  <a:lnTo>
                    <a:pt x="36" y="241"/>
                  </a:lnTo>
                  <a:lnTo>
                    <a:pt x="36" y="239"/>
                  </a:lnTo>
                  <a:lnTo>
                    <a:pt x="36" y="239"/>
                  </a:lnTo>
                  <a:lnTo>
                    <a:pt x="36" y="239"/>
                  </a:lnTo>
                  <a:lnTo>
                    <a:pt x="36" y="239"/>
                  </a:lnTo>
                  <a:lnTo>
                    <a:pt x="36" y="239"/>
                  </a:lnTo>
                  <a:lnTo>
                    <a:pt x="36" y="239"/>
                  </a:lnTo>
                  <a:lnTo>
                    <a:pt x="36" y="239"/>
                  </a:lnTo>
                  <a:lnTo>
                    <a:pt x="36" y="239"/>
                  </a:lnTo>
                  <a:lnTo>
                    <a:pt x="36" y="239"/>
                  </a:lnTo>
                  <a:lnTo>
                    <a:pt x="36" y="239"/>
                  </a:lnTo>
                  <a:lnTo>
                    <a:pt x="38" y="239"/>
                  </a:lnTo>
                  <a:lnTo>
                    <a:pt x="38" y="239"/>
                  </a:lnTo>
                  <a:lnTo>
                    <a:pt x="38" y="239"/>
                  </a:lnTo>
                  <a:lnTo>
                    <a:pt x="38" y="239"/>
                  </a:lnTo>
                  <a:lnTo>
                    <a:pt x="40" y="236"/>
                  </a:lnTo>
                  <a:lnTo>
                    <a:pt x="40" y="236"/>
                  </a:lnTo>
                  <a:lnTo>
                    <a:pt x="40" y="236"/>
                  </a:lnTo>
                  <a:lnTo>
                    <a:pt x="40" y="236"/>
                  </a:lnTo>
                  <a:lnTo>
                    <a:pt x="40" y="236"/>
                  </a:lnTo>
                  <a:lnTo>
                    <a:pt x="40" y="236"/>
                  </a:lnTo>
                  <a:lnTo>
                    <a:pt x="38" y="236"/>
                  </a:lnTo>
                  <a:lnTo>
                    <a:pt x="38" y="236"/>
                  </a:lnTo>
                  <a:lnTo>
                    <a:pt x="38" y="236"/>
                  </a:lnTo>
                  <a:lnTo>
                    <a:pt x="38" y="236"/>
                  </a:lnTo>
                  <a:lnTo>
                    <a:pt x="38" y="236"/>
                  </a:lnTo>
                  <a:lnTo>
                    <a:pt x="38" y="236"/>
                  </a:lnTo>
                  <a:lnTo>
                    <a:pt x="36" y="236"/>
                  </a:lnTo>
                  <a:lnTo>
                    <a:pt x="36" y="236"/>
                  </a:lnTo>
                  <a:lnTo>
                    <a:pt x="36" y="236"/>
                  </a:lnTo>
                  <a:lnTo>
                    <a:pt x="36" y="236"/>
                  </a:lnTo>
                  <a:lnTo>
                    <a:pt x="33" y="236"/>
                  </a:lnTo>
                  <a:lnTo>
                    <a:pt x="33" y="236"/>
                  </a:lnTo>
                  <a:lnTo>
                    <a:pt x="33" y="236"/>
                  </a:lnTo>
                  <a:lnTo>
                    <a:pt x="33" y="236"/>
                  </a:lnTo>
                  <a:lnTo>
                    <a:pt x="33" y="234"/>
                  </a:lnTo>
                  <a:lnTo>
                    <a:pt x="33" y="234"/>
                  </a:lnTo>
                  <a:lnTo>
                    <a:pt x="33" y="234"/>
                  </a:lnTo>
                  <a:lnTo>
                    <a:pt x="33" y="234"/>
                  </a:lnTo>
                  <a:lnTo>
                    <a:pt x="33" y="234"/>
                  </a:lnTo>
                  <a:lnTo>
                    <a:pt x="33" y="234"/>
                  </a:lnTo>
                  <a:lnTo>
                    <a:pt x="33" y="231"/>
                  </a:lnTo>
                  <a:lnTo>
                    <a:pt x="33" y="231"/>
                  </a:lnTo>
                  <a:lnTo>
                    <a:pt x="33" y="231"/>
                  </a:lnTo>
                  <a:lnTo>
                    <a:pt x="33" y="231"/>
                  </a:lnTo>
                  <a:lnTo>
                    <a:pt x="33" y="229"/>
                  </a:lnTo>
                  <a:lnTo>
                    <a:pt x="33" y="229"/>
                  </a:lnTo>
                  <a:lnTo>
                    <a:pt x="33" y="229"/>
                  </a:lnTo>
                  <a:lnTo>
                    <a:pt x="33" y="229"/>
                  </a:lnTo>
                  <a:lnTo>
                    <a:pt x="33" y="227"/>
                  </a:lnTo>
                  <a:lnTo>
                    <a:pt x="33" y="227"/>
                  </a:lnTo>
                  <a:lnTo>
                    <a:pt x="31" y="227"/>
                  </a:lnTo>
                  <a:lnTo>
                    <a:pt x="31" y="227"/>
                  </a:lnTo>
                  <a:lnTo>
                    <a:pt x="31" y="224"/>
                  </a:lnTo>
                  <a:lnTo>
                    <a:pt x="31" y="224"/>
                  </a:lnTo>
                  <a:lnTo>
                    <a:pt x="31" y="224"/>
                  </a:lnTo>
                  <a:lnTo>
                    <a:pt x="31" y="224"/>
                  </a:lnTo>
                  <a:lnTo>
                    <a:pt x="31" y="224"/>
                  </a:lnTo>
                  <a:lnTo>
                    <a:pt x="31" y="224"/>
                  </a:lnTo>
                  <a:lnTo>
                    <a:pt x="31" y="224"/>
                  </a:lnTo>
                  <a:lnTo>
                    <a:pt x="31" y="224"/>
                  </a:lnTo>
                  <a:lnTo>
                    <a:pt x="31" y="224"/>
                  </a:lnTo>
                  <a:lnTo>
                    <a:pt x="31" y="224"/>
                  </a:lnTo>
                  <a:lnTo>
                    <a:pt x="33" y="224"/>
                  </a:lnTo>
                  <a:lnTo>
                    <a:pt x="33" y="224"/>
                  </a:lnTo>
                  <a:lnTo>
                    <a:pt x="33" y="224"/>
                  </a:lnTo>
                  <a:lnTo>
                    <a:pt x="33" y="224"/>
                  </a:lnTo>
                  <a:lnTo>
                    <a:pt x="36" y="224"/>
                  </a:lnTo>
                  <a:lnTo>
                    <a:pt x="36" y="224"/>
                  </a:lnTo>
                  <a:lnTo>
                    <a:pt x="36" y="224"/>
                  </a:lnTo>
                  <a:lnTo>
                    <a:pt x="36" y="224"/>
                  </a:lnTo>
                  <a:lnTo>
                    <a:pt x="36" y="222"/>
                  </a:lnTo>
                  <a:lnTo>
                    <a:pt x="36" y="222"/>
                  </a:lnTo>
                  <a:lnTo>
                    <a:pt x="36" y="222"/>
                  </a:lnTo>
                  <a:lnTo>
                    <a:pt x="36" y="222"/>
                  </a:lnTo>
                  <a:lnTo>
                    <a:pt x="36" y="222"/>
                  </a:lnTo>
                  <a:lnTo>
                    <a:pt x="36" y="222"/>
                  </a:lnTo>
                  <a:lnTo>
                    <a:pt x="36" y="222"/>
                  </a:lnTo>
                  <a:lnTo>
                    <a:pt x="36" y="222"/>
                  </a:lnTo>
                  <a:lnTo>
                    <a:pt x="33" y="220"/>
                  </a:lnTo>
                  <a:lnTo>
                    <a:pt x="33" y="220"/>
                  </a:lnTo>
                  <a:lnTo>
                    <a:pt x="33" y="220"/>
                  </a:lnTo>
                  <a:lnTo>
                    <a:pt x="33" y="220"/>
                  </a:lnTo>
                  <a:lnTo>
                    <a:pt x="33" y="220"/>
                  </a:lnTo>
                  <a:lnTo>
                    <a:pt x="33" y="220"/>
                  </a:lnTo>
                  <a:lnTo>
                    <a:pt x="33" y="217"/>
                  </a:lnTo>
                  <a:lnTo>
                    <a:pt x="33" y="217"/>
                  </a:lnTo>
                  <a:lnTo>
                    <a:pt x="33" y="217"/>
                  </a:lnTo>
                  <a:lnTo>
                    <a:pt x="33" y="217"/>
                  </a:lnTo>
                  <a:lnTo>
                    <a:pt x="33" y="217"/>
                  </a:lnTo>
                  <a:lnTo>
                    <a:pt x="33" y="217"/>
                  </a:lnTo>
                  <a:lnTo>
                    <a:pt x="33" y="215"/>
                  </a:lnTo>
                  <a:lnTo>
                    <a:pt x="33" y="215"/>
                  </a:lnTo>
                  <a:lnTo>
                    <a:pt x="33" y="215"/>
                  </a:lnTo>
                  <a:lnTo>
                    <a:pt x="33" y="215"/>
                  </a:lnTo>
                  <a:lnTo>
                    <a:pt x="33" y="215"/>
                  </a:lnTo>
                  <a:lnTo>
                    <a:pt x="33" y="215"/>
                  </a:lnTo>
                  <a:lnTo>
                    <a:pt x="33" y="213"/>
                  </a:lnTo>
                  <a:lnTo>
                    <a:pt x="33" y="213"/>
                  </a:lnTo>
                  <a:lnTo>
                    <a:pt x="33" y="213"/>
                  </a:lnTo>
                  <a:lnTo>
                    <a:pt x="33" y="213"/>
                  </a:lnTo>
                  <a:lnTo>
                    <a:pt x="31" y="213"/>
                  </a:lnTo>
                  <a:lnTo>
                    <a:pt x="31" y="213"/>
                  </a:lnTo>
                  <a:lnTo>
                    <a:pt x="31" y="213"/>
                  </a:lnTo>
                  <a:lnTo>
                    <a:pt x="31" y="213"/>
                  </a:lnTo>
                  <a:lnTo>
                    <a:pt x="31" y="213"/>
                  </a:lnTo>
                  <a:lnTo>
                    <a:pt x="31" y="213"/>
                  </a:lnTo>
                  <a:lnTo>
                    <a:pt x="31" y="213"/>
                  </a:lnTo>
                  <a:lnTo>
                    <a:pt x="31" y="213"/>
                  </a:lnTo>
                  <a:lnTo>
                    <a:pt x="31" y="210"/>
                  </a:lnTo>
                  <a:lnTo>
                    <a:pt x="31" y="210"/>
                  </a:lnTo>
                  <a:lnTo>
                    <a:pt x="31" y="210"/>
                  </a:lnTo>
                  <a:lnTo>
                    <a:pt x="31" y="210"/>
                  </a:lnTo>
                  <a:lnTo>
                    <a:pt x="33" y="210"/>
                  </a:lnTo>
                  <a:lnTo>
                    <a:pt x="33" y="210"/>
                  </a:lnTo>
                  <a:lnTo>
                    <a:pt x="33" y="210"/>
                  </a:lnTo>
                  <a:lnTo>
                    <a:pt x="33" y="210"/>
                  </a:lnTo>
                  <a:lnTo>
                    <a:pt x="33" y="210"/>
                  </a:lnTo>
                  <a:lnTo>
                    <a:pt x="33" y="210"/>
                  </a:lnTo>
                  <a:lnTo>
                    <a:pt x="33" y="210"/>
                  </a:lnTo>
                  <a:lnTo>
                    <a:pt x="33" y="210"/>
                  </a:lnTo>
                  <a:lnTo>
                    <a:pt x="33" y="208"/>
                  </a:lnTo>
                  <a:lnTo>
                    <a:pt x="33" y="208"/>
                  </a:lnTo>
                  <a:lnTo>
                    <a:pt x="33" y="208"/>
                  </a:lnTo>
                  <a:lnTo>
                    <a:pt x="33" y="208"/>
                  </a:lnTo>
                  <a:lnTo>
                    <a:pt x="33" y="205"/>
                  </a:lnTo>
                  <a:lnTo>
                    <a:pt x="33" y="205"/>
                  </a:lnTo>
                  <a:lnTo>
                    <a:pt x="33" y="205"/>
                  </a:lnTo>
                  <a:lnTo>
                    <a:pt x="33" y="205"/>
                  </a:lnTo>
                  <a:lnTo>
                    <a:pt x="33" y="203"/>
                  </a:lnTo>
                  <a:lnTo>
                    <a:pt x="33" y="203"/>
                  </a:lnTo>
                  <a:lnTo>
                    <a:pt x="33" y="203"/>
                  </a:lnTo>
                  <a:lnTo>
                    <a:pt x="33" y="203"/>
                  </a:lnTo>
                  <a:lnTo>
                    <a:pt x="36" y="203"/>
                  </a:lnTo>
                  <a:lnTo>
                    <a:pt x="36" y="203"/>
                  </a:lnTo>
                  <a:lnTo>
                    <a:pt x="36" y="203"/>
                  </a:lnTo>
                  <a:lnTo>
                    <a:pt x="36" y="203"/>
                  </a:lnTo>
                  <a:lnTo>
                    <a:pt x="36" y="205"/>
                  </a:lnTo>
                  <a:lnTo>
                    <a:pt x="36" y="205"/>
                  </a:lnTo>
                  <a:lnTo>
                    <a:pt x="36" y="205"/>
                  </a:lnTo>
                  <a:lnTo>
                    <a:pt x="36" y="205"/>
                  </a:lnTo>
                  <a:lnTo>
                    <a:pt x="36" y="208"/>
                  </a:lnTo>
                  <a:lnTo>
                    <a:pt x="36" y="208"/>
                  </a:lnTo>
                  <a:lnTo>
                    <a:pt x="38" y="208"/>
                  </a:lnTo>
                  <a:lnTo>
                    <a:pt x="38" y="208"/>
                  </a:lnTo>
                  <a:lnTo>
                    <a:pt x="38" y="208"/>
                  </a:lnTo>
                  <a:lnTo>
                    <a:pt x="38" y="208"/>
                  </a:lnTo>
                  <a:lnTo>
                    <a:pt x="38" y="208"/>
                  </a:lnTo>
                  <a:lnTo>
                    <a:pt x="38" y="208"/>
                  </a:lnTo>
                  <a:lnTo>
                    <a:pt x="40" y="205"/>
                  </a:lnTo>
                  <a:lnTo>
                    <a:pt x="40" y="205"/>
                  </a:lnTo>
                  <a:lnTo>
                    <a:pt x="40" y="205"/>
                  </a:lnTo>
                  <a:lnTo>
                    <a:pt x="40" y="205"/>
                  </a:lnTo>
                  <a:lnTo>
                    <a:pt x="40" y="203"/>
                  </a:lnTo>
                  <a:lnTo>
                    <a:pt x="40" y="203"/>
                  </a:lnTo>
                  <a:lnTo>
                    <a:pt x="40" y="203"/>
                  </a:lnTo>
                  <a:lnTo>
                    <a:pt x="40" y="203"/>
                  </a:lnTo>
                  <a:lnTo>
                    <a:pt x="38" y="203"/>
                  </a:lnTo>
                  <a:lnTo>
                    <a:pt x="38" y="203"/>
                  </a:lnTo>
                  <a:lnTo>
                    <a:pt x="36" y="201"/>
                  </a:lnTo>
                  <a:lnTo>
                    <a:pt x="36" y="201"/>
                  </a:lnTo>
                  <a:lnTo>
                    <a:pt x="36" y="201"/>
                  </a:lnTo>
                  <a:lnTo>
                    <a:pt x="36" y="201"/>
                  </a:lnTo>
                  <a:lnTo>
                    <a:pt x="36" y="201"/>
                  </a:lnTo>
                  <a:lnTo>
                    <a:pt x="36" y="201"/>
                  </a:lnTo>
                  <a:lnTo>
                    <a:pt x="36" y="201"/>
                  </a:lnTo>
                  <a:lnTo>
                    <a:pt x="36" y="201"/>
                  </a:lnTo>
                  <a:lnTo>
                    <a:pt x="36" y="198"/>
                  </a:lnTo>
                  <a:lnTo>
                    <a:pt x="36" y="198"/>
                  </a:lnTo>
                  <a:lnTo>
                    <a:pt x="36" y="198"/>
                  </a:lnTo>
                  <a:lnTo>
                    <a:pt x="36" y="198"/>
                  </a:lnTo>
                  <a:lnTo>
                    <a:pt x="36" y="198"/>
                  </a:lnTo>
                  <a:lnTo>
                    <a:pt x="36" y="198"/>
                  </a:lnTo>
                  <a:lnTo>
                    <a:pt x="38" y="198"/>
                  </a:lnTo>
                  <a:lnTo>
                    <a:pt x="38" y="198"/>
                  </a:lnTo>
                  <a:lnTo>
                    <a:pt x="38" y="198"/>
                  </a:lnTo>
                  <a:lnTo>
                    <a:pt x="38" y="198"/>
                  </a:lnTo>
                  <a:lnTo>
                    <a:pt x="38" y="198"/>
                  </a:lnTo>
                  <a:lnTo>
                    <a:pt x="38" y="198"/>
                  </a:lnTo>
                  <a:lnTo>
                    <a:pt x="38" y="196"/>
                  </a:lnTo>
                  <a:lnTo>
                    <a:pt x="38" y="196"/>
                  </a:lnTo>
                  <a:lnTo>
                    <a:pt x="40" y="196"/>
                  </a:lnTo>
                  <a:lnTo>
                    <a:pt x="40" y="196"/>
                  </a:lnTo>
                  <a:lnTo>
                    <a:pt x="40" y="194"/>
                  </a:lnTo>
                  <a:lnTo>
                    <a:pt x="40" y="194"/>
                  </a:lnTo>
                  <a:lnTo>
                    <a:pt x="40" y="194"/>
                  </a:lnTo>
                  <a:lnTo>
                    <a:pt x="40" y="194"/>
                  </a:lnTo>
                  <a:lnTo>
                    <a:pt x="38" y="194"/>
                  </a:lnTo>
                  <a:lnTo>
                    <a:pt x="38" y="194"/>
                  </a:lnTo>
                  <a:lnTo>
                    <a:pt x="38" y="194"/>
                  </a:lnTo>
                  <a:lnTo>
                    <a:pt x="38" y="194"/>
                  </a:lnTo>
                  <a:lnTo>
                    <a:pt x="38" y="194"/>
                  </a:lnTo>
                  <a:lnTo>
                    <a:pt x="38" y="194"/>
                  </a:lnTo>
                  <a:lnTo>
                    <a:pt x="38" y="194"/>
                  </a:lnTo>
                  <a:lnTo>
                    <a:pt x="38" y="194"/>
                  </a:lnTo>
                  <a:lnTo>
                    <a:pt x="38" y="194"/>
                  </a:lnTo>
                  <a:lnTo>
                    <a:pt x="38" y="194"/>
                  </a:lnTo>
                  <a:lnTo>
                    <a:pt x="36" y="194"/>
                  </a:lnTo>
                  <a:lnTo>
                    <a:pt x="36" y="194"/>
                  </a:lnTo>
                  <a:lnTo>
                    <a:pt x="36" y="194"/>
                  </a:lnTo>
                  <a:lnTo>
                    <a:pt x="36" y="194"/>
                  </a:lnTo>
                  <a:lnTo>
                    <a:pt x="36" y="194"/>
                  </a:lnTo>
                  <a:lnTo>
                    <a:pt x="36" y="194"/>
                  </a:lnTo>
                  <a:lnTo>
                    <a:pt x="36" y="191"/>
                  </a:lnTo>
                  <a:lnTo>
                    <a:pt x="36" y="191"/>
                  </a:lnTo>
                  <a:lnTo>
                    <a:pt x="36" y="191"/>
                  </a:lnTo>
                  <a:lnTo>
                    <a:pt x="36" y="191"/>
                  </a:lnTo>
                  <a:lnTo>
                    <a:pt x="38" y="191"/>
                  </a:lnTo>
                  <a:lnTo>
                    <a:pt x="38" y="191"/>
                  </a:lnTo>
                  <a:lnTo>
                    <a:pt x="38" y="189"/>
                  </a:lnTo>
                  <a:lnTo>
                    <a:pt x="38" y="189"/>
                  </a:lnTo>
                  <a:lnTo>
                    <a:pt x="38" y="189"/>
                  </a:lnTo>
                  <a:lnTo>
                    <a:pt x="38" y="189"/>
                  </a:lnTo>
                  <a:lnTo>
                    <a:pt x="38" y="187"/>
                  </a:lnTo>
                  <a:lnTo>
                    <a:pt x="38" y="187"/>
                  </a:lnTo>
                  <a:lnTo>
                    <a:pt x="36" y="187"/>
                  </a:lnTo>
                  <a:lnTo>
                    <a:pt x="36" y="187"/>
                  </a:lnTo>
                  <a:lnTo>
                    <a:pt x="36" y="187"/>
                  </a:lnTo>
                  <a:lnTo>
                    <a:pt x="36" y="187"/>
                  </a:lnTo>
                  <a:lnTo>
                    <a:pt x="36" y="187"/>
                  </a:lnTo>
                  <a:lnTo>
                    <a:pt x="36" y="187"/>
                  </a:lnTo>
                  <a:lnTo>
                    <a:pt x="36" y="184"/>
                  </a:lnTo>
                  <a:lnTo>
                    <a:pt x="36" y="184"/>
                  </a:lnTo>
                  <a:lnTo>
                    <a:pt x="36" y="184"/>
                  </a:lnTo>
                  <a:lnTo>
                    <a:pt x="36" y="184"/>
                  </a:lnTo>
                  <a:lnTo>
                    <a:pt x="36" y="184"/>
                  </a:lnTo>
                  <a:lnTo>
                    <a:pt x="36" y="184"/>
                  </a:lnTo>
                  <a:lnTo>
                    <a:pt x="38" y="182"/>
                  </a:lnTo>
                  <a:lnTo>
                    <a:pt x="38" y="182"/>
                  </a:lnTo>
                  <a:lnTo>
                    <a:pt x="38" y="182"/>
                  </a:lnTo>
                  <a:lnTo>
                    <a:pt x="38" y="182"/>
                  </a:lnTo>
                  <a:lnTo>
                    <a:pt x="38" y="180"/>
                  </a:lnTo>
                  <a:lnTo>
                    <a:pt x="38" y="180"/>
                  </a:lnTo>
                  <a:lnTo>
                    <a:pt x="38" y="180"/>
                  </a:lnTo>
                  <a:lnTo>
                    <a:pt x="38" y="180"/>
                  </a:lnTo>
                  <a:lnTo>
                    <a:pt x="38" y="177"/>
                  </a:lnTo>
                  <a:lnTo>
                    <a:pt x="38" y="177"/>
                  </a:lnTo>
                  <a:lnTo>
                    <a:pt x="38" y="177"/>
                  </a:lnTo>
                  <a:lnTo>
                    <a:pt x="38" y="177"/>
                  </a:lnTo>
                  <a:lnTo>
                    <a:pt x="38" y="177"/>
                  </a:lnTo>
                  <a:lnTo>
                    <a:pt x="38" y="177"/>
                  </a:lnTo>
                  <a:lnTo>
                    <a:pt x="38" y="175"/>
                  </a:lnTo>
                  <a:lnTo>
                    <a:pt x="38" y="175"/>
                  </a:lnTo>
                  <a:lnTo>
                    <a:pt x="40" y="175"/>
                  </a:lnTo>
                  <a:lnTo>
                    <a:pt x="40" y="175"/>
                  </a:lnTo>
                  <a:lnTo>
                    <a:pt x="40" y="175"/>
                  </a:lnTo>
                  <a:lnTo>
                    <a:pt x="40" y="175"/>
                  </a:lnTo>
                  <a:lnTo>
                    <a:pt x="40" y="175"/>
                  </a:lnTo>
                  <a:lnTo>
                    <a:pt x="40" y="175"/>
                  </a:lnTo>
                  <a:lnTo>
                    <a:pt x="43" y="175"/>
                  </a:lnTo>
                  <a:lnTo>
                    <a:pt x="43" y="175"/>
                  </a:lnTo>
                  <a:lnTo>
                    <a:pt x="43" y="175"/>
                  </a:lnTo>
                  <a:lnTo>
                    <a:pt x="43" y="175"/>
                  </a:lnTo>
                  <a:lnTo>
                    <a:pt x="43" y="172"/>
                  </a:lnTo>
                  <a:lnTo>
                    <a:pt x="43" y="172"/>
                  </a:lnTo>
                  <a:lnTo>
                    <a:pt x="43" y="172"/>
                  </a:lnTo>
                  <a:lnTo>
                    <a:pt x="43" y="172"/>
                  </a:lnTo>
                  <a:lnTo>
                    <a:pt x="43" y="172"/>
                  </a:lnTo>
                  <a:lnTo>
                    <a:pt x="43" y="172"/>
                  </a:lnTo>
                  <a:lnTo>
                    <a:pt x="38" y="172"/>
                  </a:lnTo>
                  <a:lnTo>
                    <a:pt x="38" y="172"/>
                  </a:lnTo>
                  <a:lnTo>
                    <a:pt x="38" y="172"/>
                  </a:lnTo>
                  <a:lnTo>
                    <a:pt x="38" y="172"/>
                  </a:lnTo>
                  <a:lnTo>
                    <a:pt x="38" y="172"/>
                  </a:lnTo>
                  <a:lnTo>
                    <a:pt x="38" y="172"/>
                  </a:lnTo>
                  <a:lnTo>
                    <a:pt x="38" y="172"/>
                  </a:lnTo>
                  <a:lnTo>
                    <a:pt x="38" y="172"/>
                  </a:lnTo>
                  <a:lnTo>
                    <a:pt x="38" y="170"/>
                  </a:lnTo>
                  <a:lnTo>
                    <a:pt x="38" y="170"/>
                  </a:lnTo>
                  <a:lnTo>
                    <a:pt x="40" y="170"/>
                  </a:lnTo>
                  <a:lnTo>
                    <a:pt x="40" y="170"/>
                  </a:lnTo>
                  <a:lnTo>
                    <a:pt x="40" y="170"/>
                  </a:lnTo>
                  <a:lnTo>
                    <a:pt x="40" y="170"/>
                  </a:lnTo>
                  <a:lnTo>
                    <a:pt x="40" y="168"/>
                  </a:lnTo>
                  <a:lnTo>
                    <a:pt x="40" y="168"/>
                  </a:lnTo>
                  <a:lnTo>
                    <a:pt x="43" y="168"/>
                  </a:lnTo>
                  <a:lnTo>
                    <a:pt x="43" y="168"/>
                  </a:lnTo>
                  <a:lnTo>
                    <a:pt x="43" y="168"/>
                  </a:lnTo>
                  <a:lnTo>
                    <a:pt x="43" y="168"/>
                  </a:lnTo>
                  <a:lnTo>
                    <a:pt x="43" y="165"/>
                  </a:lnTo>
                  <a:lnTo>
                    <a:pt x="43" y="165"/>
                  </a:lnTo>
                  <a:lnTo>
                    <a:pt x="40" y="165"/>
                  </a:lnTo>
                  <a:lnTo>
                    <a:pt x="40" y="165"/>
                  </a:lnTo>
                  <a:lnTo>
                    <a:pt x="40" y="165"/>
                  </a:lnTo>
                  <a:lnTo>
                    <a:pt x="40" y="165"/>
                  </a:lnTo>
                  <a:lnTo>
                    <a:pt x="40" y="165"/>
                  </a:lnTo>
                  <a:lnTo>
                    <a:pt x="40" y="165"/>
                  </a:lnTo>
                  <a:lnTo>
                    <a:pt x="38" y="165"/>
                  </a:lnTo>
                  <a:lnTo>
                    <a:pt x="38" y="165"/>
                  </a:lnTo>
                  <a:lnTo>
                    <a:pt x="38" y="163"/>
                  </a:lnTo>
                  <a:lnTo>
                    <a:pt x="38" y="163"/>
                  </a:lnTo>
                  <a:lnTo>
                    <a:pt x="40" y="163"/>
                  </a:lnTo>
                  <a:lnTo>
                    <a:pt x="40" y="163"/>
                  </a:lnTo>
                  <a:lnTo>
                    <a:pt x="40" y="163"/>
                  </a:lnTo>
                  <a:lnTo>
                    <a:pt x="40" y="163"/>
                  </a:lnTo>
                  <a:lnTo>
                    <a:pt x="40" y="163"/>
                  </a:lnTo>
                  <a:lnTo>
                    <a:pt x="40" y="163"/>
                  </a:lnTo>
                  <a:lnTo>
                    <a:pt x="40" y="163"/>
                  </a:lnTo>
                  <a:lnTo>
                    <a:pt x="40" y="163"/>
                  </a:lnTo>
                  <a:lnTo>
                    <a:pt x="43" y="163"/>
                  </a:lnTo>
                  <a:lnTo>
                    <a:pt x="43" y="163"/>
                  </a:lnTo>
                  <a:lnTo>
                    <a:pt x="43" y="163"/>
                  </a:lnTo>
                  <a:lnTo>
                    <a:pt x="43" y="163"/>
                  </a:lnTo>
                  <a:lnTo>
                    <a:pt x="45" y="163"/>
                  </a:lnTo>
                  <a:lnTo>
                    <a:pt x="45" y="163"/>
                  </a:lnTo>
                  <a:lnTo>
                    <a:pt x="45" y="163"/>
                  </a:lnTo>
                  <a:lnTo>
                    <a:pt x="45" y="163"/>
                  </a:lnTo>
                  <a:lnTo>
                    <a:pt x="45" y="163"/>
                  </a:lnTo>
                  <a:lnTo>
                    <a:pt x="45" y="163"/>
                  </a:lnTo>
                  <a:lnTo>
                    <a:pt x="45" y="161"/>
                  </a:lnTo>
                  <a:lnTo>
                    <a:pt x="45" y="161"/>
                  </a:lnTo>
                  <a:lnTo>
                    <a:pt x="47" y="158"/>
                  </a:lnTo>
                  <a:lnTo>
                    <a:pt x="47" y="158"/>
                  </a:lnTo>
                  <a:lnTo>
                    <a:pt x="47" y="158"/>
                  </a:lnTo>
                  <a:lnTo>
                    <a:pt x="47" y="158"/>
                  </a:lnTo>
                  <a:lnTo>
                    <a:pt x="47" y="158"/>
                  </a:lnTo>
                  <a:lnTo>
                    <a:pt x="47" y="158"/>
                  </a:lnTo>
                  <a:lnTo>
                    <a:pt x="47" y="158"/>
                  </a:lnTo>
                  <a:lnTo>
                    <a:pt x="47" y="158"/>
                  </a:lnTo>
                  <a:lnTo>
                    <a:pt x="47" y="158"/>
                  </a:lnTo>
                  <a:lnTo>
                    <a:pt x="47" y="158"/>
                  </a:lnTo>
                  <a:lnTo>
                    <a:pt x="50" y="158"/>
                  </a:lnTo>
                  <a:lnTo>
                    <a:pt x="50" y="158"/>
                  </a:lnTo>
                  <a:lnTo>
                    <a:pt x="50" y="158"/>
                  </a:lnTo>
                  <a:lnTo>
                    <a:pt x="50" y="158"/>
                  </a:lnTo>
                  <a:lnTo>
                    <a:pt x="52" y="158"/>
                  </a:lnTo>
                  <a:lnTo>
                    <a:pt x="52" y="158"/>
                  </a:lnTo>
                  <a:lnTo>
                    <a:pt x="52" y="158"/>
                  </a:lnTo>
                  <a:lnTo>
                    <a:pt x="52" y="158"/>
                  </a:lnTo>
                  <a:lnTo>
                    <a:pt x="52" y="158"/>
                  </a:lnTo>
                  <a:lnTo>
                    <a:pt x="52" y="158"/>
                  </a:lnTo>
                  <a:lnTo>
                    <a:pt x="52" y="156"/>
                  </a:lnTo>
                  <a:lnTo>
                    <a:pt x="52" y="156"/>
                  </a:lnTo>
                  <a:lnTo>
                    <a:pt x="52" y="156"/>
                  </a:lnTo>
                  <a:lnTo>
                    <a:pt x="52" y="156"/>
                  </a:lnTo>
                  <a:lnTo>
                    <a:pt x="52" y="156"/>
                  </a:lnTo>
                  <a:lnTo>
                    <a:pt x="52" y="156"/>
                  </a:lnTo>
                  <a:lnTo>
                    <a:pt x="52" y="156"/>
                  </a:lnTo>
                  <a:lnTo>
                    <a:pt x="52" y="156"/>
                  </a:lnTo>
                  <a:lnTo>
                    <a:pt x="50" y="154"/>
                  </a:lnTo>
                  <a:lnTo>
                    <a:pt x="50" y="154"/>
                  </a:lnTo>
                  <a:lnTo>
                    <a:pt x="50" y="154"/>
                  </a:lnTo>
                  <a:lnTo>
                    <a:pt x="50" y="154"/>
                  </a:lnTo>
                  <a:lnTo>
                    <a:pt x="47" y="154"/>
                  </a:lnTo>
                  <a:lnTo>
                    <a:pt x="47" y="154"/>
                  </a:lnTo>
                  <a:lnTo>
                    <a:pt x="45" y="154"/>
                  </a:lnTo>
                  <a:lnTo>
                    <a:pt x="45" y="154"/>
                  </a:lnTo>
                  <a:lnTo>
                    <a:pt x="45" y="154"/>
                  </a:lnTo>
                  <a:lnTo>
                    <a:pt x="45" y="154"/>
                  </a:lnTo>
                  <a:lnTo>
                    <a:pt x="45" y="154"/>
                  </a:lnTo>
                  <a:lnTo>
                    <a:pt x="45" y="154"/>
                  </a:lnTo>
                  <a:lnTo>
                    <a:pt x="47" y="151"/>
                  </a:lnTo>
                  <a:lnTo>
                    <a:pt x="47" y="151"/>
                  </a:lnTo>
                  <a:lnTo>
                    <a:pt x="52" y="151"/>
                  </a:lnTo>
                  <a:lnTo>
                    <a:pt x="52" y="151"/>
                  </a:lnTo>
                  <a:lnTo>
                    <a:pt x="52" y="151"/>
                  </a:lnTo>
                  <a:lnTo>
                    <a:pt x="52" y="151"/>
                  </a:lnTo>
                  <a:lnTo>
                    <a:pt x="52" y="151"/>
                  </a:lnTo>
                  <a:lnTo>
                    <a:pt x="52" y="151"/>
                  </a:lnTo>
                  <a:lnTo>
                    <a:pt x="52" y="149"/>
                  </a:lnTo>
                  <a:lnTo>
                    <a:pt x="52" y="149"/>
                  </a:lnTo>
                  <a:lnTo>
                    <a:pt x="52" y="149"/>
                  </a:lnTo>
                  <a:lnTo>
                    <a:pt x="52" y="149"/>
                  </a:lnTo>
                  <a:lnTo>
                    <a:pt x="52" y="149"/>
                  </a:lnTo>
                  <a:lnTo>
                    <a:pt x="52" y="149"/>
                  </a:lnTo>
                  <a:lnTo>
                    <a:pt x="50" y="146"/>
                  </a:lnTo>
                  <a:lnTo>
                    <a:pt x="50" y="146"/>
                  </a:lnTo>
                  <a:lnTo>
                    <a:pt x="50" y="146"/>
                  </a:lnTo>
                  <a:lnTo>
                    <a:pt x="50" y="146"/>
                  </a:lnTo>
                  <a:lnTo>
                    <a:pt x="50" y="146"/>
                  </a:lnTo>
                  <a:lnTo>
                    <a:pt x="50" y="146"/>
                  </a:lnTo>
                  <a:lnTo>
                    <a:pt x="50" y="146"/>
                  </a:lnTo>
                  <a:lnTo>
                    <a:pt x="50" y="146"/>
                  </a:lnTo>
                  <a:lnTo>
                    <a:pt x="50" y="144"/>
                  </a:lnTo>
                  <a:lnTo>
                    <a:pt x="50" y="144"/>
                  </a:lnTo>
                  <a:lnTo>
                    <a:pt x="50" y="144"/>
                  </a:lnTo>
                  <a:lnTo>
                    <a:pt x="50" y="144"/>
                  </a:lnTo>
                  <a:lnTo>
                    <a:pt x="52" y="144"/>
                  </a:lnTo>
                  <a:lnTo>
                    <a:pt x="52" y="144"/>
                  </a:lnTo>
                  <a:lnTo>
                    <a:pt x="52" y="144"/>
                  </a:lnTo>
                  <a:lnTo>
                    <a:pt x="52" y="144"/>
                  </a:lnTo>
                  <a:lnTo>
                    <a:pt x="52" y="142"/>
                  </a:lnTo>
                  <a:lnTo>
                    <a:pt x="52" y="142"/>
                  </a:lnTo>
                  <a:lnTo>
                    <a:pt x="52" y="142"/>
                  </a:lnTo>
                  <a:lnTo>
                    <a:pt x="52" y="142"/>
                  </a:lnTo>
                  <a:lnTo>
                    <a:pt x="52" y="142"/>
                  </a:lnTo>
                  <a:lnTo>
                    <a:pt x="52" y="142"/>
                  </a:lnTo>
                  <a:lnTo>
                    <a:pt x="52" y="142"/>
                  </a:lnTo>
                  <a:lnTo>
                    <a:pt x="52" y="142"/>
                  </a:lnTo>
                  <a:lnTo>
                    <a:pt x="50" y="142"/>
                  </a:lnTo>
                  <a:lnTo>
                    <a:pt x="50" y="142"/>
                  </a:lnTo>
                  <a:lnTo>
                    <a:pt x="50" y="139"/>
                  </a:lnTo>
                  <a:lnTo>
                    <a:pt x="50" y="139"/>
                  </a:lnTo>
                  <a:lnTo>
                    <a:pt x="50" y="139"/>
                  </a:lnTo>
                  <a:lnTo>
                    <a:pt x="50" y="139"/>
                  </a:lnTo>
                  <a:lnTo>
                    <a:pt x="50" y="139"/>
                  </a:lnTo>
                  <a:lnTo>
                    <a:pt x="50" y="139"/>
                  </a:lnTo>
                  <a:lnTo>
                    <a:pt x="50" y="139"/>
                  </a:lnTo>
                  <a:lnTo>
                    <a:pt x="50" y="139"/>
                  </a:lnTo>
                  <a:lnTo>
                    <a:pt x="50" y="137"/>
                  </a:lnTo>
                  <a:lnTo>
                    <a:pt x="50" y="137"/>
                  </a:lnTo>
                  <a:lnTo>
                    <a:pt x="52" y="137"/>
                  </a:lnTo>
                  <a:lnTo>
                    <a:pt x="52" y="137"/>
                  </a:lnTo>
                  <a:lnTo>
                    <a:pt x="52" y="137"/>
                  </a:lnTo>
                  <a:lnTo>
                    <a:pt x="52" y="137"/>
                  </a:lnTo>
                  <a:lnTo>
                    <a:pt x="52" y="137"/>
                  </a:lnTo>
                  <a:lnTo>
                    <a:pt x="52" y="137"/>
                  </a:lnTo>
                  <a:lnTo>
                    <a:pt x="54" y="137"/>
                  </a:lnTo>
                  <a:lnTo>
                    <a:pt x="54" y="137"/>
                  </a:lnTo>
                  <a:lnTo>
                    <a:pt x="54" y="137"/>
                  </a:lnTo>
                  <a:lnTo>
                    <a:pt x="54" y="137"/>
                  </a:lnTo>
                  <a:lnTo>
                    <a:pt x="54" y="135"/>
                  </a:lnTo>
                  <a:lnTo>
                    <a:pt x="54" y="135"/>
                  </a:lnTo>
                  <a:lnTo>
                    <a:pt x="57" y="135"/>
                  </a:lnTo>
                  <a:lnTo>
                    <a:pt x="57" y="135"/>
                  </a:lnTo>
                  <a:lnTo>
                    <a:pt x="57" y="135"/>
                  </a:lnTo>
                  <a:lnTo>
                    <a:pt x="57" y="135"/>
                  </a:lnTo>
                  <a:lnTo>
                    <a:pt x="57" y="135"/>
                  </a:lnTo>
                  <a:lnTo>
                    <a:pt x="57" y="135"/>
                  </a:lnTo>
                  <a:lnTo>
                    <a:pt x="57" y="135"/>
                  </a:lnTo>
                  <a:lnTo>
                    <a:pt x="57" y="135"/>
                  </a:lnTo>
                  <a:lnTo>
                    <a:pt x="59" y="135"/>
                  </a:lnTo>
                  <a:lnTo>
                    <a:pt x="59" y="135"/>
                  </a:lnTo>
                  <a:lnTo>
                    <a:pt x="59" y="132"/>
                  </a:lnTo>
                  <a:lnTo>
                    <a:pt x="59" y="132"/>
                  </a:lnTo>
                  <a:lnTo>
                    <a:pt x="62" y="132"/>
                  </a:lnTo>
                  <a:lnTo>
                    <a:pt x="62" y="132"/>
                  </a:lnTo>
                  <a:lnTo>
                    <a:pt x="62" y="132"/>
                  </a:lnTo>
                  <a:lnTo>
                    <a:pt x="62" y="132"/>
                  </a:lnTo>
                  <a:lnTo>
                    <a:pt x="62" y="132"/>
                  </a:lnTo>
                  <a:lnTo>
                    <a:pt x="62" y="132"/>
                  </a:lnTo>
                  <a:lnTo>
                    <a:pt x="64" y="132"/>
                  </a:lnTo>
                  <a:lnTo>
                    <a:pt x="64" y="132"/>
                  </a:lnTo>
                  <a:lnTo>
                    <a:pt x="64" y="132"/>
                  </a:lnTo>
                  <a:lnTo>
                    <a:pt x="64" y="132"/>
                  </a:lnTo>
                  <a:lnTo>
                    <a:pt x="66" y="135"/>
                  </a:lnTo>
                  <a:lnTo>
                    <a:pt x="66" y="135"/>
                  </a:lnTo>
                  <a:lnTo>
                    <a:pt x="69" y="137"/>
                  </a:lnTo>
                  <a:lnTo>
                    <a:pt x="69" y="137"/>
                  </a:lnTo>
                  <a:lnTo>
                    <a:pt x="71" y="137"/>
                  </a:lnTo>
                  <a:lnTo>
                    <a:pt x="71" y="137"/>
                  </a:lnTo>
                  <a:lnTo>
                    <a:pt x="71" y="139"/>
                  </a:lnTo>
                  <a:lnTo>
                    <a:pt x="71" y="139"/>
                  </a:lnTo>
                  <a:lnTo>
                    <a:pt x="71" y="139"/>
                  </a:lnTo>
                  <a:lnTo>
                    <a:pt x="71" y="139"/>
                  </a:lnTo>
                  <a:lnTo>
                    <a:pt x="73" y="137"/>
                  </a:lnTo>
                  <a:lnTo>
                    <a:pt x="73" y="137"/>
                  </a:lnTo>
                  <a:lnTo>
                    <a:pt x="73" y="137"/>
                  </a:lnTo>
                  <a:lnTo>
                    <a:pt x="73" y="137"/>
                  </a:lnTo>
                  <a:lnTo>
                    <a:pt x="76" y="137"/>
                  </a:lnTo>
                  <a:lnTo>
                    <a:pt x="76" y="137"/>
                  </a:lnTo>
                  <a:lnTo>
                    <a:pt x="76" y="137"/>
                  </a:lnTo>
                  <a:lnTo>
                    <a:pt x="76" y="137"/>
                  </a:lnTo>
                  <a:lnTo>
                    <a:pt x="76" y="135"/>
                  </a:lnTo>
                  <a:lnTo>
                    <a:pt x="76" y="135"/>
                  </a:lnTo>
                  <a:lnTo>
                    <a:pt x="76" y="135"/>
                  </a:lnTo>
                  <a:lnTo>
                    <a:pt x="76" y="135"/>
                  </a:lnTo>
                  <a:lnTo>
                    <a:pt x="76" y="132"/>
                  </a:lnTo>
                  <a:lnTo>
                    <a:pt x="76" y="132"/>
                  </a:lnTo>
                  <a:lnTo>
                    <a:pt x="76" y="132"/>
                  </a:lnTo>
                  <a:lnTo>
                    <a:pt x="76" y="132"/>
                  </a:lnTo>
                  <a:lnTo>
                    <a:pt x="73" y="132"/>
                  </a:lnTo>
                  <a:lnTo>
                    <a:pt x="73" y="132"/>
                  </a:lnTo>
                  <a:lnTo>
                    <a:pt x="71" y="132"/>
                  </a:lnTo>
                  <a:lnTo>
                    <a:pt x="71" y="132"/>
                  </a:lnTo>
                  <a:lnTo>
                    <a:pt x="71" y="132"/>
                  </a:lnTo>
                  <a:lnTo>
                    <a:pt x="71" y="132"/>
                  </a:lnTo>
                  <a:lnTo>
                    <a:pt x="71" y="130"/>
                  </a:lnTo>
                  <a:lnTo>
                    <a:pt x="71" y="130"/>
                  </a:lnTo>
                  <a:lnTo>
                    <a:pt x="71" y="130"/>
                  </a:lnTo>
                  <a:lnTo>
                    <a:pt x="71" y="130"/>
                  </a:lnTo>
                  <a:lnTo>
                    <a:pt x="71" y="130"/>
                  </a:lnTo>
                  <a:lnTo>
                    <a:pt x="71" y="130"/>
                  </a:lnTo>
                  <a:lnTo>
                    <a:pt x="71" y="128"/>
                  </a:lnTo>
                  <a:lnTo>
                    <a:pt x="71" y="128"/>
                  </a:lnTo>
                  <a:lnTo>
                    <a:pt x="69" y="128"/>
                  </a:lnTo>
                  <a:lnTo>
                    <a:pt x="69" y="128"/>
                  </a:lnTo>
                  <a:lnTo>
                    <a:pt x="71" y="125"/>
                  </a:lnTo>
                  <a:lnTo>
                    <a:pt x="71" y="125"/>
                  </a:lnTo>
                  <a:lnTo>
                    <a:pt x="71" y="125"/>
                  </a:lnTo>
                  <a:lnTo>
                    <a:pt x="71" y="125"/>
                  </a:lnTo>
                  <a:lnTo>
                    <a:pt x="71" y="125"/>
                  </a:lnTo>
                  <a:lnTo>
                    <a:pt x="71" y="125"/>
                  </a:lnTo>
                  <a:lnTo>
                    <a:pt x="71" y="125"/>
                  </a:lnTo>
                  <a:lnTo>
                    <a:pt x="71" y="125"/>
                  </a:lnTo>
                  <a:lnTo>
                    <a:pt x="73" y="125"/>
                  </a:lnTo>
                  <a:lnTo>
                    <a:pt x="73" y="125"/>
                  </a:lnTo>
                  <a:lnTo>
                    <a:pt x="73" y="125"/>
                  </a:lnTo>
                  <a:lnTo>
                    <a:pt x="73" y="125"/>
                  </a:lnTo>
                  <a:lnTo>
                    <a:pt x="73" y="125"/>
                  </a:lnTo>
                  <a:lnTo>
                    <a:pt x="73" y="125"/>
                  </a:lnTo>
                  <a:lnTo>
                    <a:pt x="76" y="128"/>
                  </a:lnTo>
                  <a:lnTo>
                    <a:pt x="76" y="128"/>
                  </a:lnTo>
                  <a:lnTo>
                    <a:pt x="78" y="128"/>
                  </a:lnTo>
                  <a:lnTo>
                    <a:pt x="78" y="128"/>
                  </a:lnTo>
                  <a:lnTo>
                    <a:pt x="78" y="128"/>
                  </a:lnTo>
                  <a:lnTo>
                    <a:pt x="78" y="128"/>
                  </a:lnTo>
                  <a:lnTo>
                    <a:pt x="80" y="128"/>
                  </a:lnTo>
                  <a:lnTo>
                    <a:pt x="80" y="128"/>
                  </a:lnTo>
                  <a:lnTo>
                    <a:pt x="80" y="128"/>
                  </a:lnTo>
                  <a:lnTo>
                    <a:pt x="80" y="128"/>
                  </a:lnTo>
                  <a:lnTo>
                    <a:pt x="83" y="128"/>
                  </a:lnTo>
                  <a:lnTo>
                    <a:pt x="83" y="128"/>
                  </a:lnTo>
                  <a:lnTo>
                    <a:pt x="85" y="128"/>
                  </a:lnTo>
                  <a:lnTo>
                    <a:pt x="85" y="128"/>
                  </a:lnTo>
                  <a:lnTo>
                    <a:pt x="85" y="128"/>
                  </a:lnTo>
                  <a:lnTo>
                    <a:pt x="85" y="128"/>
                  </a:lnTo>
                  <a:lnTo>
                    <a:pt x="85" y="128"/>
                  </a:lnTo>
                  <a:lnTo>
                    <a:pt x="85" y="128"/>
                  </a:lnTo>
                  <a:lnTo>
                    <a:pt x="85" y="128"/>
                  </a:lnTo>
                  <a:lnTo>
                    <a:pt x="85" y="128"/>
                  </a:lnTo>
                  <a:lnTo>
                    <a:pt x="88" y="128"/>
                  </a:lnTo>
                  <a:lnTo>
                    <a:pt x="88" y="128"/>
                  </a:lnTo>
                  <a:lnTo>
                    <a:pt x="88" y="128"/>
                  </a:lnTo>
                  <a:lnTo>
                    <a:pt x="88" y="128"/>
                  </a:lnTo>
                  <a:lnTo>
                    <a:pt x="88" y="125"/>
                  </a:lnTo>
                  <a:lnTo>
                    <a:pt x="88" y="125"/>
                  </a:lnTo>
                  <a:lnTo>
                    <a:pt x="90" y="123"/>
                  </a:lnTo>
                  <a:lnTo>
                    <a:pt x="90" y="123"/>
                  </a:lnTo>
                  <a:lnTo>
                    <a:pt x="90" y="123"/>
                  </a:lnTo>
                  <a:lnTo>
                    <a:pt x="90" y="123"/>
                  </a:lnTo>
                  <a:lnTo>
                    <a:pt x="90" y="123"/>
                  </a:lnTo>
                  <a:lnTo>
                    <a:pt x="90" y="123"/>
                  </a:lnTo>
                  <a:lnTo>
                    <a:pt x="90" y="123"/>
                  </a:lnTo>
                  <a:lnTo>
                    <a:pt x="90" y="123"/>
                  </a:lnTo>
                  <a:lnTo>
                    <a:pt x="90" y="120"/>
                  </a:lnTo>
                  <a:lnTo>
                    <a:pt x="90" y="120"/>
                  </a:lnTo>
                  <a:lnTo>
                    <a:pt x="90" y="120"/>
                  </a:lnTo>
                  <a:lnTo>
                    <a:pt x="90" y="120"/>
                  </a:lnTo>
                  <a:lnTo>
                    <a:pt x="90" y="120"/>
                  </a:lnTo>
                  <a:lnTo>
                    <a:pt x="90" y="120"/>
                  </a:lnTo>
                  <a:lnTo>
                    <a:pt x="88" y="118"/>
                  </a:lnTo>
                  <a:lnTo>
                    <a:pt x="88" y="118"/>
                  </a:lnTo>
                  <a:lnTo>
                    <a:pt x="85" y="118"/>
                  </a:lnTo>
                  <a:lnTo>
                    <a:pt x="85" y="118"/>
                  </a:lnTo>
                  <a:lnTo>
                    <a:pt x="85" y="118"/>
                  </a:lnTo>
                  <a:lnTo>
                    <a:pt x="85" y="118"/>
                  </a:lnTo>
                  <a:lnTo>
                    <a:pt x="85" y="118"/>
                  </a:lnTo>
                  <a:lnTo>
                    <a:pt x="85" y="118"/>
                  </a:lnTo>
                  <a:lnTo>
                    <a:pt x="85" y="116"/>
                  </a:lnTo>
                  <a:lnTo>
                    <a:pt x="85" y="116"/>
                  </a:lnTo>
                  <a:lnTo>
                    <a:pt x="83" y="116"/>
                  </a:lnTo>
                  <a:lnTo>
                    <a:pt x="83" y="116"/>
                  </a:lnTo>
                  <a:lnTo>
                    <a:pt x="83" y="116"/>
                  </a:lnTo>
                  <a:lnTo>
                    <a:pt x="83" y="116"/>
                  </a:lnTo>
                  <a:lnTo>
                    <a:pt x="85" y="113"/>
                  </a:lnTo>
                  <a:lnTo>
                    <a:pt x="85" y="113"/>
                  </a:lnTo>
                  <a:lnTo>
                    <a:pt x="85" y="113"/>
                  </a:lnTo>
                  <a:lnTo>
                    <a:pt x="85" y="113"/>
                  </a:lnTo>
                  <a:lnTo>
                    <a:pt x="85" y="113"/>
                  </a:lnTo>
                  <a:lnTo>
                    <a:pt x="85" y="113"/>
                  </a:lnTo>
                  <a:lnTo>
                    <a:pt x="88" y="113"/>
                  </a:lnTo>
                  <a:lnTo>
                    <a:pt x="88" y="113"/>
                  </a:lnTo>
                  <a:lnTo>
                    <a:pt x="88" y="113"/>
                  </a:lnTo>
                  <a:lnTo>
                    <a:pt x="88" y="113"/>
                  </a:lnTo>
                  <a:lnTo>
                    <a:pt x="90" y="113"/>
                  </a:lnTo>
                  <a:lnTo>
                    <a:pt x="90" y="113"/>
                  </a:lnTo>
                  <a:lnTo>
                    <a:pt x="90" y="113"/>
                  </a:lnTo>
                  <a:lnTo>
                    <a:pt x="90" y="113"/>
                  </a:lnTo>
                  <a:lnTo>
                    <a:pt x="90" y="113"/>
                  </a:lnTo>
                  <a:lnTo>
                    <a:pt x="90" y="113"/>
                  </a:lnTo>
                  <a:lnTo>
                    <a:pt x="90" y="111"/>
                  </a:lnTo>
                  <a:lnTo>
                    <a:pt x="90" y="111"/>
                  </a:lnTo>
                  <a:lnTo>
                    <a:pt x="90" y="111"/>
                  </a:lnTo>
                  <a:lnTo>
                    <a:pt x="90" y="111"/>
                  </a:lnTo>
                  <a:lnTo>
                    <a:pt x="90" y="111"/>
                  </a:lnTo>
                  <a:lnTo>
                    <a:pt x="90" y="111"/>
                  </a:lnTo>
                  <a:lnTo>
                    <a:pt x="88" y="109"/>
                  </a:lnTo>
                  <a:lnTo>
                    <a:pt x="88" y="109"/>
                  </a:lnTo>
                  <a:lnTo>
                    <a:pt x="88" y="109"/>
                  </a:lnTo>
                  <a:lnTo>
                    <a:pt x="88" y="109"/>
                  </a:lnTo>
                  <a:lnTo>
                    <a:pt x="85" y="111"/>
                  </a:lnTo>
                  <a:lnTo>
                    <a:pt x="85" y="111"/>
                  </a:lnTo>
                  <a:lnTo>
                    <a:pt x="85" y="111"/>
                  </a:lnTo>
                  <a:lnTo>
                    <a:pt x="85" y="111"/>
                  </a:lnTo>
                  <a:lnTo>
                    <a:pt x="85" y="109"/>
                  </a:lnTo>
                  <a:lnTo>
                    <a:pt x="85" y="109"/>
                  </a:lnTo>
                  <a:lnTo>
                    <a:pt x="83" y="109"/>
                  </a:lnTo>
                  <a:lnTo>
                    <a:pt x="83" y="109"/>
                  </a:lnTo>
                  <a:lnTo>
                    <a:pt x="83" y="109"/>
                  </a:lnTo>
                  <a:lnTo>
                    <a:pt x="83" y="109"/>
                  </a:lnTo>
                  <a:lnTo>
                    <a:pt x="83" y="109"/>
                  </a:lnTo>
                  <a:lnTo>
                    <a:pt x="83" y="109"/>
                  </a:lnTo>
                  <a:lnTo>
                    <a:pt x="83" y="106"/>
                  </a:lnTo>
                  <a:lnTo>
                    <a:pt x="83" y="106"/>
                  </a:lnTo>
                  <a:lnTo>
                    <a:pt x="80" y="104"/>
                  </a:lnTo>
                  <a:lnTo>
                    <a:pt x="80" y="104"/>
                  </a:lnTo>
                  <a:lnTo>
                    <a:pt x="80" y="104"/>
                  </a:lnTo>
                  <a:lnTo>
                    <a:pt x="80" y="104"/>
                  </a:lnTo>
                  <a:lnTo>
                    <a:pt x="78" y="104"/>
                  </a:lnTo>
                  <a:lnTo>
                    <a:pt x="78" y="104"/>
                  </a:lnTo>
                  <a:lnTo>
                    <a:pt x="78" y="104"/>
                  </a:lnTo>
                  <a:lnTo>
                    <a:pt x="78" y="104"/>
                  </a:lnTo>
                  <a:lnTo>
                    <a:pt x="76" y="102"/>
                  </a:lnTo>
                  <a:lnTo>
                    <a:pt x="76" y="102"/>
                  </a:lnTo>
                  <a:lnTo>
                    <a:pt x="76" y="102"/>
                  </a:lnTo>
                  <a:lnTo>
                    <a:pt x="76" y="102"/>
                  </a:lnTo>
                  <a:lnTo>
                    <a:pt x="76" y="102"/>
                  </a:lnTo>
                  <a:lnTo>
                    <a:pt x="76" y="102"/>
                  </a:lnTo>
                  <a:lnTo>
                    <a:pt x="76" y="102"/>
                  </a:lnTo>
                  <a:lnTo>
                    <a:pt x="76" y="102"/>
                  </a:lnTo>
                  <a:lnTo>
                    <a:pt x="76" y="102"/>
                  </a:lnTo>
                  <a:lnTo>
                    <a:pt x="76" y="102"/>
                  </a:lnTo>
                  <a:lnTo>
                    <a:pt x="76" y="99"/>
                  </a:lnTo>
                  <a:lnTo>
                    <a:pt x="76" y="99"/>
                  </a:lnTo>
                  <a:lnTo>
                    <a:pt x="76" y="99"/>
                  </a:lnTo>
                  <a:lnTo>
                    <a:pt x="76" y="99"/>
                  </a:lnTo>
                  <a:lnTo>
                    <a:pt x="76" y="99"/>
                  </a:lnTo>
                  <a:lnTo>
                    <a:pt x="76" y="99"/>
                  </a:lnTo>
                  <a:lnTo>
                    <a:pt x="78" y="97"/>
                  </a:lnTo>
                  <a:lnTo>
                    <a:pt x="78" y="97"/>
                  </a:lnTo>
                  <a:lnTo>
                    <a:pt x="78" y="97"/>
                  </a:lnTo>
                  <a:lnTo>
                    <a:pt x="78" y="97"/>
                  </a:lnTo>
                  <a:lnTo>
                    <a:pt x="78" y="97"/>
                  </a:lnTo>
                  <a:lnTo>
                    <a:pt x="78" y="97"/>
                  </a:lnTo>
                  <a:lnTo>
                    <a:pt x="76" y="94"/>
                  </a:lnTo>
                  <a:lnTo>
                    <a:pt x="76" y="94"/>
                  </a:lnTo>
                  <a:lnTo>
                    <a:pt x="76" y="94"/>
                  </a:lnTo>
                  <a:lnTo>
                    <a:pt x="76" y="94"/>
                  </a:lnTo>
                  <a:lnTo>
                    <a:pt x="76" y="94"/>
                  </a:lnTo>
                  <a:lnTo>
                    <a:pt x="76" y="94"/>
                  </a:lnTo>
                  <a:lnTo>
                    <a:pt x="76" y="92"/>
                  </a:lnTo>
                  <a:lnTo>
                    <a:pt x="76" y="92"/>
                  </a:lnTo>
                  <a:lnTo>
                    <a:pt x="76" y="92"/>
                  </a:lnTo>
                  <a:lnTo>
                    <a:pt x="76" y="92"/>
                  </a:lnTo>
                  <a:lnTo>
                    <a:pt x="76" y="90"/>
                  </a:lnTo>
                  <a:lnTo>
                    <a:pt x="76" y="90"/>
                  </a:lnTo>
                  <a:lnTo>
                    <a:pt x="76" y="90"/>
                  </a:lnTo>
                  <a:lnTo>
                    <a:pt x="76" y="90"/>
                  </a:lnTo>
                  <a:lnTo>
                    <a:pt x="76" y="90"/>
                  </a:lnTo>
                  <a:lnTo>
                    <a:pt x="76" y="90"/>
                  </a:lnTo>
                  <a:lnTo>
                    <a:pt x="76" y="87"/>
                  </a:lnTo>
                  <a:lnTo>
                    <a:pt x="76" y="87"/>
                  </a:lnTo>
                  <a:lnTo>
                    <a:pt x="76" y="87"/>
                  </a:lnTo>
                  <a:lnTo>
                    <a:pt x="76" y="87"/>
                  </a:lnTo>
                  <a:lnTo>
                    <a:pt x="73" y="87"/>
                  </a:lnTo>
                  <a:lnTo>
                    <a:pt x="73" y="87"/>
                  </a:lnTo>
                  <a:lnTo>
                    <a:pt x="71" y="87"/>
                  </a:lnTo>
                  <a:lnTo>
                    <a:pt x="71" y="87"/>
                  </a:lnTo>
                  <a:lnTo>
                    <a:pt x="69" y="85"/>
                  </a:lnTo>
                  <a:lnTo>
                    <a:pt x="69" y="85"/>
                  </a:lnTo>
                  <a:lnTo>
                    <a:pt x="69" y="85"/>
                  </a:lnTo>
                  <a:lnTo>
                    <a:pt x="69" y="85"/>
                  </a:lnTo>
                  <a:lnTo>
                    <a:pt x="64" y="83"/>
                  </a:lnTo>
                  <a:lnTo>
                    <a:pt x="64" y="83"/>
                  </a:lnTo>
                  <a:lnTo>
                    <a:pt x="64" y="83"/>
                  </a:lnTo>
                  <a:lnTo>
                    <a:pt x="64" y="83"/>
                  </a:lnTo>
                  <a:lnTo>
                    <a:pt x="64" y="80"/>
                  </a:lnTo>
                  <a:lnTo>
                    <a:pt x="64" y="80"/>
                  </a:lnTo>
                  <a:lnTo>
                    <a:pt x="64" y="80"/>
                  </a:lnTo>
                  <a:lnTo>
                    <a:pt x="64" y="80"/>
                  </a:lnTo>
                  <a:lnTo>
                    <a:pt x="66" y="76"/>
                  </a:lnTo>
                  <a:lnTo>
                    <a:pt x="66" y="76"/>
                  </a:lnTo>
                  <a:lnTo>
                    <a:pt x="66" y="76"/>
                  </a:lnTo>
                  <a:lnTo>
                    <a:pt x="66" y="76"/>
                  </a:lnTo>
                  <a:lnTo>
                    <a:pt x="64" y="76"/>
                  </a:lnTo>
                  <a:lnTo>
                    <a:pt x="64" y="76"/>
                  </a:lnTo>
                  <a:lnTo>
                    <a:pt x="64" y="76"/>
                  </a:lnTo>
                  <a:lnTo>
                    <a:pt x="64" y="76"/>
                  </a:lnTo>
                  <a:lnTo>
                    <a:pt x="64" y="76"/>
                  </a:lnTo>
                  <a:lnTo>
                    <a:pt x="64" y="76"/>
                  </a:lnTo>
                  <a:lnTo>
                    <a:pt x="62" y="76"/>
                  </a:lnTo>
                  <a:lnTo>
                    <a:pt x="62" y="76"/>
                  </a:lnTo>
                  <a:lnTo>
                    <a:pt x="62" y="76"/>
                  </a:lnTo>
                  <a:lnTo>
                    <a:pt x="62" y="76"/>
                  </a:lnTo>
                  <a:lnTo>
                    <a:pt x="59" y="78"/>
                  </a:lnTo>
                  <a:lnTo>
                    <a:pt x="59" y="78"/>
                  </a:lnTo>
                  <a:lnTo>
                    <a:pt x="59" y="78"/>
                  </a:lnTo>
                  <a:lnTo>
                    <a:pt x="59" y="78"/>
                  </a:lnTo>
                  <a:lnTo>
                    <a:pt x="57" y="78"/>
                  </a:lnTo>
                  <a:lnTo>
                    <a:pt x="57" y="78"/>
                  </a:lnTo>
                  <a:lnTo>
                    <a:pt x="57" y="78"/>
                  </a:lnTo>
                  <a:lnTo>
                    <a:pt x="57" y="78"/>
                  </a:lnTo>
                  <a:lnTo>
                    <a:pt x="57" y="76"/>
                  </a:lnTo>
                  <a:lnTo>
                    <a:pt x="57" y="76"/>
                  </a:lnTo>
                  <a:lnTo>
                    <a:pt x="57" y="76"/>
                  </a:lnTo>
                  <a:lnTo>
                    <a:pt x="57" y="76"/>
                  </a:lnTo>
                  <a:lnTo>
                    <a:pt x="54" y="76"/>
                  </a:lnTo>
                  <a:lnTo>
                    <a:pt x="54" y="76"/>
                  </a:lnTo>
                  <a:lnTo>
                    <a:pt x="54" y="73"/>
                  </a:lnTo>
                  <a:lnTo>
                    <a:pt x="54" y="73"/>
                  </a:lnTo>
                  <a:lnTo>
                    <a:pt x="54" y="73"/>
                  </a:lnTo>
                  <a:lnTo>
                    <a:pt x="54" y="73"/>
                  </a:lnTo>
                  <a:lnTo>
                    <a:pt x="52" y="71"/>
                  </a:lnTo>
                  <a:lnTo>
                    <a:pt x="52" y="71"/>
                  </a:lnTo>
                  <a:lnTo>
                    <a:pt x="52" y="71"/>
                  </a:lnTo>
                  <a:lnTo>
                    <a:pt x="52" y="71"/>
                  </a:lnTo>
                  <a:lnTo>
                    <a:pt x="52" y="71"/>
                  </a:lnTo>
                  <a:lnTo>
                    <a:pt x="52" y="71"/>
                  </a:lnTo>
                  <a:lnTo>
                    <a:pt x="52" y="71"/>
                  </a:lnTo>
                  <a:lnTo>
                    <a:pt x="52" y="71"/>
                  </a:lnTo>
                  <a:lnTo>
                    <a:pt x="52" y="71"/>
                  </a:lnTo>
                  <a:lnTo>
                    <a:pt x="52" y="71"/>
                  </a:lnTo>
                  <a:lnTo>
                    <a:pt x="54" y="68"/>
                  </a:lnTo>
                  <a:lnTo>
                    <a:pt x="54" y="68"/>
                  </a:lnTo>
                  <a:lnTo>
                    <a:pt x="54" y="68"/>
                  </a:lnTo>
                  <a:lnTo>
                    <a:pt x="54" y="68"/>
                  </a:lnTo>
                  <a:lnTo>
                    <a:pt x="54" y="68"/>
                  </a:lnTo>
                  <a:lnTo>
                    <a:pt x="54" y="68"/>
                  </a:lnTo>
                  <a:lnTo>
                    <a:pt x="52" y="68"/>
                  </a:lnTo>
                  <a:lnTo>
                    <a:pt x="52" y="68"/>
                  </a:lnTo>
                  <a:lnTo>
                    <a:pt x="52" y="66"/>
                  </a:lnTo>
                  <a:lnTo>
                    <a:pt x="52" y="66"/>
                  </a:lnTo>
                  <a:lnTo>
                    <a:pt x="52" y="68"/>
                  </a:lnTo>
                  <a:lnTo>
                    <a:pt x="52" y="68"/>
                  </a:lnTo>
                  <a:lnTo>
                    <a:pt x="50" y="68"/>
                  </a:lnTo>
                  <a:lnTo>
                    <a:pt x="50" y="68"/>
                  </a:lnTo>
                  <a:lnTo>
                    <a:pt x="50" y="68"/>
                  </a:lnTo>
                  <a:lnTo>
                    <a:pt x="50" y="68"/>
                  </a:lnTo>
                  <a:lnTo>
                    <a:pt x="50" y="66"/>
                  </a:lnTo>
                  <a:lnTo>
                    <a:pt x="50" y="66"/>
                  </a:lnTo>
                  <a:lnTo>
                    <a:pt x="50" y="66"/>
                  </a:lnTo>
                  <a:lnTo>
                    <a:pt x="50" y="66"/>
                  </a:lnTo>
                  <a:lnTo>
                    <a:pt x="50" y="66"/>
                  </a:lnTo>
                  <a:lnTo>
                    <a:pt x="50" y="66"/>
                  </a:lnTo>
                  <a:lnTo>
                    <a:pt x="50" y="64"/>
                  </a:lnTo>
                  <a:lnTo>
                    <a:pt x="50" y="64"/>
                  </a:lnTo>
                  <a:lnTo>
                    <a:pt x="50" y="64"/>
                  </a:lnTo>
                  <a:lnTo>
                    <a:pt x="50" y="64"/>
                  </a:lnTo>
                  <a:lnTo>
                    <a:pt x="50" y="64"/>
                  </a:lnTo>
                  <a:lnTo>
                    <a:pt x="50" y="64"/>
                  </a:lnTo>
                  <a:lnTo>
                    <a:pt x="50" y="64"/>
                  </a:lnTo>
                  <a:lnTo>
                    <a:pt x="50" y="64"/>
                  </a:lnTo>
                  <a:lnTo>
                    <a:pt x="47" y="64"/>
                  </a:lnTo>
                  <a:lnTo>
                    <a:pt x="47" y="64"/>
                  </a:lnTo>
                  <a:lnTo>
                    <a:pt x="47" y="61"/>
                  </a:lnTo>
                  <a:lnTo>
                    <a:pt x="47" y="61"/>
                  </a:lnTo>
                  <a:lnTo>
                    <a:pt x="45" y="61"/>
                  </a:lnTo>
                  <a:lnTo>
                    <a:pt x="45" y="61"/>
                  </a:lnTo>
                  <a:lnTo>
                    <a:pt x="43" y="59"/>
                  </a:lnTo>
                  <a:lnTo>
                    <a:pt x="43" y="59"/>
                  </a:lnTo>
                  <a:lnTo>
                    <a:pt x="43" y="59"/>
                  </a:lnTo>
                  <a:lnTo>
                    <a:pt x="43" y="59"/>
                  </a:lnTo>
                  <a:lnTo>
                    <a:pt x="40" y="59"/>
                  </a:lnTo>
                  <a:lnTo>
                    <a:pt x="40" y="59"/>
                  </a:lnTo>
                  <a:lnTo>
                    <a:pt x="40" y="59"/>
                  </a:lnTo>
                  <a:lnTo>
                    <a:pt x="40" y="59"/>
                  </a:lnTo>
                  <a:lnTo>
                    <a:pt x="40" y="57"/>
                  </a:lnTo>
                  <a:lnTo>
                    <a:pt x="40" y="57"/>
                  </a:lnTo>
                  <a:lnTo>
                    <a:pt x="38" y="57"/>
                  </a:lnTo>
                  <a:lnTo>
                    <a:pt x="38" y="57"/>
                  </a:lnTo>
                  <a:lnTo>
                    <a:pt x="38" y="57"/>
                  </a:lnTo>
                  <a:lnTo>
                    <a:pt x="38" y="57"/>
                  </a:lnTo>
                  <a:lnTo>
                    <a:pt x="36" y="57"/>
                  </a:lnTo>
                  <a:lnTo>
                    <a:pt x="36" y="57"/>
                  </a:lnTo>
                  <a:lnTo>
                    <a:pt x="36" y="57"/>
                  </a:lnTo>
                  <a:lnTo>
                    <a:pt x="36" y="57"/>
                  </a:lnTo>
                  <a:lnTo>
                    <a:pt x="33" y="57"/>
                  </a:lnTo>
                  <a:lnTo>
                    <a:pt x="33" y="57"/>
                  </a:lnTo>
                  <a:lnTo>
                    <a:pt x="33" y="57"/>
                  </a:lnTo>
                  <a:lnTo>
                    <a:pt x="33" y="57"/>
                  </a:lnTo>
                  <a:lnTo>
                    <a:pt x="33" y="57"/>
                  </a:lnTo>
                  <a:lnTo>
                    <a:pt x="33" y="57"/>
                  </a:lnTo>
                  <a:lnTo>
                    <a:pt x="33" y="57"/>
                  </a:lnTo>
                  <a:lnTo>
                    <a:pt x="33" y="57"/>
                  </a:lnTo>
                  <a:lnTo>
                    <a:pt x="31" y="54"/>
                  </a:lnTo>
                  <a:lnTo>
                    <a:pt x="31" y="54"/>
                  </a:lnTo>
                  <a:lnTo>
                    <a:pt x="31" y="52"/>
                  </a:lnTo>
                  <a:lnTo>
                    <a:pt x="31" y="52"/>
                  </a:lnTo>
                  <a:lnTo>
                    <a:pt x="29" y="52"/>
                  </a:lnTo>
                  <a:lnTo>
                    <a:pt x="29" y="52"/>
                  </a:lnTo>
                  <a:lnTo>
                    <a:pt x="29" y="50"/>
                  </a:lnTo>
                  <a:lnTo>
                    <a:pt x="29" y="50"/>
                  </a:lnTo>
                  <a:lnTo>
                    <a:pt x="26" y="47"/>
                  </a:lnTo>
                  <a:lnTo>
                    <a:pt x="26" y="47"/>
                  </a:lnTo>
                  <a:lnTo>
                    <a:pt x="26" y="47"/>
                  </a:lnTo>
                  <a:lnTo>
                    <a:pt x="26" y="47"/>
                  </a:lnTo>
                  <a:lnTo>
                    <a:pt x="24" y="47"/>
                  </a:lnTo>
                  <a:lnTo>
                    <a:pt x="24" y="47"/>
                  </a:lnTo>
                  <a:lnTo>
                    <a:pt x="21" y="45"/>
                  </a:lnTo>
                  <a:lnTo>
                    <a:pt x="21" y="45"/>
                  </a:lnTo>
                  <a:lnTo>
                    <a:pt x="21" y="45"/>
                  </a:lnTo>
                  <a:lnTo>
                    <a:pt x="21" y="45"/>
                  </a:lnTo>
                  <a:lnTo>
                    <a:pt x="19" y="45"/>
                  </a:lnTo>
                  <a:lnTo>
                    <a:pt x="19" y="45"/>
                  </a:lnTo>
                  <a:lnTo>
                    <a:pt x="19" y="45"/>
                  </a:lnTo>
                  <a:lnTo>
                    <a:pt x="19" y="45"/>
                  </a:lnTo>
                  <a:lnTo>
                    <a:pt x="17" y="45"/>
                  </a:lnTo>
                  <a:lnTo>
                    <a:pt x="17" y="45"/>
                  </a:lnTo>
                  <a:lnTo>
                    <a:pt x="17" y="45"/>
                  </a:lnTo>
                  <a:lnTo>
                    <a:pt x="17" y="45"/>
                  </a:lnTo>
                  <a:lnTo>
                    <a:pt x="17" y="42"/>
                  </a:lnTo>
                  <a:lnTo>
                    <a:pt x="17" y="42"/>
                  </a:lnTo>
                  <a:lnTo>
                    <a:pt x="14" y="40"/>
                  </a:lnTo>
                  <a:lnTo>
                    <a:pt x="14" y="40"/>
                  </a:lnTo>
                  <a:lnTo>
                    <a:pt x="14" y="40"/>
                  </a:lnTo>
                  <a:lnTo>
                    <a:pt x="14" y="40"/>
                  </a:lnTo>
                  <a:lnTo>
                    <a:pt x="14" y="40"/>
                  </a:lnTo>
                  <a:lnTo>
                    <a:pt x="14" y="40"/>
                  </a:lnTo>
                  <a:lnTo>
                    <a:pt x="14" y="38"/>
                  </a:lnTo>
                  <a:lnTo>
                    <a:pt x="14" y="38"/>
                  </a:lnTo>
                  <a:lnTo>
                    <a:pt x="12" y="38"/>
                  </a:lnTo>
                  <a:lnTo>
                    <a:pt x="12" y="38"/>
                  </a:lnTo>
                  <a:lnTo>
                    <a:pt x="10" y="35"/>
                  </a:lnTo>
                  <a:lnTo>
                    <a:pt x="10" y="35"/>
                  </a:lnTo>
                  <a:lnTo>
                    <a:pt x="10" y="35"/>
                  </a:lnTo>
                  <a:lnTo>
                    <a:pt x="10" y="35"/>
                  </a:lnTo>
                  <a:lnTo>
                    <a:pt x="7" y="38"/>
                  </a:lnTo>
                  <a:lnTo>
                    <a:pt x="7" y="38"/>
                  </a:lnTo>
                  <a:lnTo>
                    <a:pt x="7" y="38"/>
                  </a:lnTo>
                  <a:lnTo>
                    <a:pt x="7" y="38"/>
                  </a:lnTo>
                  <a:lnTo>
                    <a:pt x="5" y="38"/>
                  </a:lnTo>
                  <a:lnTo>
                    <a:pt x="5" y="38"/>
                  </a:lnTo>
                  <a:lnTo>
                    <a:pt x="5" y="35"/>
                  </a:lnTo>
                  <a:lnTo>
                    <a:pt x="5" y="35"/>
                  </a:lnTo>
                  <a:lnTo>
                    <a:pt x="5" y="35"/>
                  </a:lnTo>
                  <a:lnTo>
                    <a:pt x="5" y="35"/>
                  </a:lnTo>
                  <a:lnTo>
                    <a:pt x="3" y="33"/>
                  </a:lnTo>
                  <a:lnTo>
                    <a:pt x="3" y="33"/>
                  </a:lnTo>
                  <a:lnTo>
                    <a:pt x="0" y="31"/>
                  </a:lnTo>
                  <a:lnTo>
                    <a:pt x="0" y="31"/>
                  </a:lnTo>
                  <a:lnTo>
                    <a:pt x="0" y="31"/>
                  </a:lnTo>
                  <a:lnTo>
                    <a:pt x="0" y="31"/>
                  </a:lnTo>
                  <a:lnTo>
                    <a:pt x="3" y="28"/>
                  </a:lnTo>
                  <a:lnTo>
                    <a:pt x="3" y="28"/>
                  </a:lnTo>
                  <a:lnTo>
                    <a:pt x="5" y="28"/>
                  </a:lnTo>
                  <a:lnTo>
                    <a:pt x="5" y="28"/>
                  </a:lnTo>
                  <a:lnTo>
                    <a:pt x="7" y="26"/>
                  </a:lnTo>
                  <a:lnTo>
                    <a:pt x="7" y="26"/>
                  </a:lnTo>
                  <a:lnTo>
                    <a:pt x="12" y="26"/>
                  </a:lnTo>
                  <a:lnTo>
                    <a:pt x="12" y="26"/>
                  </a:lnTo>
                  <a:lnTo>
                    <a:pt x="17" y="26"/>
                  </a:lnTo>
                  <a:lnTo>
                    <a:pt x="17" y="26"/>
                  </a:lnTo>
                  <a:lnTo>
                    <a:pt x="19" y="26"/>
                  </a:lnTo>
                  <a:lnTo>
                    <a:pt x="19" y="26"/>
                  </a:lnTo>
                  <a:lnTo>
                    <a:pt x="24" y="26"/>
                  </a:lnTo>
                  <a:lnTo>
                    <a:pt x="24" y="26"/>
                  </a:lnTo>
                  <a:lnTo>
                    <a:pt x="26" y="26"/>
                  </a:lnTo>
                  <a:lnTo>
                    <a:pt x="26" y="26"/>
                  </a:lnTo>
                  <a:lnTo>
                    <a:pt x="29" y="28"/>
                  </a:lnTo>
                  <a:lnTo>
                    <a:pt x="29" y="28"/>
                  </a:lnTo>
                  <a:lnTo>
                    <a:pt x="31" y="28"/>
                  </a:lnTo>
                  <a:lnTo>
                    <a:pt x="31" y="28"/>
                  </a:lnTo>
                  <a:lnTo>
                    <a:pt x="33" y="31"/>
                  </a:lnTo>
                  <a:lnTo>
                    <a:pt x="33" y="31"/>
                  </a:lnTo>
                  <a:lnTo>
                    <a:pt x="36" y="35"/>
                  </a:lnTo>
                  <a:lnTo>
                    <a:pt x="36" y="35"/>
                  </a:lnTo>
                  <a:lnTo>
                    <a:pt x="38" y="38"/>
                  </a:lnTo>
                  <a:lnTo>
                    <a:pt x="38" y="38"/>
                  </a:lnTo>
                  <a:lnTo>
                    <a:pt x="40" y="40"/>
                  </a:lnTo>
                  <a:lnTo>
                    <a:pt x="40" y="40"/>
                  </a:lnTo>
                  <a:lnTo>
                    <a:pt x="43" y="42"/>
                  </a:lnTo>
                  <a:lnTo>
                    <a:pt x="43" y="42"/>
                  </a:lnTo>
                  <a:lnTo>
                    <a:pt x="45" y="42"/>
                  </a:lnTo>
                  <a:lnTo>
                    <a:pt x="45" y="42"/>
                  </a:lnTo>
                  <a:lnTo>
                    <a:pt x="47" y="45"/>
                  </a:lnTo>
                  <a:lnTo>
                    <a:pt x="47" y="45"/>
                  </a:lnTo>
                  <a:lnTo>
                    <a:pt x="50" y="47"/>
                  </a:lnTo>
                  <a:lnTo>
                    <a:pt x="50" y="47"/>
                  </a:lnTo>
                  <a:lnTo>
                    <a:pt x="52" y="47"/>
                  </a:lnTo>
                  <a:lnTo>
                    <a:pt x="52" y="47"/>
                  </a:lnTo>
                  <a:lnTo>
                    <a:pt x="54" y="47"/>
                  </a:lnTo>
                  <a:lnTo>
                    <a:pt x="54" y="47"/>
                  </a:lnTo>
                  <a:lnTo>
                    <a:pt x="57" y="47"/>
                  </a:lnTo>
                  <a:lnTo>
                    <a:pt x="57" y="47"/>
                  </a:lnTo>
                  <a:lnTo>
                    <a:pt x="59" y="47"/>
                  </a:lnTo>
                  <a:lnTo>
                    <a:pt x="59" y="47"/>
                  </a:lnTo>
                  <a:lnTo>
                    <a:pt x="62" y="45"/>
                  </a:lnTo>
                  <a:lnTo>
                    <a:pt x="62" y="45"/>
                  </a:lnTo>
                  <a:lnTo>
                    <a:pt x="64" y="45"/>
                  </a:lnTo>
                  <a:lnTo>
                    <a:pt x="64" y="45"/>
                  </a:lnTo>
                  <a:lnTo>
                    <a:pt x="69" y="45"/>
                  </a:lnTo>
                  <a:lnTo>
                    <a:pt x="69" y="45"/>
                  </a:lnTo>
                  <a:lnTo>
                    <a:pt x="71" y="45"/>
                  </a:lnTo>
                  <a:lnTo>
                    <a:pt x="71" y="45"/>
                  </a:lnTo>
                  <a:lnTo>
                    <a:pt x="73" y="45"/>
                  </a:lnTo>
                  <a:lnTo>
                    <a:pt x="73" y="45"/>
                  </a:lnTo>
                  <a:lnTo>
                    <a:pt x="76" y="45"/>
                  </a:lnTo>
                  <a:lnTo>
                    <a:pt x="76" y="45"/>
                  </a:lnTo>
                  <a:lnTo>
                    <a:pt x="78" y="42"/>
                  </a:lnTo>
                  <a:lnTo>
                    <a:pt x="78" y="42"/>
                  </a:lnTo>
                  <a:lnTo>
                    <a:pt x="80" y="42"/>
                  </a:lnTo>
                  <a:lnTo>
                    <a:pt x="80" y="42"/>
                  </a:lnTo>
                  <a:lnTo>
                    <a:pt x="83" y="42"/>
                  </a:lnTo>
                  <a:lnTo>
                    <a:pt x="83" y="42"/>
                  </a:lnTo>
                  <a:lnTo>
                    <a:pt x="83" y="42"/>
                  </a:lnTo>
                  <a:lnTo>
                    <a:pt x="83" y="42"/>
                  </a:lnTo>
                  <a:lnTo>
                    <a:pt x="88" y="42"/>
                  </a:lnTo>
                  <a:lnTo>
                    <a:pt x="88" y="42"/>
                  </a:lnTo>
                  <a:lnTo>
                    <a:pt x="90" y="42"/>
                  </a:lnTo>
                  <a:lnTo>
                    <a:pt x="90" y="42"/>
                  </a:lnTo>
                  <a:lnTo>
                    <a:pt x="92" y="40"/>
                  </a:lnTo>
                  <a:lnTo>
                    <a:pt x="92" y="40"/>
                  </a:lnTo>
                  <a:lnTo>
                    <a:pt x="97" y="40"/>
                  </a:lnTo>
                  <a:lnTo>
                    <a:pt x="97" y="40"/>
                  </a:lnTo>
                  <a:lnTo>
                    <a:pt x="102" y="40"/>
                  </a:lnTo>
                  <a:lnTo>
                    <a:pt x="102" y="40"/>
                  </a:lnTo>
                  <a:lnTo>
                    <a:pt x="104" y="38"/>
                  </a:lnTo>
                  <a:lnTo>
                    <a:pt x="104" y="38"/>
                  </a:lnTo>
                  <a:lnTo>
                    <a:pt x="106" y="38"/>
                  </a:lnTo>
                  <a:lnTo>
                    <a:pt x="106" y="38"/>
                  </a:lnTo>
                  <a:lnTo>
                    <a:pt x="109" y="38"/>
                  </a:lnTo>
                  <a:lnTo>
                    <a:pt x="109" y="38"/>
                  </a:lnTo>
                  <a:lnTo>
                    <a:pt x="114" y="35"/>
                  </a:lnTo>
                  <a:lnTo>
                    <a:pt x="114" y="35"/>
                  </a:lnTo>
                  <a:lnTo>
                    <a:pt x="116" y="35"/>
                  </a:lnTo>
                  <a:lnTo>
                    <a:pt x="116" y="35"/>
                  </a:lnTo>
                  <a:lnTo>
                    <a:pt x="123" y="35"/>
                  </a:lnTo>
                  <a:lnTo>
                    <a:pt x="123" y="35"/>
                  </a:lnTo>
                  <a:lnTo>
                    <a:pt x="125" y="35"/>
                  </a:lnTo>
                  <a:lnTo>
                    <a:pt x="125" y="35"/>
                  </a:lnTo>
                  <a:lnTo>
                    <a:pt x="130" y="35"/>
                  </a:lnTo>
                  <a:lnTo>
                    <a:pt x="130" y="35"/>
                  </a:lnTo>
                  <a:lnTo>
                    <a:pt x="132" y="35"/>
                  </a:lnTo>
                  <a:lnTo>
                    <a:pt x="132" y="35"/>
                  </a:lnTo>
                  <a:lnTo>
                    <a:pt x="132" y="35"/>
                  </a:lnTo>
                  <a:lnTo>
                    <a:pt x="132" y="35"/>
                  </a:lnTo>
                  <a:lnTo>
                    <a:pt x="135" y="35"/>
                  </a:lnTo>
                  <a:lnTo>
                    <a:pt x="135" y="35"/>
                  </a:lnTo>
                  <a:lnTo>
                    <a:pt x="135" y="33"/>
                  </a:lnTo>
                  <a:lnTo>
                    <a:pt x="135" y="33"/>
                  </a:lnTo>
                  <a:lnTo>
                    <a:pt x="137" y="33"/>
                  </a:lnTo>
                  <a:lnTo>
                    <a:pt x="137" y="33"/>
                  </a:lnTo>
                  <a:lnTo>
                    <a:pt x="140" y="31"/>
                  </a:lnTo>
                  <a:lnTo>
                    <a:pt x="140" y="31"/>
                  </a:lnTo>
                  <a:lnTo>
                    <a:pt x="142" y="28"/>
                  </a:lnTo>
                  <a:lnTo>
                    <a:pt x="142" y="28"/>
                  </a:lnTo>
                  <a:lnTo>
                    <a:pt x="144" y="26"/>
                  </a:lnTo>
                  <a:lnTo>
                    <a:pt x="144" y="26"/>
                  </a:lnTo>
                  <a:lnTo>
                    <a:pt x="147" y="21"/>
                  </a:lnTo>
                  <a:lnTo>
                    <a:pt x="147" y="21"/>
                  </a:lnTo>
                  <a:lnTo>
                    <a:pt x="147" y="21"/>
                  </a:lnTo>
                  <a:lnTo>
                    <a:pt x="147" y="21"/>
                  </a:lnTo>
                  <a:lnTo>
                    <a:pt x="154" y="17"/>
                  </a:lnTo>
                  <a:lnTo>
                    <a:pt x="154" y="17"/>
                  </a:lnTo>
                  <a:lnTo>
                    <a:pt x="156" y="17"/>
                  </a:lnTo>
                  <a:lnTo>
                    <a:pt x="156" y="17"/>
                  </a:lnTo>
                  <a:lnTo>
                    <a:pt x="158" y="14"/>
                  </a:lnTo>
                  <a:lnTo>
                    <a:pt x="158" y="14"/>
                  </a:lnTo>
                  <a:lnTo>
                    <a:pt x="161" y="14"/>
                  </a:lnTo>
                  <a:lnTo>
                    <a:pt x="161" y="14"/>
                  </a:lnTo>
                  <a:lnTo>
                    <a:pt x="166" y="12"/>
                  </a:lnTo>
                  <a:lnTo>
                    <a:pt x="166" y="12"/>
                  </a:lnTo>
                  <a:lnTo>
                    <a:pt x="170" y="12"/>
                  </a:lnTo>
                  <a:lnTo>
                    <a:pt x="170" y="12"/>
                  </a:lnTo>
                  <a:lnTo>
                    <a:pt x="175" y="12"/>
                  </a:lnTo>
                  <a:lnTo>
                    <a:pt x="175" y="12"/>
                  </a:lnTo>
                  <a:lnTo>
                    <a:pt x="177" y="9"/>
                  </a:lnTo>
                  <a:lnTo>
                    <a:pt x="177" y="9"/>
                  </a:lnTo>
                  <a:lnTo>
                    <a:pt x="177" y="9"/>
                  </a:lnTo>
                  <a:lnTo>
                    <a:pt x="177" y="9"/>
                  </a:lnTo>
                  <a:lnTo>
                    <a:pt x="182" y="9"/>
                  </a:lnTo>
                  <a:lnTo>
                    <a:pt x="182" y="9"/>
                  </a:lnTo>
                  <a:lnTo>
                    <a:pt x="184" y="7"/>
                  </a:lnTo>
                  <a:lnTo>
                    <a:pt x="184" y="7"/>
                  </a:lnTo>
                  <a:lnTo>
                    <a:pt x="189" y="7"/>
                  </a:lnTo>
                  <a:lnTo>
                    <a:pt x="189" y="7"/>
                  </a:lnTo>
                  <a:lnTo>
                    <a:pt x="192" y="5"/>
                  </a:lnTo>
                  <a:lnTo>
                    <a:pt x="192" y="5"/>
                  </a:lnTo>
                  <a:lnTo>
                    <a:pt x="192" y="5"/>
                  </a:lnTo>
                  <a:lnTo>
                    <a:pt x="192" y="5"/>
                  </a:lnTo>
                  <a:lnTo>
                    <a:pt x="194" y="2"/>
                  </a:lnTo>
                  <a:lnTo>
                    <a:pt x="194" y="2"/>
                  </a:lnTo>
                  <a:lnTo>
                    <a:pt x="196" y="0"/>
                  </a:lnTo>
                  <a:lnTo>
                    <a:pt x="196" y="0"/>
                  </a:lnTo>
                  <a:lnTo>
                    <a:pt x="199" y="0"/>
                  </a:lnTo>
                  <a:lnTo>
                    <a:pt x="199" y="0"/>
                  </a:lnTo>
                  <a:lnTo>
                    <a:pt x="201" y="0"/>
                  </a:lnTo>
                  <a:lnTo>
                    <a:pt x="201" y="0"/>
                  </a:lnTo>
                  <a:lnTo>
                    <a:pt x="201" y="0"/>
                  </a:lnTo>
                  <a:lnTo>
                    <a:pt x="201" y="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28" name="Freeform 827"/>
            <p:cNvSpPr>
              <a:spLocks/>
            </p:cNvSpPr>
            <p:nvPr/>
          </p:nvSpPr>
          <p:spPr bwMode="auto">
            <a:xfrm>
              <a:off x="915" y="1152"/>
              <a:ext cx="378" cy="511"/>
            </a:xfrm>
            <a:custGeom>
              <a:avLst/>
              <a:gdLst/>
              <a:ahLst/>
              <a:cxnLst>
                <a:cxn ang="0">
                  <a:pos x="179" y="52"/>
                </a:cxn>
                <a:cxn ang="0">
                  <a:pos x="212" y="82"/>
                </a:cxn>
                <a:cxn ang="0">
                  <a:pos x="167" y="116"/>
                </a:cxn>
                <a:cxn ang="0">
                  <a:pos x="167" y="227"/>
                </a:cxn>
                <a:cxn ang="0">
                  <a:pos x="89" y="283"/>
                </a:cxn>
                <a:cxn ang="0">
                  <a:pos x="4" y="293"/>
                </a:cxn>
                <a:cxn ang="0">
                  <a:pos x="0" y="288"/>
                </a:cxn>
                <a:cxn ang="0">
                  <a:pos x="2" y="281"/>
                </a:cxn>
                <a:cxn ang="0">
                  <a:pos x="7" y="276"/>
                </a:cxn>
                <a:cxn ang="0">
                  <a:pos x="9" y="269"/>
                </a:cxn>
                <a:cxn ang="0">
                  <a:pos x="11" y="253"/>
                </a:cxn>
                <a:cxn ang="0">
                  <a:pos x="19" y="243"/>
                </a:cxn>
                <a:cxn ang="0">
                  <a:pos x="23" y="248"/>
                </a:cxn>
                <a:cxn ang="0">
                  <a:pos x="21" y="238"/>
                </a:cxn>
                <a:cxn ang="0">
                  <a:pos x="16" y="231"/>
                </a:cxn>
                <a:cxn ang="0">
                  <a:pos x="19" y="236"/>
                </a:cxn>
                <a:cxn ang="0">
                  <a:pos x="14" y="248"/>
                </a:cxn>
                <a:cxn ang="0">
                  <a:pos x="14" y="238"/>
                </a:cxn>
                <a:cxn ang="0">
                  <a:pos x="14" y="224"/>
                </a:cxn>
                <a:cxn ang="0">
                  <a:pos x="14" y="219"/>
                </a:cxn>
                <a:cxn ang="0">
                  <a:pos x="16" y="210"/>
                </a:cxn>
                <a:cxn ang="0">
                  <a:pos x="19" y="208"/>
                </a:cxn>
                <a:cxn ang="0">
                  <a:pos x="23" y="198"/>
                </a:cxn>
                <a:cxn ang="0">
                  <a:pos x="21" y="196"/>
                </a:cxn>
                <a:cxn ang="0">
                  <a:pos x="19" y="201"/>
                </a:cxn>
                <a:cxn ang="0">
                  <a:pos x="16" y="193"/>
                </a:cxn>
                <a:cxn ang="0">
                  <a:pos x="14" y="177"/>
                </a:cxn>
                <a:cxn ang="0">
                  <a:pos x="4" y="175"/>
                </a:cxn>
                <a:cxn ang="0">
                  <a:pos x="11" y="172"/>
                </a:cxn>
                <a:cxn ang="0">
                  <a:pos x="16" y="153"/>
                </a:cxn>
                <a:cxn ang="0">
                  <a:pos x="19" y="142"/>
                </a:cxn>
                <a:cxn ang="0">
                  <a:pos x="19" y="146"/>
                </a:cxn>
                <a:cxn ang="0">
                  <a:pos x="19" y="160"/>
                </a:cxn>
                <a:cxn ang="0">
                  <a:pos x="26" y="149"/>
                </a:cxn>
                <a:cxn ang="0">
                  <a:pos x="21" y="142"/>
                </a:cxn>
                <a:cxn ang="0">
                  <a:pos x="16" y="132"/>
                </a:cxn>
                <a:cxn ang="0">
                  <a:pos x="14" y="123"/>
                </a:cxn>
                <a:cxn ang="0">
                  <a:pos x="11" y="116"/>
                </a:cxn>
                <a:cxn ang="0">
                  <a:pos x="16" y="104"/>
                </a:cxn>
                <a:cxn ang="0">
                  <a:pos x="26" y="113"/>
                </a:cxn>
                <a:cxn ang="0">
                  <a:pos x="37" y="125"/>
                </a:cxn>
                <a:cxn ang="0">
                  <a:pos x="42" y="120"/>
                </a:cxn>
                <a:cxn ang="0">
                  <a:pos x="49" y="113"/>
                </a:cxn>
                <a:cxn ang="0">
                  <a:pos x="40" y="111"/>
                </a:cxn>
                <a:cxn ang="0">
                  <a:pos x="37" y="106"/>
                </a:cxn>
                <a:cxn ang="0">
                  <a:pos x="35" y="99"/>
                </a:cxn>
                <a:cxn ang="0">
                  <a:pos x="35" y="92"/>
                </a:cxn>
                <a:cxn ang="0">
                  <a:pos x="33" y="90"/>
                </a:cxn>
                <a:cxn ang="0">
                  <a:pos x="19" y="85"/>
                </a:cxn>
                <a:cxn ang="0">
                  <a:pos x="21" y="68"/>
                </a:cxn>
                <a:cxn ang="0">
                  <a:pos x="23" y="52"/>
                </a:cxn>
                <a:cxn ang="0">
                  <a:pos x="40" y="38"/>
                </a:cxn>
                <a:cxn ang="0">
                  <a:pos x="40" y="26"/>
                </a:cxn>
                <a:cxn ang="0">
                  <a:pos x="37" y="33"/>
                </a:cxn>
                <a:cxn ang="0">
                  <a:pos x="33" y="30"/>
                </a:cxn>
                <a:cxn ang="0">
                  <a:pos x="26" y="49"/>
                </a:cxn>
                <a:cxn ang="0">
                  <a:pos x="23" y="40"/>
                </a:cxn>
                <a:cxn ang="0">
                  <a:pos x="23" y="21"/>
                </a:cxn>
                <a:cxn ang="0">
                  <a:pos x="16" y="14"/>
                </a:cxn>
                <a:cxn ang="0">
                  <a:pos x="14" y="9"/>
                </a:cxn>
                <a:cxn ang="0">
                  <a:pos x="11" y="5"/>
                </a:cxn>
                <a:cxn ang="0">
                  <a:pos x="89" y="2"/>
                </a:cxn>
              </a:cxnLst>
              <a:rect l="0" t="0" r="r" b="b"/>
              <a:pathLst>
                <a:path w="217" h="293">
                  <a:moveTo>
                    <a:pt x="198" y="2"/>
                  </a:moveTo>
                  <a:lnTo>
                    <a:pt x="198" y="30"/>
                  </a:lnTo>
                  <a:lnTo>
                    <a:pt x="198" y="30"/>
                  </a:lnTo>
                  <a:lnTo>
                    <a:pt x="160" y="30"/>
                  </a:lnTo>
                  <a:lnTo>
                    <a:pt x="160" y="30"/>
                  </a:lnTo>
                  <a:lnTo>
                    <a:pt x="160" y="35"/>
                  </a:lnTo>
                  <a:lnTo>
                    <a:pt x="160" y="35"/>
                  </a:lnTo>
                  <a:lnTo>
                    <a:pt x="163" y="42"/>
                  </a:lnTo>
                  <a:lnTo>
                    <a:pt x="163" y="42"/>
                  </a:lnTo>
                  <a:lnTo>
                    <a:pt x="167" y="42"/>
                  </a:lnTo>
                  <a:lnTo>
                    <a:pt x="167" y="42"/>
                  </a:lnTo>
                  <a:lnTo>
                    <a:pt x="167" y="47"/>
                  </a:lnTo>
                  <a:lnTo>
                    <a:pt x="167" y="47"/>
                  </a:lnTo>
                  <a:lnTo>
                    <a:pt x="174" y="47"/>
                  </a:lnTo>
                  <a:lnTo>
                    <a:pt x="174" y="47"/>
                  </a:lnTo>
                  <a:lnTo>
                    <a:pt x="174" y="52"/>
                  </a:lnTo>
                  <a:lnTo>
                    <a:pt x="174" y="52"/>
                  </a:lnTo>
                  <a:lnTo>
                    <a:pt x="179" y="52"/>
                  </a:lnTo>
                  <a:lnTo>
                    <a:pt x="179" y="52"/>
                  </a:lnTo>
                  <a:lnTo>
                    <a:pt x="179" y="59"/>
                  </a:lnTo>
                  <a:lnTo>
                    <a:pt x="179" y="59"/>
                  </a:lnTo>
                  <a:lnTo>
                    <a:pt x="193" y="59"/>
                  </a:lnTo>
                  <a:lnTo>
                    <a:pt x="193" y="59"/>
                  </a:lnTo>
                  <a:lnTo>
                    <a:pt x="193" y="64"/>
                  </a:lnTo>
                  <a:lnTo>
                    <a:pt x="193" y="64"/>
                  </a:lnTo>
                  <a:lnTo>
                    <a:pt x="205" y="64"/>
                  </a:lnTo>
                  <a:lnTo>
                    <a:pt x="205" y="64"/>
                  </a:lnTo>
                  <a:lnTo>
                    <a:pt x="205" y="71"/>
                  </a:lnTo>
                  <a:lnTo>
                    <a:pt x="205" y="71"/>
                  </a:lnTo>
                  <a:lnTo>
                    <a:pt x="217" y="71"/>
                  </a:lnTo>
                  <a:lnTo>
                    <a:pt x="217" y="71"/>
                  </a:lnTo>
                  <a:lnTo>
                    <a:pt x="217" y="75"/>
                  </a:lnTo>
                  <a:lnTo>
                    <a:pt x="217" y="75"/>
                  </a:lnTo>
                  <a:lnTo>
                    <a:pt x="212" y="75"/>
                  </a:lnTo>
                  <a:lnTo>
                    <a:pt x="212" y="75"/>
                  </a:lnTo>
                  <a:lnTo>
                    <a:pt x="212" y="82"/>
                  </a:lnTo>
                  <a:lnTo>
                    <a:pt x="212" y="82"/>
                  </a:lnTo>
                  <a:lnTo>
                    <a:pt x="198" y="82"/>
                  </a:lnTo>
                  <a:lnTo>
                    <a:pt x="198" y="82"/>
                  </a:lnTo>
                  <a:lnTo>
                    <a:pt x="198" y="92"/>
                  </a:lnTo>
                  <a:lnTo>
                    <a:pt x="198" y="92"/>
                  </a:lnTo>
                  <a:lnTo>
                    <a:pt x="186" y="92"/>
                  </a:lnTo>
                  <a:lnTo>
                    <a:pt x="186" y="92"/>
                  </a:lnTo>
                  <a:lnTo>
                    <a:pt x="186" y="99"/>
                  </a:lnTo>
                  <a:lnTo>
                    <a:pt x="186" y="99"/>
                  </a:lnTo>
                  <a:lnTo>
                    <a:pt x="182" y="99"/>
                  </a:lnTo>
                  <a:lnTo>
                    <a:pt x="182" y="99"/>
                  </a:lnTo>
                  <a:lnTo>
                    <a:pt x="179" y="106"/>
                  </a:lnTo>
                  <a:lnTo>
                    <a:pt x="179" y="106"/>
                  </a:lnTo>
                  <a:lnTo>
                    <a:pt x="174" y="106"/>
                  </a:lnTo>
                  <a:lnTo>
                    <a:pt x="174" y="106"/>
                  </a:lnTo>
                  <a:lnTo>
                    <a:pt x="174" y="116"/>
                  </a:lnTo>
                  <a:lnTo>
                    <a:pt x="174" y="116"/>
                  </a:lnTo>
                  <a:lnTo>
                    <a:pt x="167" y="116"/>
                  </a:lnTo>
                  <a:lnTo>
                    <a:pt x="167" y="116"/>
                  </a:lnTo>
                  <a:lnTo>
                    <a:pt x="167" y="127"/>
                  </a:lnTo>
                  <a:lnTo>
                    <a:pt x="167" y="127"/>
                  </a:lnTo>
                  <a:lnTo>
                    <a:pt x="167" y="132"/>
                  </a:lnTo>
                  <a:lnTo>
                    <a:pt x="167" y="132"/>
                  </a:lnTo>
                  <a:lnTo>
                    <a:pt x="160" y="132"/>
                  </a:lnTo>
                  <a:lnTo>
                    <a:pt x="160" y="132"/>
                  </a:lnTo>
                  <a:lnTo>
                    <a:pt x="160" y="139"/>
                  </a:lnTo>
                  <a:lnTo>
                    <a:pt x="160" y="139"/>
                  </a:lnTo>
                  <a:lnTo>
                    <a:pt x="167" y="139"/>
                  </a:lnTo>
                  <a:lnTo>
                    <a:pt x="167" y="139"/>
                  </a:lnTo>
                  <a:lnTo>
                    <a:pt x="167" y="163"/>
                  </a:lnTo>
                  <a:lnTo>
                    <a:pt x="167" y="163"/>
                  </a:lnTo>
                  <a:lnTo>
                    <a:pt x="167" y="168"/>
                  </a:lnTo>
                  <a:lnTo>
                    <a:pt x="167" y="168"/>
                  </a:lnTo>
                  <a:lnTo>
                    <a:pt x="167" y="219"/>
                  </a:lnTo>
                  <a:lnTo>
                    <a:pt x="167" y="219"/>
                  </a:lnTo>
                  <a:lnTo>
                    <a:pt x="167" y="227"/>
                  </a:lnTo>
                  <a:lnTo>
                    <a:pt x="167" y="227"/>
                  </a:lnTo>
                  <a:lnTo>
                    <a:pt x="163" y="227"/>
                  </a:lnTo>
                  <a:lnTo>
                    <a:pt x="163" y="227"/>
                  </a:lnTo>
                  <a:lnTo>
                    <a:pt x="127" y="227"/>
                  </a:lnTo>
                  <a:lnTo>
                    <a:pt x="127" y="227"/>
                  </a:lnTo>
                  <a:lnTo>
                    <a:pt x="125" y="227"/>
                  </a:lnTo>
                  <a:lnTo>
                    <a:pt x="125" y="227"/>
                  </a:lnTo>
                  <a:lnTo>
                    <a:pt x="89" y="227"/>
                  </a:lnTo>
                  <a:lnTo>
                    <a:pt x="89" y="227"/>
                  </a:lnTo>
                  <a:lnTo>
                    <a:pt x="89" y="227"/>
                  </a:lnTo>
                  <a:lnTo>
                    <a:pt x="89" y="227"/>
                  </a:lnTo>
                  <a:lnTo>
                    <a:pt x="71" y="224"/>
                  </a:lnTo>
                  <a:lnTo>
                    <a:pt x="71" y="224"/>
                  </a:lnTo>
                  <a:lnTo>
                    <a:pt x="71" y="281"/>
                  </a:lnTo>
                  <a:lnTo>
                    <a:pt x="71" y="281"/>
                  </a:lnTo>
                  <a:lnTo>
                    <a:pt x="89" y="281"/>
                  </a:lnTo>
                  <a:lnTo>
                    <a:pt x="89" y="281"/>
                  </a:lnTo>
                  <a:lnTo>
                    <a:pt x="89" y="283"/>
                  </a:lnTo>
                  <a:lnTo>
                    <a:pt x="89" y="283"/>
                  </a:lnTo>
                  <a:lnTo>
                    <a:pt x="89" y="293"/>
                  </a:lnTo>
                  <a:lnTo>
                    <a:pt x="89" y="293"/>
                  </a:lnTo>
                  <a:lnTo>
                    <a:pt x="63" y="293"/>
                  </a:lnTo>
                  <a:lnTo>
                    <a:pt x="63" y="293"/>
                  </a:lnTo>
                  <a:lnTo>
                    <a:pt x="59" y="293"/>
                  </a:lnTo>
                  <a:lnTo>
                    <a:pt x="59" y="293"/>
                  </a:lnTo>
                  <a:lnTo>
                    <a:pt x="52" y="293"/>
                  </a:lnTo>
                  <a:lnTo>
                    <a:pt x="52" y="293"/>
                  </a:lnTo>
                  <a:lnTo>
                    <a:pt x="47" y="293"/>
                  </a:lnTo>
                  <a:lnTo>
                    <a:pt x="47" y="293"/>
                  </a:lnTo>
                  <a:lnTo>
                    <a:pt x="19" y="293"/>
                  </a:lnTo>
                  <a:lnTo>
                    <a:pt x="19" y="293"/>
                  </a:lnTo>
                  <a:lnTo>
                    <a:pt x="16" y="293"/>
                  </a:lnTo>
                  <a:lnTo>
                    <a:pt x="16" y="293"/>
                  </a:lnTo>
                  <a:lnTo>
                    <a:pt x="4" y="293"/>
                  </a:lnTo>
                  <a:lnTo>
                    <a:pt x="4" y="293"/>
                  </a:lnTo>
                  <a:lnTo>
                    <a:pt x="4" y="293"/>
                  </a:lnTo>
                  <a:lnTo>
                    <a:pt x="4" y="293"/>
                  </a:lnTo>
                  <a:lnTo>
                    <a:pt x="2" y="293"/>
                  </a:lnTo>
                  <a:lnTo>
                    <a:pt x="2" y="293"/>
                  </a:lnTo>
                  <a:lnTo>
                    <a:pt x="2" y="293"/>
                  </a:lnTo>
                  <a:lnTo>
                    <a:pt x="2" y="293"/>
                  </a:lnTo>
                  <a:lnTo>
                    <a:pt x="0" y="293"/>
                  </a:lnTo>
                  <a:lnTo>
                    <a:pt x="0" y="293"/>
                  </a:lnTo>
                  <a:lnTo>
                    <a:pt x="0" y="290"/>
                  </a:lnTo>
                  <a:lnTo>
                    <a:pt x="0" y="290"/>
                  </a:lnTo>
                  <a:lnTo>
                    <a:pt x="0" y="290"/>
                  </a:lnTo>
                  <a:lnTo>
                    <a:pt x="0" y="290"/>
                  </a:lnTo>
                  <a:lnTo>
                    <a:pt x="0" y="290"/>
                  </a:lnTo>
                  <a:lnTo>
                    <a:pt x="0" y="290"/>
                  </a:lnTo>
                  <a:lnTo>
                    <a:pt x="0" y="290"/>
                  </a:lnTo>
                  <a:lnTo>
                    <a:pt x="0" y="290"/>
                  </a:lnTo>
                  <a:lnTo>
                    <a:pt x="0" y="288"/>
                  </a:lnTo>
                  <a:lnTo>
                    <a:pt x="0" y="288"/>
                  </a:lnTo>
                  <a:lnTo>
                    <a:pt x="0" y="288"/>
                  </a:lnTo>
                  <a:lnTo>
                    <a:pt x="0" y="288"/>
                  </a:lnTo>
                  <a:lnTo>
                    <a:pt x="0" y="288"/>
                  </a:lnTo>
                  <a:lnTo>
                    <a:pt x="0" y="288"/>
                  </a:lnTo>
                  <a:lnTo>
                    <a:pt x="0" y="286"/>
                  </a:lnTo>
                  <a:lnTo>
                    <a:pt x="0" y="286"/>
                  </a:lnTo>
                  <a:lnTo>
                    <a:pt x="0" y="286"/>
                  </a:lnTo>
                  <a:lnTo>
                    <a:pt x="0" y="286"/>
                  </a:lnTo>
                  <a:lnTo>
                    <a:pt x="2" y="286"/>
                  </a:lnTo>
                  <a:lnTo>
                    <a:pt x="2" y="286"/>
                  </a:lnTo>
                  <a:lnTo>
                    <a:pt x="2" y="283"/>
                  </a:lnTo>
                  <a:lnTo>
                    <a:pt x="2" y="283"/>
                  </a:lnTo>
                  <a:lnTo>
                    <a:pt x="2" y="283"/>
                  </a:lnTo>
                  <a:lnTo>
                    <a:pt x="2" y="283"/>
                  </a:lnTo>
                  <a:lnTo>
                    <a:pt x="2" y="283"/>
                  </a:lnTo>
                  <a:lnTo>
                    <a:pt x="2" y="283"/>
                  </a:lnTo>
                  <a:lnTo>
                    <a:pt x="2" y="283"/>
                  </a:lnTo>
                  <a:lnTo>
                    <a:pt x="2" y="283"/>
                  </a:lnTo>
                  <a:lnTo>
                    <a:pt x="2" y="281"/>
                  </a:lnTo>
                  <a:lnTo>
                    <a:pt x="2" y="281"/>
                  </a:lnTo>
                  <a:lnTo>
                    <a:pt x="2" y="281"/>
                  </a:lnTo>
                  <a:lnTo>
                    <a:pt x="2" y="281"/>
                  </a:lnTo>
                  <a:lnTo>
                    <a:pt x="2" y="281"/>
                  </a:lnTo>
                  <a:lnTo>
                    <a:pt x="2" y="281"/>
                  </a:lnTo>
                  <a:lnTo>
                    <a:pt x="2" y="281"/>
                  </a:lnTo>
                  <a:lnTo>
                    <a:pt x="2" y="281"/>
                  </a:lnTo>
                  <a:lnTo>
                    <a:pt x="2" y="281"/>
                  </a:lnTo>
                  <a:lnTo>
                    <a:pt x="2" y="281"/>
                  </a:lnTo>
                  <a:lnTo>
                    <a:pt x="2" y="279"/>
                  </a:lnTo>
                  <a:lnTo>
                    <a:pt x="2" y="279"/>
                  </a:lnTo>
                  <a:lnTo>
                    <a:pt x="4" y="279"/>
                  </a:lnTo>
                  <a:lnTo>
                    <a:pt x="4" y="279"/>
                  </a:lnTo>
                  <a:lnTo>
                    <a:pt x="4" y="276"/>
                  </a:lnTo>
                  <a:lnTo>
                    <a:pt x="4" y="276"/>
                  </a:lnTo>
                  <a:lnTo>
                    <a:pt x="4" y="276"/>
                  </a:lnTo>
                  <a:lnTo>
                    <a:pt x="4" y="276"/>
                  </a:lnTo>
                  <a:lnTo>
                    <a:pt x="7" y="276"/>
                  </a:lnTo>
                  <a:lnTo>
                    <a:pt x="7" y="276"/>
                  </a:lnTo>
                  <a:lnTo>
                    <a:pt x="7" y="274"/>
                  </a:lnTo>
                  <a:lnTo>
                    <a:pt x="7" y="274"/>
                  </a:lnTo>
                  <a:lnTo>
                    <a:pt x="7" y="274"/>
                  </a:lnTo>
                  <a:lnTo>
                    <a:pt x="7" y="274"/>
                  </a:lnTo>
                  <a:lnTo>
                    <a:pt x="9" y="274"/>
                  </a:lnTo>
                  <a:lnTo>
                    <a:pt x="9" y="274"/>
                  </a:lnTo>
                  <a:lnTo>
                    <a:pt x="9" y="274"/>
                  </a:lnTo>
                  <a:lnTo>
                    <a:pt x="9" y="274"/>
                  </a:lnTo>
                  <a:lnTo>
                    <a:pt x="9" y="271"/>
                  </a:lnTo>
                  <a:lnTo>
                    <a:pt x="9" y="271"/>
                  </a:lnTo>
                  <a:lnTo>
                    <a:pt x="9" y="271"/>
                  </a:lnTo>
                  <a:lnTo>
                    <a:pt x="9" y="271"/>
                  </a:lnTo>
                  <a:lnTo>
                    <a:pt x="9" y="271"/>
                  </a:lnTo>
                  <a:lnTo>
                    <a:pt x="9" y="271"/>
                  </a:lnTo>
                  <a:lnTo>
                    <a:pt x="9" y="269"/>
                  </a:lnTo>
                  <a:lnTo>
                    <a:pt x="9" y="269"/>
                  </a:lnTo>
                  <a:lnTo>
                    <a:pt x="9" y="269"/>
                  </a:lnTo>
                  <a:lnTo>
                    <a:pt x="9" y="269"/>
                  </a:lnTo>
                  <a:lnTo>
                    <a:pt x="9" y="267"/>
                  </a:lnTo>
                  <a:lnTo>
                    <a:pt x="9" y="267"/>
                  </a:lnTo>
                  <a:lnTo>
                    <a:pt x="11" y="262"/>
                  </a:lnTo>
                  <a:lnTo>
                    <a:pt x="11" y="262"/>
                  </a:lnTo>
                  <a:lnTo>
                    <a:pt x="11" y="260"/>
                  </a:lnTo>
                  <a:lnTo>
                    <a:pt x="11" y="260"/>
                  </a:lnTo>
                  <a:lnTo>
                    <a:pt x="11" y="257"/>
                  </a:lnTo>
                  <a:lnTo>
                    <a:pt x="11" y="257"/>
                  </a:lnTo>
                  <a:lnTo>
                    <a:pt x="11" y="257"/>
                  </a:lnTo>
                  <a:lnTo>
                    <a:pt x="11" y="257"/>
                  </a:lnTo>
                  <a:lnTo>
                    <a:pt x="11" y="255"/>
                  </a:lnTo>
                  <a:lnTo>
                    <a:pt x="11" y="255"/>
                  </a:lnTo>
                  <a:lnTo>
                    <a:pt x="11" y="255"/>
                  </a:lnTo>
                  <a:lnTo>
                    <a:pt x="11" y="255"/>
                  </a:lnTo>
                  <a:lnTo>
                    <a:pt x="11" y="253"/>
                  </a:lnTo>
                  <a:lnTo>
                    <a:pt x="11" y="253"/>
                  </a:lnTo>
                  <a:lnTo>
                    <a:pt x="11" y="253"/>
                  </a:lnTo>
                  <a:lnTo>
                    <a:pt x="11" y="253"/>
                  </a:lnTo>
                  <a:lnTo>
                    <a:pt x="11" y="253"/>
                  </a:lnTo>
                  <a:lnTo>
                    <a:pt x="11" y="253"/>
                  </a:lnTo>
                  <a:lnTo>
                    <a:pt x="14" y="250"/>
                  </a:lnTo>
                  <a:lnTo>
                    <a:pt x="14" y="250"/>
                  </a:lnTo>
                  <a:lnTo>
                    <a:pt x="14" y="250"/>
                  </a:lnTo>
                  <a:lnTo>
                    <a:pt x="14" y="250"/>
                  </a:lnTo>
                  <a:lnTo>
                    <a:pt x="14" y="250"/>
                  </a:lnTo>
                  <a:lnTo>
                    <a:pt x="14" y="250"/>
                  </a:lnTo>
                  <a:lnTo>
                    <a:pt x="14" y="248"/>
                  </a:lnTo>
                  <a:lnTo>
                    <a:pt x="14" y="248"/>
                  </a:lnTo>
                  <a:lnTo>
                    <a:pt x="14" y="248"/>
                  </a:lnTo>
                  <a:lnTo>
                    <a:pt x="14" y="248"/>
                  </a:lnTo>
                  <a:lnTo>
                    <a:pt x="16" y="248"/>
                  </a:lnTo>
                  <a:lnTo>
                    <a:pt x="16" y="248"/>
                  </a:lnTo>
                  <a:lnTo>
                    <a:pt x="19" y="245"/>
                  </a:lnTo>
                  <a:lnTo>
                    <a:pt x="19" y="245"/>
                  </a:lnTo>
                  <a:lnTo>
                    <a:pt x="19" y="243"/>
                  </a:lnTo>
                  <a:lnTo>
                    <a:pt x="19" y="243"/>
                  </a:lnTo>
                  <a:lnTo>
                    <a:pt x="19" y="241"/>
                  </a:lnTo>
                  <a:lnTo>
                    <a:pt x="19" y="241"/>
                  </a:lnTo>
                  <a:lnTo>
                    <a:pt x="19" y="241"/>
                  </a:lnTo>
                  <a:lnTo>
                    <a:pt x="19" y="241"/>
                  </a:lnTo>
                  <a:lnTo>
                    <a:pt x="19" y="238"/>
                  </a:lnTo>
                  <a:lnTo>
                    <a:pt x="19" y="238"/>
                  </a:lnTo>
                  <a:lnTo>
                    <a:pt x="21" y="241"/>
                  </a:lnTo>
                  <a:lnTo>
                    <a:pt x="21" y="241"/>
                  </a:lnTo>
                  <a:lnTo>
                    <a:pt x="21" y="241"/>
                  </a:lnTo>
                  <a:lnTo>
                    <a:pt x="21" y="241"/>
                  </a:lnTo>
                  <a:lnTo>
                    <a:pt x="21" y="243"/>
                  </a:lnTo>
                  <a:lnTo>
                    <a:pt x="21" y="243"/>
                  </a:lnTo>
                  <a:lnTo>
                    <a:pt x="23" y="245"/>
                  </a:lnTo>
                  <a:lnTo>
                    <a:pt x="23" y="245"/>
                  </a:lnTo>
                  <a:lnTo>
                    <a:pt x="23" y="248"/>
                  </a:lnTo>
                  <a:lnTo>
                    <a:pt x="23" y="248"/>
                  </a:lnTo>
                  <a:lnTo>
                    <a:pt x="23" y="248"/>
                  </a:lnTo>
                  <a:lnTo>
                    <a:pt x="23" y="248"/>
                  </a:lnTo>
                  <a:lnTo>
                    <a:pt x="23" y="248"/>
                  </a:lnTo>
                  <a:lnTo>
                    <a:pt x="23" y="248"/>
                  </a:lnTo>
                  <a:lnTo>
                    <a:pt x="23" y="245"/>
                  </a:lnTo>
                  <a:lnTo>
                    <a:pt x="23" y="245"/>
                  </a:lnTo>
                  <a:lnTo>
                    <a:pt x="26" y="245"/>
                  </a:lnTo>
                  <a:lnTo>
                    <a:pt x="26" y="245"/>
                  </a:lnTo>
                  <a:lnTo>
                    <a:pt x="26" y="245"/>
                  </a:lnTo>
                  <a:lnTo>
                    <a:pt x="26" y="245"/>
                  </a:lnTo>
                  <a:lnTo>
                    <a:pt x="26" y="243"/>
                  </a:lnTo>
                  <a:lnTo>
                    <a:pt x="26" y="243"/>
                  </a:lnTo>
                  <a:lnTo>
                    <a:pt x="26" y="243"/>
                  </a:lnTo>
                  <a:lnTo>
                    <a:pt x="26" y="243"/>
                  </a:lnTo>
                  <a:lnTo>
                    <a:pt x="23" y="241"/>
                  </a:lnTo>
                  <a:lnTo>
                    <a:pt x="23" y="241"/>
                  </a:lnTo>
                  <a:lnTo>
                    <a:pt x="21" y="241"/>
                  </a:lnTo>
                  <a:lnTo>
                    <a:pt x="21" y="241"/>
                  </a:lnTo>
                  <a:lnTo>
                    <a:pt x="21" y="238"/>
                  </a:lnTo>
                  <a:lnTo>
                    <a:pt x="21" y="238"/>
                  </a:lnTo>
                  <a:lnTo>
                    <a:pt x="19" y="238"/>
                  </a:lnTo>
                  <a:lnTo>
                    <a:pt x="19" y="238"/>
                  </a:lnTo>
                  <a:lnTo>
                    <a:pt x="19" y="238"/>
                  </a:lnTo>
                  <a:lnTo>
                    <a:pt x="19" y="238"/>
                  </a:lnTo>
                  <a:lnTo>
                    <a:pt x="19" y="236"/>
                  </a:lnTo>
                  <a:lnTo>
                    <a:pt x="19" y="236"/>
                  </a:lnTo>
                  <a:lnTo>
                    <a:pt x="19" y="236"/>
                  </a:lnTo>
                  <a:lnTo>
                    <a:pt x="19" y="236"/>
                  </a:lnTo>
                  <a:lnTo>
                    <a:pt x="19" y="236"/>
                  </a:lnTo>
                  <a:lnTo>
                    <a:pt x="19" y="236"/>
                  </a:lnTo>
                  <a:lnTo>
                    <a:pt x="19" y="234"/>
                  </a:lnTo>
                  <a:lnTo>
                    <a:pt x="19" y="234"/>
                  </a:lnTo>
                  <a:lnTo>
                    <a:pt x="19" y="234"/>
                  </a:lnTo>
                  <a:lnTo>
                    <a:pt x="19" y="234"/>
                  </a:lnTo>
                  <a:lnTo>
                    <a:pt x="16" y="231"/>
                  </a:lnTo>
                  <a:lnTo>
                    <a:pt x="16" y="231"/>
                  </a:lnTo>
                  <a:lnTo>
                    <a:pt x="16" y="231"/>
                  </a:lnTo>
                  <a:lnTo>
                    <a:pt x="16" y="231"/>
                  </a:lnTo>
                  <a:lnTo>
                    <a:pt x="16" y="231"/>
                  </a:lnTo>
                  <a:lnTo>
                    <a:pt x="16" y="231"/>
                  </a:lnTo>
                  <a:lnTo>
                    <a:pt x="16" y="231"/>
                  </a:lnTo>
                  <a:lnTo>
                    <a:pt x="16" y="231"/>
                  </a:lnTo>
                  <a:lnTo>
                    <a:pt x="19" y="229"/>
                  </a:lnTo>
                  <a:lnTo>
                    <a:pt x="19" y="229"/>
                  </a:lnTo>
                  <a:lnTo>
                    <a:pt x="19" y="227"/>
                  </a:lnTo>
                  <a:lnTo>
                    <a:pt x="19" y="227"/>
                  </a:lnTo>
                  <a:lnTo>
                    <a:pt x="19" y="227"/>
                  </a:lnTo>
                  <a:lnTo>
                    <a:pt x="19" y="227"/>
                  </a:lnTo>
                  <a:lnTo>
                    <a:pt x="16" y="229"/>
                  </a:lnTo>
                  <a:lnTo>
                    <a:pt x="16" y="229"/>
                  </a:lnTo>
                  <a:lnTo>
                    <a:pt x="16" y="231"/>
                  </a:lnTo>
                  <a:lnTo>
                    <a:pt x="16" y="231"/>
                  </a:lnTo>
                  <a:lnTo>
                    <a:pt x="16" y="234"/>
                  </a:lnTo>
                  <a:lnTo>
                    <a:pt x="16" y="234"/>
                  </a:lnTo>
                  <a:lnTo>
                    <a:pt x="19" y="236"/>
                  </a:lnTo>
                  <a:lnTo>
                    <a:pt x="19" y="236"/>
                  </a:lnTo>
                  <a:lnTo>
                    <a:pt x="19" y="236"/>
                  </a:lnTo>
                  <a:lnTo>
                    <a:pt x="19" y="236"/>
                  </a:lnTo>
                  <a:lnTo>
                    <a:pt x="19" y="238"/>
                  </a:lnTo>
                  <a:lnTo>
                    <a:pt x="19" y="238"/>
                  </a:lnTo>
                  <a:lnTo>
                    <a:pt x="19" y="241"/>
                  </a:lnTo>
                  <a:lnTo>
                    <a:pt x="19" y="241"/>
                  </a:lnTo>
                  <a:lnTo>
                    <a:pt x="16" y="241"/>
                  </a:lnTo>
                  <a:lnTo>
                    <a:pt x="16" y="241"/>
                  </a:lnTo>
                  <a:lnTo>
                    <a:pt x="16" y="243"/>
                  </a:lnTo>
                  <a:lnTo>
                    <a:pt x="16" y="243"/>
                  </a:lnTo>
                  <a:lnTo>
                    <a:pt x="14" y="245"/>
                  </a:lnTo>
                  <a:lnTo>
                    <a:pt x="14" y="245"/>
                  </a:lnTo>
                  <a:lnTo>
                    <a:pt x="14" y="248"/>
                  </a:lnTo>
                  <a:lnTo>
                    <a:pt x="14" y="248"/>
                  </a:lnTo>
                  <a:lnTo>
                    <a:pt x="14" y="248"/>
                  </a:lnTo>
                  <a:lnTo>
                    <a:pt x="14" y="248"/>
                  </a:lnTo>
                  <a:lnTo>
                    <a:pt x="14" y="248"/>
                  </a:lnTo>
                  <a:lnTo>
                    <a:pt x="14" y="248"/>
                  </a:lnTo>
                  <a:lnTo>
                    <a:pt x="14" y="245"/>
                  </a:lnTo>
                  <a:lnTo>
                    <a:pt x="14" y="245"/>
                  </a:lnTo>
                  <a:lnTo>
                    <a:pt x="14" y="245"/>
                  </a:lnTo>
                  <a:lnTo>
                    <a:pt x="14" y="245"/>
                  </a:lnTo>
                  <a:lnTo>
                    <a:pt x="14" y="245"/>
                  </a:lnTo>
                  <a:lnTo>
                    <a:pt x="14" y="245"/>
                  </a:lnTo>
                  <a:lnTo>
                    <a:pt x="14" y="243"/>
                  </a:lnTo>
                  <a:lnTo>
                    <a:pt x="14" y="243"/>
                  </a:lnTo>
                  <a:lnTo>
                    <a:pt x="14" y="243"/>
                  </a:lnTo>
                  <a:lnTo>
                    <a:pt x="14" y="243"/>
                  </a:lnTo>
                  <a:lnTo>
                    <a:pt x="14" y="243"/>
                  </a:lnTo>
                  <a:lnTo>
                    <a:pt x="14" y="243"/>
                  </a:lnTo>
                  <a:lnTo>
                    <a:pt x="14" y="241"/>
                  </a:lnTo>
                  <a:lnTo>
                    <a:pt x="14" y="241"/>
                  </a:lnTo>
                  <a:lnTo>
                    <a:pt x="14" y="238"/>
                  </a:lnTo>
                  <a:lnTo>
                    <a:pt x="14" y="238"/>
                  </a:lnTo>
                  <a:lnTo>
                    <a:pt x="14" y="238"/>
                  </a:lnTo>
                  <a:lnTo>
                    <a:pt x="14" y="238"/>
                  </a:lnTo>
                  <a:lnTo>
                    <a:pt x="14" y="236"/>
                  </a:lnTo>
                  <a:lnTo>
                    <a:pt x="14" y="236"/>
                  </a:lnTo>
                  <a:lnTo>
                    <a:pt x="14" y="234"/>
                  </a:lnTo>
                  <a:lnTo>
                    <a:pt x="14" y="234"/>
                  </a:lnTo>
                  <a:lnTo>
                    <a:pt x="14" y="234"/>
                  </a:lnTo>
                  <a:lnTo>
                    <a:pt x="14" y="234"/>
                  </a:lnTo>
                  <a:lnTo>
                    <a:pt x="14" y="231"/>
                  </a:lnTo>
                  <a:lnTo>
                    <a:pt x="14" y="231"/>
                  </a:lnTo>
                  <a:lnTo>
                    <a:pt x="14" y="231"/>
                  </a:lnTo>
                  <a:lnTo>
                    <a:pt x="14" y="231"/>
                  </a:lnTo>
                  <a:lnTo>
                    <a:pt x="14" y="229"/>
                  </a:lnTo>
                  <a:lnTo>
                    <a:pt x="14" y="229"/>
                  </a:lnTo>
                  <a:lnTo>
                    <a:pt x="14" y="227"/>
                  </a:lnTo>
                  <a:lnTo>
                    <a:pt x="14" y="227"/>
                  </a:lnTo>
                  <a:lnTo>
                    <a:pt x="14" y="224"/>
                  </a:lnTo>
                  <a:lnTo>
                    <a:pt x="14" y="224"/>
                  </a:lnTo>
                  <a:lnTo>
                    <a:pt x="14" y="224"/>
                  </a:lnTo>
                  <a:lnTo>
                    <a:pt x="14" y="224"/>
                  </a:lnTo>
                  <a:lnTo>
                    <a:pt x="11" y="224"/>
                  </a:lnTo>
                  <a:lnTo>
                    <a:pt x="11" y="224"/>
                  </a:lnTo>
                  <a:lnTo>
                    <a:pt x="11" y="224"/>
                  </a:lnTo>
                  <a:lnTo>
                    <a:pt x="11" y="224"/>
                  </a:lnTo>
                  <a:lnTo>
                    <a:pt x="11" y="224"/>
                  </a:lnTo>
                  <a:lnTo>
                    <a:pt x="11" y="224"/>
                  </a:lnTo>
                  <a:lnTo>
                    <a:pt x="11" y="224"/>
                  </a:lnTo>
                  <a:lnTo>
                    <a:pt x="11" y="224"/>
                  </a:lnTo>
                  <a:lnTo>
                    <a:pt x="11" y="224"/>
                  </a:lnTo>
                  <a:lnTo>
                    <a:pt x="11" y="224"/>
                  </a:lnTo>
                  <a:lnTo>
                    <a:pt x="14" y="224"/>
                  </a:lnTo>
                  <a:lnTo>
                    <a:pt x="14" y="224"/>
                  </a:lnTo>
                  <a:lnTo>
                    <a:pt x="14" y="222"/>
                  </a:lnTo>
                  <a:lnTo>
                    <a:pt x="14" y="222"/>
                  </a:lnTo>
                  <a:lnTo>
                    <a:pt x="14" y="222"/>
                  </a:lnTo>
                  <a:lnTo>
                    <a:pt x="14" y="222"/>
                  </a:lnTo>
                  <a:lnTo>
                    <a:pt x="14" y="219"/>
                  </a:lnTo>
                  <a:lnTo>
                    <a:pt x="14" y="219"/>
                  </a:lnTo>
                  <a:lnTo>
                    <a:pt x="14" y="217"/>
                  </a:lnTo>
                  <a:lnTo>
                    <a:pt x="14" y="217"/>
                  </a:lnTo>
                  <a:lnTo>
                    <a:pt x="14" y="215"/>
                  </a:lnTo>
                  <a:lnTo>
                    <a:pt x="14" y="215"/>
                  </a:lnTo>
                  <a:lnTo>
                    <a:pt x="14" y="215"/>
                  </a:lnTo>
                  <a:lnTo>
                    <a:pt x="14" y="215"/>
                  </a:lnTo>
                  <a:lnTo>
                    <a:pt x="14" y="212"/>
                  </a:lnTo>
                  <a:lnTo>
                    <a:pt x="14" y="212"/>
                  </a:lnTo>
                  <a:lnTo>
                    <a:pt x="14" y="212"/>
                  </a:lnTo>
                  <a:lnTo>
                    <a:pt x="14" y="212"/>
                  </a:lnTo>
                  <a:lnTo>
                    <a:pt x="16" y="212"/>
                  </a:lnTo>
                  <a:lnTo>
                    <a:pt x="16" y="212"/>
                  </a:lnTo>
                  <a:lnTo>
                    <a:pt x="16" y="210"/>
                  </a:lnTo>
                  <a:lnTo>
                    <a:pt x="16" y="210"/>
                  </a:lnTo>
                  <a:lnTo>
                    <a:pt x="16" y="210"/>
                  </a:lnTo>
                  <a:lnTo>
                    <a:pt x="16" y="210"/>
                  </a:lnTo>
                  <a:lnTo>
                    <a:pt x="16" y="210"/>
                  </a:lnTo>
                  <a:lnTo>
                    <a:pt x="16" y="210"/>
                  </a:lnTo>
                  <a:lnTo>
                    <a:pt x="16" y="208"/>
                  </a:lnTo>
                  <a:lnTo>
                    <a:pt x="16" y="208"/>
                  </a:lnTo>
                  <a:lnTo>
                    <a:pt x="16" y="208"/>
                  </a:lnTo>
                  <a:lnTo>
                    <a:pt x="16" y="208"/>
                  </a:lnTo>
                  <a:lnTo>
                    <a:pt x="16" y="205"/>
                  </a:lnTo>
                  <a:lnTo>
                    <a:pt x="16" y="205"/>
                  </a:lnTo>
                  <a:lnTo>
                    <a:pt x="16" y="205"/>
                  </a:lnTo>
                  <a:lnTo>
                    <a:pt x="16" y="205"/>
                  </a:lnTo>
                  <a:lnTo>
                    <a:pt x="16" y="205"/>
                  </a:lnTo>
                  <a:lnTo>
                    <a:pt x="16" y="205"/>
                  </a:lnTo>
                  <a:lnTo>
                    <a:pt x="19" y="205"/>
                  </a:lnTo>
                  <a:lnTo>
                    <a:pt x="19" y="205"/>
                  </a:lnTo>
                  <a:lnTo>
                    <a:pt x="19" y="205"/>
                  </a:lnTo>
                  <a:lnTo>
                    <a:pt x="19" y="205"/>
                  </a:lnTo>
                  <a:lnTo>
                    <a:pt x="19" y="208"/>
                  </a:lnTo>
                  <a:lnTo>
                    <a:pt x="19" y="208"/>
                  </a:lnTo>
                  <a:lnTo>
                    <a:pt x="19" y="208"/>
                  </a:lnTo>
                  <a:lnTo>
                    <a:pt x="19" y="208"/>
                  </a:lnTo>
                  <a:lnTo>
                    <a:pt x="19" y="205"/>
                  </a:lnTo>
                  <a:lnTo>
                    <a:pt x="19" y="205"/>
                  </a:lnTo>
                  <a:lnTo>
                    <a:pt x="19" y="205"/>
                  </a:lnTo>
                  <a:lnTo>
                    <a:pt x="19" y="205"/>
                  </a:lnTo>
                  <a:lnTo>
                    <a:pt x="21" y="205"/>
                  </a:lnTo>
                  <a:lnTo>
                    <a:pt x="21" y="205"/>
                  </a:lnTo>
                  <a:lnTo>
                    <a:pt x="21" y="203"/>
                  </a:lnTo>
                  <a:lnTo>
                    <a:pt x="21" y="203"/>
                  </a:lnTo>
                  <a:lnTo>
                    <a:pt x="21" y="203"/>
                  </a:lnTo>
                  <a:lnTo>
                    <a:pt x="21" y="203"/>
                  </a:lnTo>
                  <a:lnTo>
                    <a:pt x="23" y="201"/>
                  </a:lnTo>
                  <a:lnTo>
                    <a:pt x="23" y="201"/>
                  </a:lnTo>
                  <a:lnTo>
                    <a:pt x="23" y="201"/>
                  </a:lnTo>
                  <a:lnTo>
                    <a:pt x="23" y="201"/>
                  </a:lnTo>
                  <a:lnTo>
                    <a:pt x="23" y="198"/>
                  </a:lnTo>
                  <a:lnTo>
                    <a:pt x="23" y="198"/>
                  </a:lnTo>
                  <a:lnTo>
                    <a:pt x="23" y="198"/>
                  </a:lnTo>
                  <a:lnTo>
                    <a:pt x="23" y="198"/>
                  </a:lnTo>
                  <a:lnTo>
                    <a:pt x="26" y="198"/>
                  </a:lnTo>
                  <a:lnTo>
                    <a:pt x="26" y="198"/>
                  </a:lnTo>
                  <a:lnTo>
                    <a:pt x="26" y="198"/>
                  </a:lnTo>
                  <a:lnTo>
                    <a:pt x="26" y="198"/>
                  </a:lnTo>
                  <a:lnTo>
                    <a:pt x="26" y="196"/>
                  </a:lnTo>
                  <a:lnTo>
                    <a:pt x="26" y="196"/>
                  </a:lnTo>
                  <a:lnTo>
                    <a:pt x="26" y="196"/>
                  </a:lnTo>
                  <a:lnTo>
                    <a:pt x="26" y="196"/>
                  </a:lnTo>
                  <a:lnTo>
                    <a:pt x="26" y="196"/>
                  </a:lnTo>
                  <a:lnTo>
                    <a:pt x="26" y="196"/>
                  </a:lnTo>
                  <a:lnTo>
                    <a:pt x="26" y="193"/>
                  </a:lnTo>
                  <a:lnTo>
                    <a:pt x="26" y="193"/>
                  </a:lnTo>
                  <a:lnTo>
                    <a:pt x="23" y="193"/>
                  </a:lnTo>
                  <a:lnTo>
                    <a:pt x="23" y="193"/>
                  </a:lnTo>
                  <a:lnTo>
                    <a:pt x="23" y="196"/>
                  </a:lnTo>
                  <a:lnTo>
                    <a:pt x="23" y="196"/>
                  </a:lnTo>
                  <a:lnTo>
                    <a:pt x="21" y="196"/>
                  </a:lnTo>
                  <a:lnTo>
                    <a:pt x="21" y="196"/>
                  </a:lnTo>
                  <a:lnTo>
                    <a:pt x="21" y="196"/>
                  </a:lnTo>
                  <a:lnTo>
                    <a:pt x="21" y="196"/>
                  </a:lnTo>
                  <a:lnTo>
                    <a:pt x="21" y="196"/>
                  </a:lnTo>
                  <a:lnTo>
                    <a:pt x="21" y="196"/>
                  </a:lnTo>
                  <a:lnTo>
                    <a:pt x="21" y="198"/>
                  </a:lnTo>
                  <a:lnTo>
                    <a:pt x="21" y="198"/>
                  </a:lnTo>
                  <a:lnTo>
                    <a:pt x="19" y="198"/>
                  </a:lnTo>
                  <a:lnTo>
                    <a:pt x="19" y="198"/>
                  </a:lnTo>
                  <a:lnTo>
                    <a:pt x="21" y="198"/>
                  </a:lnTo>
                  <a:lnTo>
                    <a:pt x="21" y="198"/>
                  </a:lnTo>
                  <a:lnTo>
                    <a:pt x="21" y="201"/>
                  </a:lnTo>
                  <a:lnTo>
                    <a:pt x="21" y="201"/>
                  </a:lnTo>
                  <a:lnTo>
                    <a:pt x="19" y="201"/>
                  </a:lnTo>
                  <a:lnTo>
                    <a:pt x="19" y="201"/>
                  </a:lnTo>
                  <a:lnTo>
                    <a:pt x="19" y="201"/>
                  </a:lnTo>
                  <a:lnTo>
                    <a:pt x="19" y="201"/>
                  </a:lnTo>
                  <a:lnTo>
                    <a:pt x="19" y="201"/>
                  </a:lnTo>
                  <a:lnTo>
                    <a:pt x="19" y="201"/>
                  </a:lnTo>
                  <a:lnTo>
                    <a:pt x="19" y="203"/>
                  </a:lnTo>
                  <a:lnTo>
                    <a:pt x="19" y="203"/>
                  </a:lnTo>
                  <a:lnTo>
                    <a:pt x="19" y="203"/>
                  </a:lnTo>
                  <a:lnTo>
                    <a:pt x="19" y="203"/>
                  </a:lnTo>
                  <a:lnTo>
                    <a:pt x="16" y="203"/>
                  </a:lnTo>
                  <a:lnTo>
                    <a:pt x="16" y="203"/>
                  </a:lnTo>
                  <a:lnTo>
                    <a:pt x="16" y="201"/>
                  </a:lnTo>
                  <a:lnTo>
                    <a:pt x="16" y="201"/>
                  </a:lnTo>
                  <a:lnTo>
                    <a:pt x="16" y="201"/>
                  </a:lnTo>
                  <a:lnTo>
                    <a:pt x="16" y="201"/>
                  </a:lnTo>
                  <a:lnTo>
                    <a:pt x="16" y="198"/>
                  </a:lnTo>
                  <a:lnTo>
                    <a:pt x="16" y="198"/>
                  </a:lnTo>
                  <a:lnTo>
                    <a:pt x="16" y="196"/>
                  </a:lnTo>
                  <a:lnTo>
                    <a:pt x="16" y="196"/>
                  </a:lnTo>
                  <a:lnTo>
                    <a:pt x="16" y="196"/>
                  </a:lnTo>
                  <a:lnTo>
                    <a:pt x="16" y="196"/>
                  </a:lnTo>
                  <a:lnTo>
                    <a:pt x="16" y="193"/>
                  </a:lnTo>
                  <a:lnTo>
                    <a:pt x="16" y="193"/>
                  </a:lnTo>
                  <a:lnTo>
                    <a:pt x="16" y="191"/>
                  </a:lnTo>
                  <a:lnTo>
                    <a:pt x="16" y="191"/>
                  </a:lnTo>
                  <a:lnTo>
                    <a:pt x="16" y="191"/>
                  </a:lnTo>
                  <a:lnTo>
                    <a:pt x="16" y="191"/>
                  </a:lnTo>
                  <a:lnTo>
                    <a:pt x="16" y="189"/>
                  </a:lnTo>
                  <a:lnTo>
                    <a:pt x="16" y="189"/>
                  </a:lnTo>
                  <a:lnTo>
                    <a:pt x="16" y="186"/>
                  </a:lnTo>
                  <a:lnTo>
                    <a:pt x="16" y="186"/>
                  </a:lnTo>
                  <a:lnTo>
                    <a:pt x="16" y="184"/>
                  </a:lnTo>
                  <a:lnTo>
                    <a:pt x="16" y="184"/>
                  </a:lnTo>
                  <a:lnTo>
                    <a:pt x="14" y="182"/>
                  </a:lnTo>
                  <a:lnTo>
                    <a:pt x="14" y="182"/>
                  </a:lnTo>
                  <a:lnTo>
                    <a:pt x="14" y="179"/>
                  </a:lnTo>
                  <a:lnTo>
                    <a:pt x="14" y="179"/>
                  </a:lnTo>
                  <a:lnTo>
                    <a:pt x="14" y="179"/>
                  </a:lnTo>
                  <a:lnTo>
                    <a:pt x="14" y="179"/>
                  </a:lnTo>
                  <a:lnTo>
                    <a:pt x="14" y="177"/>
                  </a:lnTo>
                  <a:lnTo>
                    <a:pt x="14" y="177"/>
                  </a:lnTo>
                  <a:lnTo>
                    <a:pt x="11" y="177"/>
                  </a:lnTo>
                  <a:lnTo>
                    <a:pt x="11" y="177"/>
                  </a:lnTo>
                  <a:lnTo>
                    <a:pt x="9" y="179"/>
                  </a:lnTo>
                  <a:lnTo>
                    <a:pt x="9" y="179"/>
                  </a:lnTo>
                  <a:lnTo>
                    <a:pt x="7" y="179"/>
                  </a:lnTo>
                  <a:lnTo>
                    <a:pt x="7" y="179"/>
                  </a:lnTo>
                  <a:lnTo>
                    <a:pt x="4" y="179"/>
                  </a:lnTo>
                  <a:lnTo>
                    <a:pt x="4" y="179"/>
                  </a:lnTo>
                  <a:lnTo>
                    <a:pt x="4" y="179"/>
                  </a:lnTo>
                  <a:lnTo>
                    <a:pt x="4" y="179"/>
                  </a:lnTo>
                  <a:lnTo>
                    <a:pt x="4" y="177"/>
                  </a:lnTo>
                  <a:lnTo>
                    <a:pt x="4" y="177"/>
                  </a:lnTo>
                  <a:lnTo>
                    <a:pt x="2" y="177"/>
                  </a:lnTo>
                  <a:lnTo>
                    <a:pt x="2" y="177"/>
                  </a:lnTo>
                  <a:lnTo>
                    <a:pt x="2" y="177"/>
                  </a:lnTo>
                  <a:lnTo>
                    <a:pt x="2" y="177"/>
                  </a:lnTo>
                  <a:lnTo>
                    <a:pt x="4" y="175"/>
                  </a:lnTo>
                  <a:lnTo>
                    <a:pt x="4" y="175"/>
                  </a:lnTo>
                  <a:lnTo>
                    <a:pt x="7" y="175"/>
                  </a:lnTo>
                  <a:lnTo>
                    <a:pt x="7" y="175"/>
                  </a:lnTo>
                  <a:lnTo>
                    <a:pt x="7" y="177"/>
                  </a:lnTo>
                  <a:lnTo>
                    <a:pt x="7" y="177"/>
                  </a:lnTo>
                  <a:lnTo>
                    <a:pt x="7" y="177"/>
                  </a:lnTo>
                  <a:lnTo>
                    <a:pt x="7" y="177"/>
                  </a:lnTo>
                  <a:lnTo>
                    <a:pt x="7" y="175"/>
                  </a:lnTo>
                  <a:lnTo>
                    <a:pt x="7" y="175"/>
                  </a:lnTo>
                  <a:lnTo>
                    <a:pt x="7" y="175"/>
                  </a:lnTo>
                  <a:lnTo>
                    <a:pt x="7" y="175"/>
                  </a:lnTo>
                  <a:lnTo>
                    <a:pt x="9" y="175"/>
                  </a:lnTo>
                  <a:lnTo>
                    <a:pt x="9" y="175"/>
                  </a:lnTo>
                  <a:lnTo>
                    <a:pt x="9" y="172"/>
                  </a:lnTo>
                  <a:lnTo>
                    <a:pt x="9" y="172"/>
                  </a:lnTo>
                  <a:lnTo>
                    <a:pt x="11" y="172"/>
                  </a:lnTo>
                  <a:lnTo>
                    <a:pt x="11" y="172"/>
                  </a:lnTo>
                  <a:lnTo>
                    <a:pt x="11" y="172"/>
                  </a:lnTo>
                  <a:lnTo>
                    <a:pt x="11" y="172"/>
                  </a:lnTo>
                  <a:lnTo>
                    <a:pt x="11" y="172"/>
                  </a:lnTo>
                  <a:lnTo>
                    <a:pt x="11" y="172"/>
                  </a:lnTo>
                  <a:lnTo>
                    <a:pt x="14" y="172"/>
                  </a:lnTo>
                  <a:lnTo>
                    <a:pt x="14" y="172"/>
                  </a:lnTo>
                  <a:lnTo>
                    <a:pt x="14" y="170"/>
                  </a:lnTo>
                  <a:lnTo>
                    <a:pt x="14" y="170"/>
                  </a:lnTo>
                  <a:lnTo>
                    <a:pt x="14" y="168"/>
                  </a:lnTo>
                  <a:lnTo>
                    <a:pt x="14" y="168"/>
                  </a:lnTo>
                  <a:lnTo>
                    <a:pt x="14" y="165"/>
                  </a:lnTo>
                  <a:lnTo>
                    <a:pt x="14" y="165"/>
                  </a:lnTo>
                  <a:lnTo>
                    <a:pt x="14" y="165"/>
                  </a:lnTo>
                  <a:lnTo>
                    <a:pt x="14" y="165"/>
                  </a:lnTo>
                  <a:lnTo>
                    <a:pt x="16" y="160"/>
                  </a:lnTo>
                  <a:lnTo>
                    <a:pt x="16" y="160"/>
                  </a:lnTo>
                  <a:lnTo>
                    <a:pt x="16" y="158"/>
                  </a:lnTo>
                  <a:lnTo>
                    <a:pt x="16" y="158"/>
                  </a:lnTo>
                  <a:lnTo>
                    <a:pt x="16" y="153"/>
                  </a:lnTo>
                  <a:lnTo>
                    <a:pt x="16" y="153"/>
                  </a:lnTo>
                  <a:lnTo>
                    <a:pt x="16" y="151"/>
                  </a:lnTo>
                  <a:lnTo>
                    <a:pt x="16" y="151"/>
                  </a:lnTo>
                  <a:lnTo>
                    <a:pt x="16" y="149"/>
                  </a:lnTo>
                  <a:lnTo>
                    <a:pt x="16" y="149"/>
                  </a:lnTo>
                  <a:lnTo>
                    <a:pt x="16" y="149"/>
                  </a:lnTo>
                  <a:lnTo>
                    <a:pt x="16" y="149"/>
                  </a:lnTo>
                  <a:lnTo>
                    <a:pt x="16" y="146"/>
                  </a:lnTo>
                  <a:lnTo>
                    <a:pt x="16" y="146"/>
                  </a:lnTo>
                  <a:lnTo>
                    <a:pt x="16" y="144"/>
                  </a:lnTo>
                  <a:lnTo>
                    <a:pt x="16" y="144"/>
                  </a:lnTo>
                  <a:lnTo>
                    <a:pt x="16" y="142"/>
                  </a:lnTo>
                  <a:lnTo>
                    <a:pt x="16" y="142"/>
                  </a:lnTo>
                  <a:lnTo>
                    <a:pt x="19" y="142"/>
                  </a:lnTo>
                  <a:lnTo>
                    <a:pt x="19" y="142"/>
                  </a:lnTo>
                  <a:lnTo>
                    <a:pt x="19" y="139"/>
                  </a:lnTo>
                  <a:lnTo>
                    <a:pt x="19" y="139"/>
                  </a:lnTo>
                  <a:lnTo>
                    <a:pt x="19" y="142"/>
                  </a:lnTo>
                  <a:lnTo>
                    <a:pt x="19" y="142"/>
                  </a:lnTo>
                  <a:lnTo>
                    <a:pt x="19" y="142"/>
                  </a:lnTo>
                  <a:lnTo>
                    <a:pt x="19" y="142"/>
                  </a:lnTo>
                  <a:lnTo>
                    <a:pt x="19" y="142"/>
                  </a:lnTo>
                  <a:lnTo>
                    <a:pt x="19" y="142"/>
                  </a:lnTo>
                  <a:lnTo>
                    <a:pt x="19" y="144"/>
                  </a:lnTo>
                  <a:lnTo>
                    <a:pt x="19" y="144"/>
                  </a:lnTo>
                  <a:lnTo>
                    <a:pt x="19" y="144"/>
                  </a:lnTo>
                  <a:lnTo>
                    <a:pt x="19" y="144"/>
                  </a:lnTo>
                  <a:lnTo>
                    <a:pt x="19" y="144"/>
                  </a:lnTo>
                  <a:lnTo>
                    <a:pt x="19" y="144"/>
                  </a:lnTo>
                  <a:lnTo>
                    <a:pt x="21" y="146"/>
                  </a:lnTo>
                  <a:lnTo>
                    <a:pt x="21" y="146"/>
                  </a:lnTo>
                  <a:lnTo>
                    <a:pt x="21" y="146"/>
                  </a:lnTo>
                  <a:lnTo>
                    <a:pt x="21" y="146"/>
                  </a:lnTo>
                  <a:lnTo>
                    <a:pt x="21" y="146"/>
                  </a:lnTo>
                  <a:lnTo>
                    <a:pt x="21" y="146"/>
                  </a:lnTo>
                  <a:lnTo>
                    <a:pt x="19" y="146"/>
                  </a:lnTo>
                  <a:lnTo>
                    <a:pt x="19" y="146"/>
                  </a:lnTo>
                  <a:lnTo>
                    <a:pt x="19" y="146"/>
                  </a:lnTo>
                  <a:lnTo>
                    <a:pt x="19" y="146"/>
                  </a:lnTo>
                  <a:lnTo>
                    <a:pt x="19" y="149"/>
                  </a:lnTo>
                  <a:lnTo>
                    <a:pt x="19" y="149"/>
                  </a:lnTo>
                  <a:lnTo>
                    <a:pt x="19" y="153"/>
                  </a:lnTo>
                  <a:lnTo>
                    <a:pt x="19" y="153"/>
                  </a:lnTo>
                  <a:lnTo>
                    <a:pt x="19" y="158"/>
                  </a:lnTo>
                  <a:lnTo>
                    <a:pt x="19" y="158"/>
                  </a:lnTo>
                  <a:lnTo>
                    <a:pt x="16" y="160"/>
                  </a:lnTo>
                  <a:lnTo>
                    <a:pt x="16" y="160"/>
                  </a:lnTo>
                  <a:lnTo>
                    <a:pt x="16" y="163"/>
                  </a:lnTo>
                  <a:lnTo>
                    <a:pt x="16" y="163"/>
                  </a:lnTo>
                  <a:lnTo>
                    <a:pt x="16" y="163"/>
                  </a:lnTo>
                  <a:lnTo>
                    <a:pt x="16" y="163"/>
                  </a:lnTo>
                  <a:lnTo>
                    <a:pt x="19" y="163"/>
                  </a:lnTo>
                  <a:lnTo>
                    <a:pt x="19" y="163"/>
                  </a:lnTo>
                  <a:lnTo>
                    <a:pt x="19" y="160"/>
                  </a:lnTo>
                  <a:lnTo>
                    <a:pt x="19" y="160"/>
                  </a:lnTo>
                  <a:lnTo>
                    <a:pt x="21" y="158"/>
                  </a:lnTo>
                  <a:lnTo>
                    <a:pt x="21" y="158"/>
                  </a:lnTo>
                  <a:lnTo>
                    <a:pt x="23" y="156"/>
                  </a:lnTo>
                  <a:lnTo>
                    <a:pt x="23" y="156"/>
                  </a:lnTo>
                  <a:lnTo>
                    <a:pt x="23" y="156"/>
                  </a:lnTo>
                  <a:lnTo>
                    <a:pt x="23" y="156"/>
                  </a:lnTo>
                  <a:lnTo>
                    <a:pt x="23" y="156"/>
                  </a:lnTo>
                  <a:lnTo>
                    <a:pt x="23" y="156"/>
                  </a:lnTo>
                  <a:lnTo>
                    <a:pt x="23" y="153"/>
                  </a:lnTo>
                  <a:lnTo>
                    <a:pt x="23" y="153"/>
                  </a:lnTo>
                  <a:lnTo>
                    <a:pt x="26" y="153"/>
                  </a:lnTo>
                  <a:lnTo>
                    <a:pt x="26" y="153"/>
                  </a:lnTo>
                  <a:lnTo>
                    <a:pt x="26" y="151"/>
                  </a:lnTo>
                  <a:lnTo>
                    <a:pt x="26" y="151"/>
                  </a:lnTo>
                  <a:lnTo>
                    <a:pt x="26" y="151"/>
                  </a:lnTo>
                  <a:lnTo>
                    <a:pt x="26" y="151"/>
                  </a:lnTo>
                  <a:lnTo>
                    <a:pt x="26" y="149"/>
                  </a:lnTo>
                  <a:lnTo>
                    <a:pt x="26" y="149"/>
                  </a:lnTo>
                  <a:lnTo>
                    <a:pt x="26" y="149"/>
                  </a:lnTo>
                  <a:lnTo>
                    <a:pt x="26" y="149"/>
                  </a:lnTo>
                  <a:lnTo>
                    <a:pt x="23" y="149"/>
                  </a:lnTo>
                  <a:lnTo>
                    <a:pt x="23" y="149"/>
                  </a:lnTo>
                  <a:lnTo>
                    <a:pt x="23" y="146"/>
                  </a:lnTo>
                  <a:lnTo>
                    <a:pt x="23" y="146"/>
                  </a:lnTo>
                  <a:lnTo>
                    <a:pt x="26" y="146"/>
                  </a:lnTo>
                  <a:lnTo>
                    <a:pt x="26" y="146"/>
                  </a:lnTo>
                  <a:lnTo>
                    <a:pt x="23" y="144"/>
                  </a:lnTo>
                  <a:lnTo>
                    <a:pt x="23" y="144"/>
                  </a:lnTo>
                  <a:lnTo>
                    <a:pt x="23" y="144"/>
                  </a:lnTo>
                  <a:lnTo>
                    <a:pt x="23" y="144"/>
                  </a:lnTo>
                  <a:lnTo>
                    <a:pt x="23" y="142"/>
                  </a:lnTo>
                  <a:lnTo>
                    <a:pt x="23" y="142"/>
                  </a:lnTo>
                  <a:lnTo>
                    <a:pt x="23" y="142"/>
                  </a:lnTo>
                  <a:lnTo>
                    <a:pt x="23" y="142"/>
                  </a:lnTo>
                  <a:lnTo>
                    <a:pt x="21" y="142"/>
                  </a:lnTo>
                  <a:lnTo>
                    <a:pt x="21" y="142"/>
                  </a:lnTo>
                  <a:lnTo>
                    <a:pt x="21" y="139"/>
                  </a:lnTo>
                  <a:lnTo>
                    <a:pt x="21" y="139"/>
                  </a:lnTo>
                  <a:lnTo>
                    <a:pt x="21" y="139"/>
                  </a:lnTo>
                  <a:lnTo>
                    <a:pt x="21" y="139"/>
                  </a:lnTo>
                  <a:lnTo>
                    <a:pt x="21" y="139"/>
                  </a:lnTo>
                  <a:lnTo>
                    <a:pt x="21" y="139"/>
                  </a:lnTo>
                  <a:lnTo>
                    <a:pt x="19" y="137"/>
                  </a:lnTo>
                  <a:lnTo>
                    <a:pt x="19" y="137"/>
                  </a:lnTo>
                  <a:lnTo>
                    <a:pt x="19" y="137"/>
                  </a:lnTo>
                  <a:lnTo>
                    <a:pt x="19" y="137"/>
                  </a:lnTo>
                  <a:lnTo>
                    <a:pt x="19" y="137"/>
                  </a:lnTo>
                  <a:lnTo>
                    <a:pt x="19" y="137"/>
                  </a:lnTo>
                  <a:lnTo>
                    <a:pt x="16" y="134"/>
                  </a:lnTo>
                  <a:lnTo>
                    <a:pt x="16" y="134"/>
                  </a:lnTo>
                  <a:lnTo>
                    <a:pt x="16" y="134"/>
                  </a:lnTo>
                  <a:lnTo>
                    <a:pt x="16" y="134"/>
                  </a:lnTo>
                  <a:lnTo>
                    <a:pt x="16" y="132"/>
                  </a:lnTo>
                  <a:lnTo>
                    <a:pt x="16" y="132"/>
                  </a:lnTo>
                  <a:lnTo>
                    <a:pt x="16" y="132"/>
                  </a:lnTo>
                  <a:lnTo>
                    <a:pt x="16" y="132"/>
                  </a:lnTo>
                  <a:lnTo>
                    <a:pt x="14" y="130"/>
                  </a:lnTo>
                  <a:lnTo>
                    <a:pt x="14" y="130"/>
                  </a:lnTo>
                  <a:lnTo>
                    <a:pt x="14" y="130"/>
                  </a:lnTo>
                  <a:lnTo>
                    <a:pt x="14" y="130"/>
                  </a:lnTo>
                  <a:lnTo>
                    <a:pt x="14" y="127"/>
                  </a:lnTo>
                  <a:lnTo>
                    <a:pt x="14" y="127"/>
                  </a:lnTo>
                  <a:lnTo>
                    <a:pt x="14" y="127"/>
                  </a:lnTo>
                  <a:lnTo>
                    <a:pt x="14" y="127"/>
                  </a:lnTo>
                  <a:lnTo>
                    <a:pt x="14" y="125"/>
                  </a:lnTo>
                  <a:lnTo>
                    <a:pt x="14" y="125"/>
                  </a:lnTo>
                  <a:lnTo>
                    <a:pt x="14" y="125"/>
                  </a:lnTo>
                  <a:lnTo>
                    <a:pt x="14" y="125"/>
                  </a:lnTo>
                  <a:lnTo>
                    <a:pt x="14" y="125"/>
                  </a:lnTo>
                  <a:lnTo>
                    <a:pt x="14" y="125"/>
                  </a:lnTo>
                  <a:lnTo>
                    <a:pt x="14" y="123"/>
                  </a:lnTo>
                  <a:lnTo>
                    <a:pt x="14" y="123"/>
                  </a:lnTo>
                  <a:lnTo>
                    <a:pt x="14" y="123"/>
                  </a:lnTo>
                  <a:lnTo>
                    <a:pt x="14" y="123"/>
                  </a:lnTo>
                  <a:lnTo>
                    <a:pt x="14" y="120"/>
                  </a:lnTo>
                  <a:lnTo>
                    <a:pt x="14" y="120"/>
                  </a:lnTo>
                  <a:lnTo>
                    <a:pt x="14" y="120"/>
                  </a:lnTo>
                  <a:lnTo>
                    <a:pt x="14" y="120"/>
                  </a:lnTo>
                  <a:lnTo>
                    <a:pt x="11" y="118"/>
                  </a:lnTo>
                  <a:lnTo>
                    <a:pt x="11" y="118"/>
                  </a:lnTo>
                  <a:lnTo>
                    <a:pt x="11" y="118"/>
                  </a:lnTo>
                  <a:lnTo>
                    <a:pt x="11" y="118"/>
                  </a:lnTo>
                  <a:lnTo>
                    <a:pt x="11" y="118"/>
                  </a:lnTo>
                  <a:lnTo>
                    <a:pt x="11" y="118"/>
                  </a:lnTo>
                  <a:lnTo>
                    <a:pt x="11" y="118"/>
                  </a:lnTo>
                  <a:lnTo>
                    <a:pt x="11" y="118"/>
                  </a:lnTo>
                  <a:lnTo>
                    <a:pt x="11" y="116"/>
                  </a:lnTo>
                  <a:lnTo>
                    <a:pt x="11" y="116"/>
                  </a:lnTo>
                  <a:lnTo>
                    <a:pt x="11" y="116"/>
                  </a:lnTo>
                  <a:lnTo>
                    <a:pt x="11" y="116"/>
                  </a:lnTo>
                  <a:lnTo>
                    <a:pt x="14" y="116"/>
                  </a:lnTo>
                  <a:lnTo>
                    <a:pt x="14" y="116"/>
                  </a:lnTo>
                  <a:lnTo>
                    <a:pt x="14" y="116"/>
                  </a:lnTo>
                  <a:lnTo>
                    <a:pt x="14" y="116"/>
                  </a:lnTo>
                  <a:lnTo>
                    <a:pt x="16" y="116"/>
                  </a:lnTo>
                  <a:lnTo>
                    <a:pt x="16" y="116"/>
                  </a:lnTo>
                  <a:lnTo>
                    <a:pt x="16" y="116"/>
                  </a:lnTo>
                  <a:lnTo>
                    <a:pt x="16" y="116"/>
                  </a:lnTo>
                  <a:lnTo>
                    <a:pt x="16" y="113"/>
                  </a:lnTo>
                  <a:lnTo>
                    <a:pt x="16" y="113"/>
                  </a:lnTo>
                  <a:lnTo>
                    <a:pt x="16" y="111"/>
                  </a:lnTo>
                  <a:lnTo>
                    <a:pt x="16" y="111"/>
                  </a:lnTo>
                  <a:lnTo>
                    <a:pt x="16" y="111"/>
                  </a:lnTo>
                  <a:lnTo>
                    <a:pt x="16" y="111"/>
                  </a:lnTo>
                  <a:lnTo>
                    <a:pt x="16" y="108"/>
                  </a:lnTo>
                  <a:lnTo>
                    <a:pt x="16" y="108"/>
                  </a:lnTo>
                  <a:lnTo>
                    <a:pt x="16" y="104"/>
                  </a:lnTo>
                  <a:lnTo>
                    <a:pt x="16" y="104"/>
                  </a:lnTo>
                  <a:lnTo>
                    <a:pt x="16" y="104"/>
                  </a:lnTo>
                  <a:lnTo>
                    <a:pt x="16" y="104"/>
                  </a:lnTo>
                  <a:lnTo>
                    <a:pt x="16" y="104"/>
                  </a:lnTo>
                  <a:lnTo>
                    <a:pt x="16" y="104"/>
                  </a:lnTo>
                  <a:lnTo>
                    <a:pt x="19" y="106"/>
                  </a:lnTo>
                  <a:lnTo>
                    <a:pt x="19" y="106"/>
                  </a:lnTo>
                  <a:lnTo>
                    <a:pt x="19" y="106"/>
                  </a:lnTo>
                  <a:lnTo>
                    <a:pt x="19" y="106"/>
                  </a:lnTo>
                  <a:lnTo>
                    <a:pt x="19" y="111"/>
                  </a:lnTo>
                  <a:lnTo>
                    <a:pt x="19" y="111"/>
                  </a:lnTo>
                  <a:lnTo>
                    <a:pt x="19" y="111"/>
                  </a:lnTo>
                  <a:lnTo>
                    <a:pt x="19" y="111"/>
                  </a:lnTo>
                  <a:lnTo>
                    <a:pt x="21" y="111"/>
                  </a:lnTo>
                  <a:lnTo>
                    <a:pt x="21" y="111"/>
                  </a:lnTo>
                  <a:lnTo>
                    <a:pt x="23" y="111"/>
                  </a:lnTo>
                  <a:lnTo>
                    <a:pt x="23" y="111"/>
                  </a:lnTo>
                  <a:lnTo>
                    <a:pt x="26" y="113"/>
                  </a:lnTo>
                  <a:lnTo>
                    <a:pt x="26" y="113"/>
                  </a:lnTo>
                  <a:lnTo>
                    <a:pt x="28" y="116"/>
                  </a:lnTo>
                  <a:lnTo>
                    <a:pt x="28" y="116"/>
                  </a:lnTo>
                  <a:lnTo>
                    <a:pt x="30" y="116"/>
                  </a:lnTo>
                  <a:lnTo>
                    <a:pt x="30" y="116"/>
                  </a:lnTo>
                  <a:lnTo>
                    <a:pt x="30" y="118"/>
                  </a:lnTo>
                  <a:lnTo>
                    <a:pt x="30" y="118"/>
                  </a:lnTo>
                  <a:lnTo>
                    <a:pt x="33" y="118"/>
                  </a:lnTo>
                  <a:lnTo>
                    <a:pt x="33" y="118"/>
                  </a:lnTo>
                  <a:lnTo>
                    <a:pt x="33" y="120"/>
                  </a:lnTo>
                  <a:lnTo>
                    <a:pt x="33" y="120"/>
                  </a:lnTo>
                  <a:lnTo>
                    <a:pt x="35" y="120"/>
                  </a:lnTo>
                  <a:lnTo>
                    <a:pt x="35" y="120"/>
                  </a:lnTo>
                  <a:lnTo>
                    <a:pt x="35" y="123"/>
                  </a:lnTo>
                  <a:lnTo>
                    <a:pt x="35" y="123"/>
                  </a:lnTo>
                  <a:lnTo>
                    <a:pt x="35" y="123"/>
                  </a:lnTo>
                  <a:lnTo>
                    <a:pt x="35" y="123"/>
                  </a:lnTo>
                  <a:lnTo>
                    <a:pt x="37" y="125"/>
                  </a:lnTo>
                  <a:lnTo>
                    <a:pt x="37" y="125"/>
                  </a:lnTo>
                  <a:lnTo>
                    <a:pt x="37" y="125"/>
                  </a:lnTo>
                  <a:lnTo>
                    <a:pt x="37" y="125"/>
                  </a:lnTo>
                  <a:lnTo>
                    <a:pt x="37" y="125"/>
                  </a:lnTo>
                  <a:lnTo>
                    <a:pt x="37" y="125"/>
                  </a:lnTo>
                  <a:lnTo>
                    <a:pt x="37" y="123"/>
                  </a:lnTo>
                  <a:lnTo>
                    <a:pt x="37" y="123"/>
                  </a:lnTo>
                  <a:lnTo>
                    <a:pt x="37" y="123"/>
                  </a:lnTo>
                  <a:lnTo>
                    <a:pt x="37" y="123"/>
                  </a:lnTo>
                  <a:lnTo>
                    <a:pt x="40" y="120"/>
                  </a:lnTo>
                  <a:lnTo>
                    <a:pt x="40" y="120"/>
                  </a:lnTo>
                  <a:lnTo>
                    <a:pt x="40" y="120"/>
                  </a:lnTo>
                  <a:lnTo>
                    <a:pt x="40" y="120"/>
                  </a:lnTo>
                  <a:lnTo>
                    <a:pt x="40" y="120"/>
                  </a:lnTo>
                  <a:lnTo>
                    <a:pt x="40" y="120"/>
                  </a:lnTo>
                  <a:lnTo>
                    <a:pt x="40" y="120"/>
                  </a:lnTo>
                  <a:lnTo>
                    <a:pt x="40" y="120"/>
                  </a:lnTo>
                  <a:lnTo>
                    <a:pt x="42" y="120"/>
                  </a:lnTo>
                  <a:lnTo>
                    <a:pt x="42" y="120"/>
                  </a:lnTo>
                  <a:lnTo>
                    <a:pt x="42" y="118"/>
                  </a:lnTo>
                  <a:lnTo>
                    <a:pt x="42" y="118"/>
                  </a:lnTo>
                  <a:lnTo>
                    <a:pt x="42" y="116"/>
                  </a:lnTo>
                  <a:lnTo>
                    <a:pt x="42" y="116"/>
                  </a:lnTo>
                  <a:lnTo>
                    <a:pt x="42" y="116"/>
                  </a:lnTo>
                  <a:lnTo>
                    <a:pt x="42" y="116"/>
                  </a:lnTo>
                  <a:lnTo>
                    <a:pt x="42" y="116"/>
                  </a:lnTo>
                  <a:lnTo>
                    <a:pt x="42" y="116"/>
                  </a:lnTo>
                  <a:lnTo>
                    <a:pt x="42" y="116"/>
                  </a:lnTo>
                  <a:lnTo>
                    <a:pt x="42" y="116"/>
                  </a:lnTo>
                  <a:lnTo>
                    <a:pt x="45" y="116"/>
                  </a:lnTo>
                  <a:lnTo>
                    <a:pt x="45" y="116"/>
                  </a:lnTo>
                  <a:lnTo>
                    <a:pt x="45" y="116"/>
                  </a:lnTo>
                  <a:lnTo>
                    <a:pt x="45" y="116"/>
                  </a:lnTo>
                  <a:lnTo>
                    <a:pt x="47" y="113"/>
                  </a:lnTo>
                  <a:lnTo>
                    <a:pt x="47" y="113"/>
                  </a:lnTo>
                  <a:lnTo>
                    <a:pt x="49" y="113"/>
                  </a:lnTo>
                  <a:lnTo>
                    <a:pt x="49" y="113"/>
                  </a:lnTo>
                  <a:lnTo>
                    <a:pt x="49" y="113"/>
                  </a:lnTo>
                  <a:lnTo>
                    <a:pt x="49" y="113"/>
                  </a:lnTo>
                  <a:lnTo>
                    <a:pt x="47" y="111"/>
                  </a:lnTo>
                  <a:lnTo>
                    <a:pt x="47" y="111"/>
                  </a:lnTo>
                  <a:lnTo>
                    <a:pt x="47" y="111"/>
                  </a:lnTo>
                  <a:lnTo>
                    <a:pt x="47" y="111"/>
                  </a:lnTo>
                  <a:lnTo>
                    <a:pt x="47" y="113"/>
                  </a:lnTo>
                  <a:lnTo>
                    <a:pt x="47" y="113"/>
                  </a:lnTo>
                  <a:lnTo>
                    <a:pt x="47" y="111"/>
                  </a:lnTo>
                  <a:lnTo>
                    <a:pt x="47" y="111"/>
                  </a:lnTo>
                  <a:lnTo>
                    <a:pt x="45" y="111"/>
                  </a:lnTo>
                  <a:lnTo>
                    <a:pt x="45" y="111"/>
                  </a:lnTo>
                  <a:lnTo>
                    <a:pt x="45" y="113"/>
                  </a:lnTo>
                  <a:lnTo>
                    <a:pt x="45" y="113"/>
                  </a:lnTo>
                  <a:lnTo>
                    <a:pt x="42" y="113"/>
                  </a:lnTo>
                  <a:lnTo>
                    <a:pt x="42" y="113"/>
                  </a:lnTo>
                  <a:lnTo>
                    <a:pt x="40" y="111"/>
                  </a:lnTo>
                  <a:lnTo>
                    <a:pt x="40" y="111"/>
                  </a:lnTo>
                  <a:lnTo>
                    <a:pt x="40" y="111"/>
                  </a:lnTo>
                  <a:lnTo>
                    <a:pt x="40" y="111"/>
                  </a:lnTo>
                  <a:lnTo>
                    <a:pt x="40" y="111"/>
                  </a:lnTo>
                  <a:lnTo>
                    <a:pt x="40" y="111"/>
                  </a:lnTo>
                  <a:lnTo>
                    <a:pt x="40" y="111"/>
                  </a:lnTo>
                  <a:lnTo>
                    <a:pt x="40" y="111"/>
                  </a:lnTo>
                  <a:lnTo>
                    <a:pt x="40" y="111"/>
                  </a:lnTo>
                  <a:lnTo>
                    <a:pt x="40" y="111"/>
                  </a:lnTo>
                  <a:lnTo>
                    <a:pt x="37" y="108"/>
                  </a:lnTo>
                  <a:lnTo>
                    <a:pt x="37" y="108"/>
                  </a:lnTo>
                  <a:lnTo>
                    <a:pt x="37" y="108"/>
                  </a:lnTo>
                  <a:lnTo>
                    <a:pt x="37" y="108"/>
                  </a:lnTo>
                  <a:lnTo>
                    <a:pt x="37" y="108"/>
                  </a:lnTo>
                  <a:lnTo>
                    <a:pt x="37" y="108"/>
                  </a:lnTo>
                  <a:lnTo>
                    <a:pt x="37" y="106"/>
                  </a:lnTo>
                  <a:lnTo>
                    <a:pt x="37" y="106"/>
                  </a:lnTo>
                  <a:lnTo>
                    <a:pt x="37" y="106"/>
                  </a:lnTo>
                  <a:lnTo>
                    <a:pt x="37" y="106"/>
                  </a:lnTo>
                  <a:lnTo>
                    <a:pt x="37" y="106"/>
                  </a:lnTo>
                  <a:lnTo>
                    <a:pt x="37" y="106"/>
                  </a:lnTo>
                  <a:lnTo>
                    <a:pt x="37" y="104"/>
                  </a:lnTo>
                  <a:lnTo>
                    <a:pt x="37" y="104"/>
                  </a:lnTo>
                  <a:lnTo>
                    <a:pt x="35" y="101"/>
                  </a:lnTo>
                  <a:lnTo>
                    <a:pt x="35" y="101"/>
                  </a:lnTo>
                  <a:lnTo>
                    <a:pt x="35" y="101"/>
                  </a:lnTo>
                  <a:lnTo>
                    <a:pt x="35" y="101"/>
                  </a:lnTo>
                  <a:lnTo>
                    <a:pt x="35" y="101"/>
                  </a:lnTo>
                  <a:lnTo>
                    <a:pt x="35" y="101"/>
                  </a:lnTo>
                  <a:lnTo>
                    <a:pt x="35" y="99"/>
                  </a:lnTo>
                  <a:lnTo>
                    <a:pt x="35" y="99"/>
                  </a:lnTo>
                  <a:lnTo>
                    <a:pt x="35" y="99"/>
                  </a:lnTo>
                  <a:lnTo>
                    <a:pt x="35" y="99"/>
                  </a:lnTo>
                  <a:lnTo>
                    <a:pt x="35" y="99"/>
                  </a:lnTo>
                  <a:lnTo>
                    <a:pt x="35" y="99"/>
                  </a:lnTo>
                  <a:lnTo>
                    <a:pt x="35" y="99"/>
                  </a:lnTo>
                  <a:lnTo>
                    <a:pt x="35" y="99"/>
                  </a:lnTo>
                  <a:lnTo>
                    <a:pt x="35" y="97"/>
                  </a:lnTo>
                  <a:lnTo>
                    <a:pt x="35" y="97"/>
                  </a:lnTo>
                  <a:lnTo>
                    <a:pt x="35" y="97"/>
                  </a:lnTo>
                  <a:lnTo>
                    <a:pt x="35" y="97"/>
                  </a:lnTo>
                  <a:lnTo>
                    <a:pt x="35" y="97"/>
                  </a:lnTo>
                  <a:lnTo>
                    <a:pt x="35" y="97"/>
                  </a:lnTo>
                  <a:lnTo>
                    <a:pt x="33" y="94"/>
                  </a:lnTo>
                  <a:lnTo>
                    <a:pt x="33" y="94"/>
                  </a:lnTo>
                  <a:lnTo>
                    <a:pt x="33" y="94"/>
                  </a:lnTo>
                  <a:lnTo>
                    <a:pt x="33" y="94"/>
                  </a:lnTo>
                  <a:lnTo>
                    <a:pt x="33" y="92"/>
                  </a:lnTo>
                  <a:lnTo>
                    <a:pt x="33" y="92"/>
                  </a:lnTo>
                  <a:lnTo>
                    <a:pt x="33" y="92"/>
                  </a:lnTo>
                  <a:lnTo>
                    <a:pt x="33" y="92"/>
                  </a:lnTo>
                  <a:lnTo>
                    <a:pt x="33" y="92"/>
                  </a:lnTo>
                  <a:lnTo>
                    <a:pt x="33" y="92"/>
                  </a:lnTo>
                  <a:lnTo>
                    <a:pt x="35" y="92"/>
                  </a:lnTo>
                  <a:lnTo>
                    <a:pt x="35" y="92"/>
                  </a:lnTo>
                  <a:lnTo>
                    <a:pt x="35" y="90"/>
                  </a:lnTo>
                  <a:lnTo>
                    <a:pt x="35" y="90"/>
                  </a:lnTo>
                  <a:lnTo>
                    <a:pt x="35" y="90"/>
                  </a:lnTo>
                  <a:lnTo>
                    <a:pt x="35" y="90"/>
                  </a:lnTo>
                  <a:lnTo>
                    <a:pt x="37" y="90"/>
                  </a:lnTo>
                  <a:lnTo>
                    <a:pt x="37" y="90"/>
                  </a:lnTo>
                  <a:lnTo>
                    <a:pt x="37" y="90"/>
                  </a:lnTo>
                  <a:lnTo>
                    <a:pt x="37" y="90"/>
                  </a:lnTo>
                  <a:lnTo>
                    <a:pt x="37" y="87"/>
                  </a:lnTo>
                  <a:lnTo>
                    <a:pt x="37" y="87"/>
                  </a:lnTo>
                  <a:lnTo>
                    <a:pt x="37" y="87"/>
                  </a:lnTo>
                  <a:lnTo>
                    <a:pt x="37" y="87"/>
                  </a:lnTo>
                  <a:lnTo>
                    <a:pt x="35" y="87"/>
                  </a:lnTo>
                  <a:lnTo>
                    <a:pt x="35" y="87"/>
                  </a:lnTo>
                  <a:lnTo>
                    <a:pt x="33" y="90"/>
                  </a:lnTo>
                  <a:lnTo>
                    <a:pt x="33" y="90"/>
                  </a:lnTo>
                  <a:lnTo>
                    <a:pt x="33" y="90"/>
                  </a:lnTo>
                  <a:lnTo>
                    <a:pt x="33" y="90"/>
                  </a:lnTo>
                  <a:lnTo>
                    <a:pt x="33" y="90"/>
                  </a:lnTo>
                  <a:lnTo>
                    <a:pt x="33" y="90"/>
                  </a:lnTo>
                  <a:lnTo>
                    <a:pt x="33" y="90"/>
                  </a:lnTo>
                  <a:lnTo>
                    <a:pt x="33" y="90"/>
                  </a:lnTo>
                  <a:lnTo>
                    <a:pt x="30" y="90"/>
                  </a:lnTo>
                  <a:lnTo>
                    <a:pt x="30" y="90"/>
                  </a:lnTo>
                  <a:lnTo>
                    <a:pt x="28" y="90"/>
                  </a:lnTo>
                  <a:lnTo>
                    <a:pt x="28" y="90"/>
                  </a:lnTo>
                  <a:lnTo>
                    <a:pt x="23" y="87"/>
                  </a:lnTo>
                  <a:lnTo>
                    <a:pt x="23" y="87"/>
                  </a:lnTo>
                  <a:lnTo>
                    <a:pt x="23" y="85"/>
                  </a:lnTo>
                  <a:lnTo>
                    <a:pt x="23" y="85"/>
                  </a:lnTo>
                  <a:lnTo>
                    <a:pt x="21" y="85"/>
                  </a:lnTo>
                  <a:lnTo>
                    <a:pt x="21" y="85"/>
                  </a:lnTo>
                  <a:lnTo>
                    <a:pt x="19" y="85"/>
                  </a:lnTo>
                  <a:lnTo>
                    <a:pt x="19" y="85"/>
                  </a:lnTo>
                  <a:lnTo>
                    <a:pt x="19" y="85"/>
                  </a:lnTo>
                  <a:lnTo>
                    <a:pt x="19" y="85"/>
                  </a:lnTo>
                  <a:lnTo>
                    <a:pt x="19" y="85"/>
                  </a:lnTo>
                  <a:lnTo>
                    <a:pt x="19" y="85"/>
                  </a:lnTo>
                  <a:lnTo>
                    <a:pt x="19" y="82"/>
                  </a:lnTo>
                  <a:lnTo>
                    <a:pt x="19" y="82"/>
                  </a:lnTo>
                  <a:lnTo>
                    <a:pt x="19" y="80"/>
                  </a:lnTo>
                  <a:lnTo>
                    <a:pt x="19" y="80"/>
                  </a:lnTo>
                  <a:lnTo>
                    <a:pt x="19" y="78"/>
                  </a:lnTo>
                  <a:lnTo>
                    <a:pt x="19" y="78"/>
                  </a:lnTo>
                  <a:lnTo>
                    <a:pt x="21" y="75"/>
                  </a:lnTo>
                  <a:lnTo>
                    <a:pt x="21" y="75"/>
                  </a:lnTo>
                  <a:lnTo>
                    <a:pt x="21" y="73"/>
                  </a:lnTo>
                  <a:lnTo>
                    <a:pt x="21" y="73"/>
                  </a:lnTo>
                  <a:lnTo>
                    <a:pt x="21" y="71"/>
                  </a:lnTo>
                  <a:lnTo>
                    <a:pt x="21" y="71"/>
                  </a:lnTo>
                  <a:lnTo>
                    <a:pt x="21" y="68"/>
                  </a:lnTo>
                  <a:lnTo>
                    <a:pt x="21" y="68"/>
                  </a:lnTo>
                  <a:lnTo>
                    <a:pt x="21" y="68"/>
                  </a:lnTo>
                  <a:lnTo>
                    <a:pt x="21" y="68"/>
                  </a:lnTo>
                  <a:lnTo>
                    <a:pt x="21" y="66"/>
                  </a:lnTo>
                  <a:lnTo>
                    <a:pt x="21" y="66"/>
                  </a:lnTo>
                  <a:lnTo>
                    <a:pt x="21" y="66"/>
                  </a:lnTo>
                  <a:lnTo>
                    <a:pt x="21" y="66"/>
                  </a:lnTo>
                  <a:lnTo>
                    <a:pt x="21" y="64"/>
                  </a:lnTo>
                  <a:lnTo>
                    <a:pt x="21" y="64"/>
                  </a:lnTo>
                  <a:lnTo>
                    <a:pt x="21" y="61"/>
                  </a:lnTo>
                  <a:lnTo>
                    <a:pt x="21" y="61"/>
                  </a:lnTo>
                  <a:lnTo>
                    <a:pt x="23" y="59"/>
                  </a:lnTo>
                  <a:lnTo>
                    <a:pt x="23" y="59"/>
                  </a:lnTo>
                  <a:lnTo>
                    <a:pt x="23" y="56"/>
                  </a:lnTo>
                  <a:lnTo>
                    <a:pt x="23" y="56"/>
                  </a:lnTo>
                  <a:lnTo>
                    <a:pt x="23" y="54"/>
                  </a:lnTo>
                  <a:lnTo>
                    <a:pt x="23" y="54"/>
                  </a:lnTo>
                  <a:lnTo>
                    <a:pt x="23" y="52"/>
                  </a:lnTo>
                  <a:lnTo>
                    <a:pt x="23" y="52"/>
                  </a:lnTo>
                  <a:lnTo>
                    <a:pt x="23" y="52"/>
                  </a:lnTo>
                  <a:lnTo>
                    <a:pt x="23" y="52"/>
                  </a:lnTo>
                  <a:lnTo>
                    <a:pt x="26" y="49"/>
                  </a:lnTo>
                  <a:lnTo>
                    <a:pt x="26" y="49"/>
                  </a:lnTo>
                  <a:lnTo>
                    <a:pt x="28" y="45"/>
                  </a:lnTo>
                  <a:lnTo>
                    <a:pt x="28" y="45"/>
                  </a:lnTo>
                  <a:lnTo>
                    <a:pt x="28" y="42"/>
                  </a:lnTo>
                  <a:lnTo>
                    <a:pt x="28" y="42"/>
                  </a:lnTo>
                  <a:lnTo>
                    <a:pt x="28" y="40"/>
                  </a:lnTo>
                  <a:lnTo>
                    <a:pt x="28" y="40"/>
                  </a:lnTo>
                  <a:lnTo>
                    <a:pt x="28" y="38"/>
                  </a:lnTo>
                  <a:lnTo>
                    <a:pt x="28" y="38"/>
                  </a:lnTo>
                  <a:lnTo>
                    <a:pt x="28" y="38"/>
                  </a:lnTo>
                  <a:lnTo>
                    <a:pt x="28" y="38"/>
                  </a:lnTo>
                  <a:lnTo>
                    <a:pt x="30" y="38"/>
                  </a:lnTo>
                  <a:lnTo>
                    <a:pt x="30" y="38"/>
                  </a:lnTo>
                  <a:lnTo>
                    <a:pt x="33" y="38"/>
                  </a:lnTo>
                  <a:lnTo>
                    <a:pt x="33" y="38"/>
                  </a:lnTo>
                  <a:lnTo>
                    <a:pt x="40" y="38"/>
                  </a:lnTo>
                  <a:lnTo>
                    <a:pt x="40" y="38"/>
                  </a:lnTo>
                  <a:lnTo>
                    <a:pt x="40" y="38"/>
                  </a:lnTo>
                  <a:lnTo>
                    <a:pt x="40" y="38"/>
                  </a:lnTo>
                  <a:lnTo>
                    <a:pt x="42" y="35"/>
                  </a:lnTo>
                  <a:lnTo>
                    <a:pt x="42" y="35"/>
                  </a:lnTo>
                  <a:lnTo>
                    <a:pt x="40" y="33"/>
                  </a:lnTo>
                  <a:lnTo>
                    <a:pt x="40" y="33"/>
                  </a:lnTo>
                  <a:lnTo>
                    <a:pt x="40" y="33"/>
                  </a:lnTo>
                  <a:lnTo>
                    <a:pt x="40" y="33"/>
                  </a:lnTo>
                  <a:lnTo>
                    <a:pt x="37" y="28"/>
                  </a:lnTo>
                  <a:lnTo>
                    <a:pt x="37" y="28"/>
                  </a:lnTo>
                  <a:lnTo>
                    <a:pt x="40" y="26"/>
                  </a:lnTo>
                  <a:lnTo>
                    <a:pt x="40" y="26"/>
                  </a:lnTo>
                  <a:lnTo>
                    <a:pt x="40" y="26"/>
                  </a:lnTo>
                  <a:lnTo>
                    <a:pt x="40" y="26"/>
                  </a:lnTo>
                  <a:lnTo>
                    <a:pt x="40" y="26"/>
                  </a:lnTo>
                  <a:lnTo>
                    <a:pt x="40" y="26"/>
                  </a:lnTo>
                  <a:lnTo>
                    <a:pt x="40" y="26"/>
                  </a:lnTo>
                  <a:lnTo>
                    <a:pt x="40" y="26"/>
                  </a:lnTo>
                  <a:lnTo>
                    <a:pt x="40" y="23"/>
                  </a:lnTo>
                  <a:lnTo>
                    <a:pt x="40" y="23"/>
                  </a:lnTo>
                  <a:lnTo>
                    <a:pt x="37" y="26"/>
                  </a:lnTo>
                  <a:lnTo>
                    <a:pt x="37" y="26"/>
                  </a:lnTo>
                  <a:lnTo>
                    <a:pt x="37" y="26"/>
                  </a:lnTo>
                  <a:lnTo>
                    <a:pt x="37" y="26"/>
                  </a:lnTo>
                  <a:lnTo>
                    <a:pt x="37" y="28"/>
                  </a:lnTo>
                  <a:lnTo>
                    <a:pt x="37" y="28"/>
                  </a:lnTo>
                  <a:lnTo>
                    <a:pt x="37" y="33"/>
                  </a:lnTo>
                  <a:lnTo>
                    <a:pt x="37" y="33"/>
                  </a:lnTo>
                  <a:lnTo>
                    <a:pt x="40" y="33"/>
                  </a:lnTo>
                  <a:lnTo>
                    <a:pt x="40" y="33"/>
                  </a:lnTo>
                  <a:lnTo>
                    <a:pt x="37" y="33"/>
                  </a:lnTo>
                  <a:lnTo>
                    <a:pt x="37" y="33"/>
                  </a:lnTo>
                  <a:lnTo>
                    <a:pt x="37" y="33"/>
                  </a:lnTo>
                  <a:lnTo>
                    <a:pt x="37" y="33"/>
                  </a:lnTo>
                  <a:lnTo>
                    <a:pt x="37" y="33"/>
                  </a:lnTo>
                  <a:lnTo>
                    <a:pt x="37" y="33"/>
                  </a:lnTo>
                  <a:lnTo>
                    <a:pt x="37" y="33"/>
                  </a:lnTo>
                  <a:lnTo>
                    <a:pt x="37" y="33"/>
                  </a:lnTo>
                  <a:lnTo>
                    <a:pt x="37" y="33"/>
                  </a:lnTo>
                  <a:lnTo>
                    <a:pt x="37" y="33"/>
                  </a:lnTo>
                  <a:lnTo>
                    <a:pt x="37" y="30"/>
                  </a:lnTo>
                  <a:lnTo>
                    <a:pt x="37" y="30"/>
                  </a:lnTo>
                  <a:lnTo>
                    <a:pt x="37" y="30"/>
                  </a:lnTo>
                  <a:lnTo>
                    <a:pt x="37" y="30"/>
                  </a:lnTo>
                  <a:lnTo>
                    <a:pt x="37" y="30"/>
                  </a:lnTo>
                  <a:lnTo>
                    <a:pt x="37" y="30"/>
                  </a:lnTo>
                  <a:lnTo>
                    <a:pt x="37" y="30"/>
                  </a:lnTo>
                  <a:lnTo>
                    <a:pt x="37" y="30"/>
                  </a:lnTo>
                  <a:lnTo>
                    <a:pt x="35" y="30"/>
                  </a:lnTo>
                  <a:lnTo>
                    <a:pt x="35" y="30"/>
                  </a:lnTo>
                  <a:lnTo>
                    <a:pt x="33" y="30"/>
                  </a:lnTo>
                  <a:lnTo>
                    <a:pt x="33" y="30"/>
                  </a:lnTo>
                  <a:lnTo>
                    <a:pt x="33" y="30"/>
                  </a:lnTo>
                  <a:lnTo>
                    <a:pt x="33" y="30"/>
                  </a:lnTo>
                  <a:lnTo>
                    <a:pt x="30" y="30"/>
                  </a:lnTo>
                  <a:lnTo>
                    <a:pt x="30" y="30"/>
                  </a:lnTo>
                  <a:lnTo>
                    <a:pt x="30" y="33"/>
                  </a:lnTo>
                  <a:lnTo>
                    <a:pt x="30" y="33"/>
                  </a:lnTo>
                  <a:lnTo>
                    <a:pt x="28" y="35"/>
                  </a:lnTo>
                  <a:lnTo>
                    <a:pt x="28" y="35"/>
                  </a:lnTo>
                  <a:lnTo>
                    <a:pt x="26" y="38"/>
                  </a:lnTo>
                  <a:lnTo>
                    <a:pt x="26" y="38"/>
                  </a:lnTo>
                  <a:lnTo>
                    <a:pt x="26" y="40"/>
                  </a:lnTo>
                  <a:lnTo>
                    <a:pt x="26" y="40"/>
                  </a:lnTo>
                  <a:lnTo>
                    <a:pt x="26" y="45"/>
                  </a:lnTo>
                  <a:lnTo>
                    <a:pt x="26" y="45"/>
                  </a:lnTo>
                  <a:lnTo>
                    <a:pt x="26" y="45"/>
                  </a:lnTo>
                  <a:lnTo>
                    <a:pt x="26" y="45"/>
                  </a:lnTo>
                  <a:lnTo>
                    <a:pt x="26" y="49"/>
                  </a:lnTo>
                  <a:lnTo>
                    <a:pt x="26" y="49"/>
                  </a:lnTo>
                  <a:lnTo>
                    <a:pt x="26" y="49"/>
                  </a:lnTo>
                  <a:lnTo>
                    <a:pt x="26" y="49"/>
                  </a:lnTo>
                  <a:lnTo>
                    <a:pt x="23" y="49"/>
                  </a:lnTo>
                  <a:lnTo>
                    <a:pt x="23" y="49"/>
                  </a:lnTo>
                  <a:lnTo>
                    <a:pt x="23" y="49"/>
                  </a:lnTo>
                  <a:lnTo>
                    <a:pt x="23" y="49"/>
                  </a:lnTo>
                  <a:lnTo>
                    <a:pt x="23" y="47"/>
                  </a:lnTo>
                  <a:lnTo>
                    <a:pt x="23" y="47"/>
                  </a:lnTo>
                  <a:lnTo>
                    <a:pt x="23" y="47"/>
                  </a:lnTo>
                  <a:lnTo>
                    <a:pt x="23" y="47"/>
                  </a:lnTo>
                  <a:lnTo>
                    <a:pt x="23" y="45"/>
                  </a:lnTo>
                  <a:lnTo>
                    <a:pt x="23" y="45"/>
                  </a:lnTo>
                  <a:lnTo>
                    <a:pt x="23" y="45"/>
                  </a:lnTo>
                  <a:lnTo>
                    <a:pt x="23" y="45"/>
                  </a:lnTo>
                  <a:lnTo>
                    <a:pt x="23" y="42"/>
                  </a:lnTo>
                  <a:lnTo>
                    <a:pt x="23" y="42"/>
                  </a:lnTo>
                  <a:lnTo>
                    <a:pt x="23" y="40"/>
                  </a:lnTo>
                  <a:lnTo>
                    <a:pt x="23" y="40"/>
                  </a:lnTo>
                  <a:lnTo>
                    <a:pt x="23" y="40"/>
                  </a:lnTo>
                  <a:lnTo>
                    <a:pt x="23" y="40"/>
                  </a:lnTo>
                  <a:lnTo>
                    <a:pt x="23" y="38"/>
                  </a:lnTo>
                  <a:lnTo>
                    <a:pt x="23" y="38"/>
                  </a:lnTo>
                  <a:lnTo>
                    <a:pt x="23" y="35"/>
                  </a:lnTo>
                  <a:lnTo>
                    <a:pt x="23" y="35"/>
                  </a:lnTo>
                  <a:lnTo>
                    <a:pt x="23" y="35"/>
                  </a:lnTo>
                  <a:lnTo>
                    <a:pt x="23" y="35"/>
                  </a:lnTo>
                  <a:lnTo>
                    <a:pt x="23" y="33"/>
                  </a:lnTo>
                  <a:lnTo>
                    <a:pt x="23" y="33"/>
                  </a:lnTo>
                  <a:lnTo>
                    <a:pt x="23" y="30"/>
                  </a:lnTo>
                  <a:lnTo>
                    <a:pt x="23" y="30"/>
                  </a:lnTo>
                  <a:lnTo>
                    <a:pt x="23" y="28"/>
                  </a:lnTo>
                  <a:lnTo>
                    <a:pt x="23" y="28"/>
                  </a:lnTo>
                  <a:lnTo>
                    <a:pt x="23" y="26"/>
                  </a:lnTo>
                  <a:lnTo>
                    <a:pt x="23" y="26"/>
                  </a:lnTo>
                  <a:lnTo>
                    <a:pt x="23" y="23"/>
                  </a:lnTo>
                  <a:lnTo>
                    <a:pt x="23" y="23"/>
                  </a:lnTo>
                  <a:lnTo>
                    <a:pt x="23" y="21"/>
                  </a:lnTo>
                  <a:lnTo>
                    <a:pt x="23" y="21"/>
                  </a:lnTo>
                  <a:lnTo>
                    <a:pt x="21" y="21"/>
                  </a:lnTo>
                  <a:lnTo>
                    <a:pt x="21" y="21"/>
                  </a:lnTo>
                  <a:lnTo>
                    <a:pt x="21" y="19"/>
                  </a:lnTo>
                  <a:lnTo>
                    <a:pt x="21" y="19"/>
                  </a:lnTo>
                  <a:lnTo>
                    <a:pt x="19" y="19"/>
                  </a:lnTo>
                  <a:lnTo>
                    <a:pt x="19" y="19"/>
                  </a:lnTo>
                  <a:lnTo>
                    <a:pt x="19" y="16"/>
                  </a:lnTo>
                  <a:lnTo>
                    <a:pt x="19" y="16"/>
                  </a:lnTo>
                  <a:lnTo>
                    <a:pt x="16" y="16"/>
                  </a:lnTo>
                  <a:lnTo>
                    <a:pt x="16" y="16"/>
                  </a:lnTo>
                  <a:lnTo>
                    <a:pt x="16" y="16"/>
                  </a:lnTo>
                  <a:lnTo>
                    <a:pt x="16" y="16"/>
                  </a:lnTo>
                  <a:lnTo>
                    <a:pt x="16" y="14"/>
                  </a:lnTo>
                  <a:lnTo>
                    <a:pt x="16" y="14"/>
                  </a:lnTo>
                  <a:lnTo>
                    <a:pt x="16" y="14"/>
                  </a:lnTo>
                  <a:lnTo>
                    <a:pt x="16" y="14"/>
                  </a:lnTo>
                  <a:lnTo>
                    <a:pt x="16" y="14"/>
                  </a:lnTo>
                  <a:lnTo>
                    <a:pt x="16" y="14"/>
                  </a:lnTo>
                  <a:lnTo>
                    <a:pt x="16" y="14"/>
                  </a:lnTo>
                  <a:lnTo>
                    <a:pt x="16" y="14"/>
                  </a:lnTo>
                  <a:lnTo>
                    <a:pt x="16" y="12"/>
                  </a:lnTo>
                  <a:lnTo>
                    <a:pt x="16" y="12"/>
                  </a:lnTo>
                  <a:lnTo>
                    <a:pt x="16" y="12"/>
                  </a:lnTo>
                  <a:lnTo>
                    <a:pt x="16" y="12"/>
                  </a:lnTo>
                  <a:lnTo>
                    <a:pt x="16" y="12"/>
                  </a:lnTo>
                  <a:lnTo>
                    <a:pt x="16" y="12"/>
                  </a:lnTo>
                  <a:lnTo>
                    <a:pt x="16" y="9"/>
                  </a:lnTo>
                  <a:lnTo>
                    <a:pt x="16" y="9"/>
                  </a:lnTo>
                  <a:lnTo>
                    <a:pt x="16" y="9"/>
                  </a:lnTo>
                  <a:lnTo>
                    <a:pt x="16" y="9"/>
                  </a:lnTo>
                  <a:lnTo>
                    <a:pt x="16" y="9"/>
                  </a:lnTo>
                  <a:lnTo>
                    <a:pt x="16" y="9"/>
                  </a:lnTo>
                  <a:lnTo>
                    <a:pt x="16" y="9"/>
                  </a:lnTo>
                  <a:lnTo>
                    <a:pt x="16" y="9"/>
                  </a:lnTo>
                  <a:lnTo>
                    <a:pt x="14" y="9"/>
                  </a:lnTo>
                  <a:lnTo>
                    <a:pt x="14" y="9"/>
                  </a:lnTo>
                  <a:lnTo>
                    <a:pt x="14" y="9"/>
                  </a:lnTo>
                  <a:lnTo>
                    <a:pt x="14" y="9"/>
                  </a:lnTo>
                  <a:lnTo>
                    <a:pt x="14" y="9"/>
                  </a:lnTo>
                  <a:lnTo>
                    <a:pt x="14" y="9"/>
                  </a:lnTo>
                  <a:lnTo>
                    <a:pt x="11" y="9"/>
                  </a:lnTo>
                  <a:lnTo>
                    <a:pt x="11" y="9"/>
                  </a:lnTo>
                  <a:lnTo>
                    <a:pt x="11" y="9"/>
                  </a:lnTo>
                  <a:lnTo>
                    <a:pt x="11" y="9"/>
                  </a:lnTo>
                  <a:lnTo>
                    <a:pt x="11" y="7"/>
                  </a:lnTo>
                  <a:lnTo>
                    <a:pt x="11" y="7"/>
                  </a:lnTo>
                  <a:lnTo>
                    <a:pt x="11" y="7"/>
                  </a:lnTo>
                  <a:lnTo>
                    <a:pt x="11" y="7"/>
                  </a:lnTo>
                  <a:lnTo>
                    <a:pt x="11" y="7"/>
                  </a:lnTo>
                  <a:lnTo>
                    <a:pt x="11" y="7"/>
                  </a:lnTo>
                  <a:lnTo>
                    <a:pt x="11" y="5"/>
                  </a:lnTo>
                  <a:lnTo>
                    <a:pt x="11" y="5"/>
                  </a:lnTo>
                  <a:lnTo>
                    <a:pt x="11" y="5"/>
                  </a:lnTo>
                  <a:lnTo>
                    <a:pt x="11" y="5"/>
                  </a:lnTo>
                  <a:lnTo>
                    <a:pt x="14" y="5"/>
                  </a:lnTo>
                  <a:lnTo>
                    <a:pt x="14" y="5"/>
                  </a:lnTo>
                  <a:lnTo>
                    <a:pt x="14" y="2"/>
                  </a:lnTo>
                  <a:lnTo>
                    <a:pt x="14" y="2"/>
                  </a:lnTo>
                  <a:lnTo>
                    <a:pt x="14" y="2"/>
                  </a:lnTo>
                  <a:lnTo>
                    <a:pt x="14" y="2"/>
                  </a:lnTo>
                  <a:lnTo>
                    <a:pt x="14" y="2"/>
                  </a:lnTo>
                  <a:lnTo>
                    <a:pt x="14" y="2"/>
                  </a:lnTo>
                  <a:lnTo>
                    <a:pt x="16" y="2"/>
                  </a:lnTo>
                  <a:lnTo>
                    <a:pt x="16" y="2"/>
                  </a:lnTo>
                  <a:lnTo>
                    <a:pt x="16" y="0"/>
                  </a:lnTo>
                  <a:lnTo>
                    <a:pt x="16" y="0"/>
                  </a:lnTo>
                  <a:lnTo>
                    <a:pt x="14" y="0"/>
                  </a:lnTo>
                  <a:lnTo>
                    <a:pt x="14" y="0"/>
                  </a:lnTo>
                  <a:lnTo>
                    <a:pt x="54" y="0"/>
                  </a:lnTo>
                  <a:lnTo>
                    <a:pt x="54" y="0"/>
                  </a:lnTo>
                  <a:lnTo>
                    <a:pt x="89" y="2"/>
                  </a:lnTo>
                  <a:lnTo>
                    <a:pt x="89" y="2"/>
                  </a:lnTo>
                  <a:lnTo>
                    <a:pt x="89" y="5"/>
                  </a:lnTo>
                  <a:lnTo>
                    <a:pt x="89" y="5"/>
                  </a:lnTo>
                  <a:lnTo>
                    <a:pt x="160" y="5"/>
                  </a:lnTo>
                  <a:lnTo>
                    <a:pt x="160" y="5"/>
                  </a:lnTo>
                  <a:lnTo>
                    <a:pt x="160" y="2"/>
                  </a:lnTo>
                  <a:lnTo>
                    <a:pt x="160" y="2"/>
                  </a:lnTo>
                  <a:lnTo>
                    <a:pt x="198" y="2"/>
                  </a:lnTo>
                  <a:lnTo>
                    <a:pt x="198" y="2"/>
                  </a:lnTo>
                  <a:lnTo>
                    <a:pt x="198" y="2"/>
                  </a:lnTo>
                  <a:lnTo>
                    <a:pt x="198" y="2"/>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29" name="Freeform 828"/>
            <p:cNvSpPr>
              <a:spLocks/>
            </p:cNvSpPr>
            <p:nvPr/>
          </p:nvSpPr>
          <p:spPr bwMode="auto">
            <a:xfrm>
              <a:off x="1194" y="1156"/>
              <a:ext cx="395" cy="320"/>
            </a:xfrm>
            <a:custGeom>
              <a:avLst/>
              <a:gdLst/>
              <a:ahLst/>
              <a:cxnLst>
                <a:cxn ang="0">
                  <a:pos x="114" y="0"/>
                </a:cxn>
                <a:cxn ang="0">
                  <a:pos x="125" y="0"/>
                </a:cxn>
                <a:cxn ang="0">
                  <a:pos x="133" y="0"/>
                </a:cxn>
                <a:cxn ang="0">
                  <a:pos x="137" y="5"/>
                </a:cxn>
                <a:cxn ang="0">
                  <a:pos x="140" y="10"/>
                </a:cxn>
                <a:cxn ang="0">
                  <a:pos x="151" y="17"/>
                </a:cxn>
                <a:cxn ang="0">
                  <a:pos x="159" y="17"/>
                </a:cxn>
                <a:cxn ang="0">
                  <a:pos x="170" y="24"/>
                </a:cxn>
                <a:cxn ang="0">
                  <a:pos x="170" y="57"/>
                </a:cxn>
                <a:cxn ang="0">
                  <a:pos x="177" y="62"/>
                </a:cxn>
                <a:cxn ang="0">
                  <a:pos x="182" y="64"/>
                </a:cxn>
                <a:cxn ang="0">
                  <a:pos x="189" y="69"/>
                </a:cxn>
                <a:cxn ang="0">
                  <a:pos x="189" y="73"/>
                </a:cxn>
                <a:cxn ang="0">
                  <a:pos x="196" y="80"/>
                </a:cxn>
                <a:cxn ang="0">
                  <a:pos x="201" y="80"/>
                </a:cxn>
                <a:cxn ang="0">
                  <a:pos x="208" y="85"/>
                </a:cxn>
                <a:cxn ang="0">
                  <a:pos x="208" y="92"/>
                </a:cxn>
                <a:cxn ang="0">
                  <a:pos x="215" y="97"/>
                </a:cxn>
                <a:cxn ang="0">
                  <a:pos x="220" y="97"/>
                </a:cxn>
                <a:cxn ang="0">
                  <a:pos x="227" y="104"/>
                </a:cxn>
                <a:cxn ang="0">
                  <a:pos x="227" y="137"/>
                </a:cxn>
                <a:cxn ang="0">
                  <a:pos x="208" y="177"/>
                </a:cxn>
                <a:cxn ang="0">
                  <a:pos x="208" y="173"/>
                </a:cxn>
                <a:cxn ang="0">
                  <a:pos x="196" y="184"/>
                </a:cxn>
                <a:cxn ang="0">
                  <a:pos x="175" y="184"/>
                </a:cxn>
                <a:cxn ang="0">
                  <a:pos x="159" y="173"/>
                </a:cxn>
                <a:cxn ang="0">
                  <a:pos x="159" y="166"/>
                </a:cxn>
                <a:cxn ang="0">
                  <a:pos x="151" y="161"/>
                </a:cxn>
                <a:cxn ang="0">
                  <a:pos x="144" y="161"/>
                </a:cxn>
                <a:cxn ang="0">
                  <a:pos x="137" y="156"/>
                </a:cxn>
                <a:cxn ang="0">
                  <a:pos x="137" y="149"/>
                </a:cxn>
                <a:cxn ang="0">
                  <a:pos x="114" y="142"/>
                </a:cxn>
                <a:cxn ang="0">
                  <a:pos x="109" y="142"/>
                </a:cxn>
                <a:cxn ang="0">
                  <a:pos x="64" y="137"/>
                </a:cxn>
                <a:cxn ang="0">
                  <a:pos x="57" y="137"/>
                </a:cxn>
                <a:cxn ang="0">
                  <a:pos x="0" y="137"/>
                </a:cxn>
                <a:cxn ang="0">
                  <a:pos x="0" y="130"/>
                </a:cxn>
                <a:cxn ang="0">
                  <a:pos x="7" y="125"/>
                </a:cxn>
                <a:cxn ang="0">
                  <a:pos x="7" y="114"/>
                </a:cxn>
                <a:cxn ang="0">
                  <a:pos x="14" y="104"/>
                </a:cxn>
                <a:cxn ang="0">
                  <a:pos x="19" y="104"/>
                </a:cxn>
                <a:cxn ang="0">
                  <a:pos x="26" y="97"/>
                </a:cxn>
                <a:cxn ang="0">
                  <a:pos x="26" y="90"/>
                </a:cxn>
                <a:cxn ang="0">
                  <a:pos x="38" y="80"/>
                </a:cxn>
                <a:cxn ang="0">
                  <a:pos x="52" y="80"/>
                </a:cxn>
                <a:cxn ang="0">
                  <a:pos x="57" y="73"/>
                </a:cxn>
                <a:cxn ang="0">
                  <a:pos x="57" y="69"/>
                </a:cxn>
                <a:cxn ang="0">
                  <a:pos x="45" y="62"/>
                </a:cxn>
                <a:cxn ang="0">
                  <a:pos x="33" y="62"/>
                </a:cxn>
                <a:cxn ang="0">
                  <a:pos x="19" y="57"/>
                </a:cxn>
                <a:cxn ang="0">
                  <a:pos x="19" y="50"/>
                </a:cxn>
                <a:cxn ang="0">
                  <a:pos x="14" y="45"/>
                </a:cxn>
                <a:cxn ang="0">
                  <a:pos x="7" y="45"/>
                </a:cxn>
                <a:cxn ang="0">
                  <a:pos x="3" y="40"/>
                </a:cxn>
                <a:cxn ang="0">
                  <a:pos x="0" y="33"/>
                </a:cxn>
                <a:cxn ang="0">
                  <a:pos x="38" y="28"/>
                </a:cxn>
                <a:cxn ang="0">
                  <a:pos x="38" y="0"/>
                </a:cxn>
              </a:cxnLst>
              <a:rect l="0" t="0" r="r" b="b"/>
              <a:pathLst>
                <a:path w="227" h="184">
                  <a:moveTo>
                    <a:pt x="38" y="0"/>
                  </a:moveTo>
                  <a:lnTo>
                    <a:pt x="114" y="0"/>
                  </a:lnTo>
                  <a:lnTo>
                    <a:pt x="114" y="0"/>
                  </a:lnTo>
                  <a:lnTo>
                    <a:pt x="121" y="0"/>
                  </a:lnTo>
                  <a:lnTo>
                    <a:pt x="121" y="0"/>
                  </a:lnTo>
                  <a:lnTo>
                    <a:pt x="125" y="0"/>
                  </a:lnTo>
                  <a:lnTo>
                    <a:pt x="125" y="0"/>
                  </a:lnTo>
                  <a:lnTo>
                    <a:pt x="133" y="0"/>
                  </a:lnTo>
                  <a:lnTo>
                    <a:pt x="133" y="0"/>
                  </a:lnTo>
                  <a:lnTo>
                    <a:pt x="137" y="0"/>
                  </a:lnTo>
                  <a:lnTo>
                    <a:pt x="137" y="0"/>
                  </a:lnTo>
                  <a:lnTo>
                    <a:pt x="137" y="5"/>
                  </a:lnTo>
                  <a:lnTo>
                    <a:pt x="137" y="5"/>
                  </a:lnTo>
                  <a:lnTo>
                    <a:pt x="140" y="10"/>
                  </a:lnTo>
                  <a:lnTo>
                    <a:pt x="140" y="10"/>
                  </a:lnTo>
                  <a:lnTo>
                    <a:pt x="151" y="10"/>
                  </a:lnTo>
                  <a:lnTo>
                    <a:pt x="151" y="10"/>
                  </a:lnTo>
                  <a:lnTo>
                    <a:pt x="151" y="17"/>
                  </a:lnTo>
                  <a:lnTo>
                    <a:pt x="151" y="17"/>
                  </a:lnTo>
                  <a:lnTo>
                    <a:pt x="159" y="17"/>
                  </a:lnTo>
                  <a:lnTo>
                    <a:pt x="159" y="17"/>
                  </a:lnTo>
                  <a:lnTo>
                    <a:pt x="170" y="17"/>
                  </a:lnTo>
                  <a:lnTo>
                    <a:pt x="170" y="17"/>
                  </a:lnTo>
                  <a:lnTo>
                    <a:pt x="170" y="24"/>
                  </a:lnTo>
                  <a:lnTo>
                    <a:pt x="170" y="24"/>
                  </a:lnTo>
                  <a:lnTo>
                    <a:pt x="170" y="57"/>
                  </a:lnTo>
                  <a:lnTo>
                    <a:pt x="170" y="57"/>
                  </a:lnTo>
                  <a:lnTo>
                    <a:pt x="177" y="57"/>
                  </a:lnTo>
                  <a:lnTo>
                    <a:pt x="177" y="57"/>
                  </a:lnTo>
                  <a:lnTo>
                    <a:pt x="177" y="62"/>
                  </a:lnTo>
                  <a:lnTo>
                    <a:pt x="177" y="62"/>
                  </a:lnTo>
                  <a:lnTo>
                    <a:pt x="182" y="64"/>
                  </a:lnTo>
                  <a:lnTo>
                    <a:pt x="182" y="64"/>
                  </a:lnTo>
                  <a:lnTo>
                    <a:pt x="182" y="69"/>
                  </a:lnTo>
                  <a:lnTo>
                    <a:pt x="182" y="69"/>
                  </a:lnTo>
                  <a:lnTo>
                    <a:pt x="189" y="69"/>
                  </a:lnTo>
                  <a:lnTo>
                    <a:pt x="189" y="69"/>
                  </a:lnTo>
                  <a:lnTo>
                    <a:pt x="189" y="73"/>
                  </a:lnTo>
                  <a:lnTo>
                    <a:pt x="189" y="73"/>
                  </a:lnTo>
                  <a:lnTo>
                    <a:pt x="196" y="73"/>
                  </a:lnTo>
                  <a:lnTo>
                    <a:pt x="196" y="73"/>
                  </a:lnTo>
                  <a:lnTo>
                    <a:pt x="196" y="80"/>
                  </a:lnTo>
                  <a:lnTo>
                    <a:pt x="196" y="80"/>
                  </a:lnTo>
                  <a:lnTo>
                    <a:pt x="201" y="80"/>
                  </a:lnTo>
                  <a:lnTo>
                    <a:pt x="201" y="80"/>
                  </a:lnTo>
                  <a:lnTo>
                    <a:pt x="201" y="85"/>
                  </a:lnTo>
                  <a:lnTo>
                    <a:pt x="201" y="85"/>
                  </a:lnTo>
                  <a:lnTo>
                    <a:pt x="208" y="85"/>
                  </a:lnTo>
                  <a:lnTo>
                    <a:pt x="208" y="85"/>
                  </a:lnTo>
                  <a:lnTo>
                    <a:pt x="208" y="92"/>
                  </a:lnTo>
                  <a:lnTo>
                    <a:pt x="208" y="92"/>
                  </a:lnTo>
                  <a:lnTo>
                    <a:pt x="213" y="92"/>
                  </a:lnTo>
                  <a:lnTo>
                    <a:pt x="213" y="92"/>
                  </a:lnTo>
                  <a:lnTo>
                    <a:pt x="215" y="97"/>
                  </a:lnTo>
                  <a:lnTo>
                    <a:pt x="215" y="97"/>
                  </a:lnTo>
                  <a:lnTo>
                    <a:pt x="220" y="97"/>
                  </a:lnTo>
                  <a:lnTo>
                    <a:pt x="220" y="97"/>
                  </a:lnTo>
                  <a:lnTo>
                    <a:pt x="220" y="104"/>
                  </a:lnTo>
                  <a:lnTo>
                    <a:pt x="220" y="104"/>
                  </a:lnTo>
                  <a:lnTo>
                    <a:pt x="227" y="104"/>
                  </a:lnTo>
                  <a:lnTo>
                    <a:pt x="227" y="104"/>
                  </a:lnTo>
                  <a:lnTo>
                    <a:pt x="227" y="137"/>
                  </a:lnTo>
                  <a:lnTo>
                    <a:pt x="227" y="137"/>
                  </a:lnTo>
                  <a:lnTo>
                    <a:pt x="227" y="177"/>
                  </a:lnTo>
                  <a:lnTo>
                    <a:pt x="227" y="177"/>
                  </a:lnTo>
                  <a:lnTo>
                    <a:pt x="208" y="177"/>
                  </a:lnTo>
                  <a:lnTo>
                    <a:pt x="208" y="177"/>
                  </a:lnTo>
                  <a:lnTo>
                    <a:pt x="208" y="173"/>
                  </a:lnTo>
                  <a:lnTo>
                    <a:pt x="208" y="173"/>
                  </a:lnTo>
                  <a:lnTo>
                    <a:pt x="196" y="173"/>
                  </a:lnTo>
                  <a:lnTo>
                    <a:pt x="196" y="173"/>
                  </a:lnTo>
                  <a:lnTo>
                    <a:pt x="196" y="184"/>
                  </a:lnTo>
                  <a:lnTo>
                    <a:pt x="196" y="184"/>
                  </a:lnTo>
                  <a:lnTo>
                    <a:pt x="175" y="184"/>
                  </a:lnTo>
                  <a:lnTo>
                    <a:pt x="175" y="184"/>
                  </a:lnTo>
                  <a:lnTo>
                    <a:pt x="175" y="173"/>
                  </a:lnTo>
                  <a:lnTo>
                    <a:pt x="175" y="173"/>
                  </a:lnTo>
                  <a:lnTo>
                    <a:pt x="159" y="173"/>
                  </a:lnTo>
                  <a:lnTo>
                    <a:pt x="159" y="173"/>
                  </a:lnTo>
                  <a:lnTo>
                    <a:pt x="159" y="166"/>
                  </a:lnTo>
                  <a:lnTo>
                    <a:pt x="159" y="166"/>
                  </a:lnTo>
                  <a:lnTo>
                    <a:pt x="151" y="166"/>
                  </a:lnTo>
                  <a:lnTo>
                    <a:pt x="151" y="166"/>
                  </a:lnTo>
                  <a:lnTo>
                    <a:pt x="151" y="161"/>
                  </a:lnTo>
                  <a:lnTo>
                    <a:pt x="151" y="161"/>
                  </a:lnTo>
                  <a:lnTo>
                    <a:pt x="144" y="161"/>
                  </a:lnTo>
                  <a:lnTo>
                    <a:pt x="144" y="161"/>
                  </a:lnTo>
                  <a:lnTo>
                    <a:pt x="144" y="156"/>
                  </a:lnTo>
                  <a:lnTo>
                    <a:pt x="144" y="156"/>
                  </a:lnTo>
                  <a:lnTo>
                    <a:pt x="137" y="156"/>
                  </a:lnTo>
                  <a:lnTo>
                    <a:pt x="137" y="156"/>
                  </a:lnTo>
                  <a:lnTo>
                    <a:pt x="137" y="149"/>
                  </a:lnTo>
                  <a:lnTo>
                    <a:pt x="137" y="149"/>
                  </a:lnTo>
                  <a:lnTo>
                    <a:pt x="114" y="149"/>
                  </a:lnTo>
                  <a:lnTo>
                    <a:pt x="114" y="149"/>
                  </a:lnTo>
                  <a:lnTo>
                    <a:pt x="114" y="142"/>
                  </a:lnTo>
                  <a:lnTo>
                    <a:pt x="114" y="142"/>
                  </a:lnTo>
                  <a:lnTo>
                    <a:pt x="109" y="142"/>
                  </a:lnTo>
                  <a:lnTo>
                    <a:pt x="109" y="142"/>
                  </a:lnTo>
                  <a:lnTo>
                    <a:pt x="107" y="137"/>
                  </a:lnTo>
                  <a:lnTo>
                    <a:pt x="107" y="137"/>
                  </a:lnTo>
                  <a:lnTo>
                    <a:pt x="64" y="137"/>
                  </a:lnTo>
                  <a:lnTo>
                    <a:pt x="64" y="137"/>
                  </a:lnTo>
                  <a:lnTo>
                    <a:pt x="57" y="137"/>
                  </a:lnTo>
                  <a:lnTo>
                    <a:pt x="57" y="137"/>
                  </a:lnTo>
                  <a:lnTo>
                    <a:pt x="7" y="137"/>
                  </a:lnTo>
                  <a:lnTo>
                    <a:pt x="7" y="137"/>
                  </a:lnTo>
                  <a:lnTo>
                    <a:pt x="0" y="137"/>
                  </a:lnTo>
                  <a:lnTo>
                    <a:pt x="0" y="137"/>
                  </a:lnTo>
                  <a:lnTo>
                    <a:pt x="0" y="130"/>
                  </a:lnTo>
                  <a:lnTo>
                    <a:pt x="0" y="130"/>
                  </a:lnTo>
                  <a:lnTo>
                    <a:pt x="7" y="130"/>
                  </a:lnTo>
                  <a:lnTo>
                    <a:pt x="7" y="130"/>
                  </a:lnTo>
                  <a:lnTo>
                    <a:pt x="7" y="125"/>
                  </a:lnTo>
                  <a:lnTo>
                    <a:pt x="7" y="125"/>
                  </a:lnTo>
                  <a:lnTo>
                    <a:pt x="7" y="114"/>
                  </a:lnTo>
                  <a:lnTo>
                    <a:pt x="7" y="114"/>
                  </a:lnTo>
                  <a:lnTo>
                    <a:pt x="14" y="114"/>
                  </a:lnTo>
                  <a:lnTo>
                    <a:pt x="14" y="114"/>
                  </a:lnTo>
                  <a:lnTo>
                    <a:pt x="14" y="104"/>
                  </a:lnTo>
                  <a:lnTo>
                    <a:pt x="14" y="104"/>
                  </a:lnTo>
                  <a:lnTo>
                    <a:pt x="19" y="104"/>
                  </a:lnTo>
                  <a:lnTo>
                    <a:pt x="19" y="104"/>
                  </a:lnTo>
                  <a:lnTo>
                    <a:pt x="22" y="97"/>
                  </a:lnTo>
                  <a:lnTo>
                    <a:pt x="22" y="97"/>
                  </a:lnTo>
                  <a:lnTo>
                    <a:pt x="26" y="97"/>
                  </a:lnTo>
                  <a:lnTo>
                    <a:pt x="26" y="97"/>
                  </a:lnTo>
                  <a:lnTo>
                    <a:pt x="26" y="90"/>
                  </a:lnTo>
                  <a:lnTo>
                    <a:pt x="26" y="90"/>
                  </a:lnTo>
                  <a:lnTo>
                    <a:pt x="38" y="90"/>
                  </a:lnTo>
                  <a:lnTo>
                    <a:pt x="38" y="90"/>
                  </a:lnTo>
                  <a:lnTo>
                    <a:pt x="38" y="80"/>
                  </a:lnTo>
                  <a:lnTo>
                    <a:pt x="38" y="80"/>
                  </a:lnTo>
                  <a:lnTo>
                    <a:pt x="52" y="80"/>
                  </a:lnTo>
                  <a:lnTo>
                    <a:pt x="52" y="80"/>
                  </a:lnTo>
                  <a:lnTo>
                    <a:pt x="52" y="73"/>
                  </a:lnTo>
                  <a:lnTo>
                    <a:pt x="52" y="73"/>
                  </a:lnTo>
                  <a:lnTo>
                    <a:pt x="57" y="73"/>
                  </a:lnTo>
                  <a:lnTo>
                    <a:pt x="57" y="73"/>
                  </a:lnTo>
                  <a:lnTo>
                    <a:pt x="57" y="69"/>
                  </a:lnTo>
                  <a:lnTo>
                    <a:pt x="57" y="69"/>
                  </a:lnTo>
                  <a:lnTo>
                    <a:pt x="45" y="69"/>
                  </a:lnTo>
                  <a:lnTo>
                    <a:pt x="45" y="69"/>
                  </a:lnTo>
                  <a:lnTo>
                    <a:pt x="45" y="62"/>
                  </a:lnTo>
                  <a:lnTo>
                    <a:pt x="45" y="62"/>
                  </a:lnTo>
                  <a:lnTo>
                    <a:pt x="33" y="62"/>
                  </a:lnTo>
                  <a:lnTo>
                    <a:pt x="33" y="62"/>
                  </a:lnTo>
                  <a:lnTo>
                    <a:pt x="33" y="57"/>
                  </a:lnTo>
                  <a:lnTo>
                    <a:pt x="33" y="57"/>
                  </a:lnTo>
                  <a:lnTo>
                    <a:pt x="19" y="57"/>
                  </a:lnTo>
                  <a:lnTo>
                    <a:pt x="19" y="57"/>
                  </a:lnTo>
                  <a:lnTo>
                    <a:pt x="19" y="50"/>
                  </a:lnTo>
                  <a:lnTo>
                    <a:pt x="19" y="50"/>
                  </a:lnTo>
                  <a:lnTo>
                    <a:pt x="14" y="50"/>
                  </a:lnTo>
                  <a:lnTo>
                    <a:pt x="14" y="50"/>
                  </a:lnTo>
                  <a:lnTo>
                    <a:pt x="14" y="45"/>
                  </a:lnTo>
                  <a:lnTo>
                    <a:pt x="14" y="45"/>
                  </a:lnTo>
                  <a:lnTo>
                    <a:pt x="7" y="45"/>
                  </a:lnTo>
                  <a:lnTo>
                    <a:pt x="7" y="45"/>
                  </a:lnTo>
                  <a:lnTo>
                    <a:pt x="7" y="40"/>
                  </a:lnTo>
                  <a:lnTo>
                    <a:pt x="7" y="40"/>
                  </a:lnTo>
                  <a:lnTo>
                    <a:pt x="3" y="40"/>
                  </a:lnTo>
                  <a:lnTo>
                    <a:pt x="3" y="40"/>
                  </a:lnTo>
                  <a:lnTo>
                    <a:pt x="0" y="33"/>
                  </a:lnTo>
                  <a:lnTo>
                    <a:pt x="0" y="33"/>
                  </a:lnTo>
                  <a:lnTo>
                    <a:pt x="0" y="28"/>
                  </a:lnTo>
                  <a:lnTo>
                    <a:pt x="0" y="28"/>
                  </a:lnTo>
                  <a:lnTo>
                    <a:pt x="38" y="28"/>
                  </a:lnTo>
                  <a:lnTo>
                    <a:pt x="38" y="28"/>
                  </a:lnTo>
                  <a:lnTo>
                    <a:pt x="38" y="0"/>
                  </a:lnTo>
                  <a:lnTo>
                    <a:pt x="38" y="0"/>
                  </a:lnTo>
                  <a:lnTo>
                    <a:pt x="38" y="0"/>
                  </a:lnTo>
                  <a:lnTo>
                    <a:pt x="38" y="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30" name="Freeform 829"/>
            <p:cNvSpPr>
              <a:spLocks/>
            </p:cNvSpPr>
            <p:nvPr/>
          </p:nvSpPr>
          <p:spPr bwMode="auto">
            <a:xfrm>
              <a:off x="2494" y="1186"/>
              <a:ext cx="353" cy="452"/>
            </a:xfrm>
            <a:custGeom>
              <a:avLst/>
              <a:gdLst/>
              <a:ahLst/>
              <a:cxnLst>
                <a:cxn ang="0">
                  <a:pos x="127" y="9"/>
                </a:cxn>
                <a:cxn ang="0">
                  <a:pos x="144" y="23"/>
                </a:cxn>
                <a:cxn ang="0">
                  <a:pos x="156" y="28"/>
                </a:cxn>
                <a:cxn ang="0">
                  <a:pos x="165" y="35"/>
                </a:cxn>
                <a:cxn ang="0">
                  <a:pos x="170" y="45"/>
                </a:cxn>
                <a:cxn ang="0">
                  <a:pos x="177" y="49"/>
                </a:cxn>
                <a:cxn ang="0">
                  <a:pos x="189" y="61"/>
                </a:cxn>
                <a:cxn ang="0">
                  <a:pos x="189" y="71"/>
                </a:cxn>
                <a:cxn ang="0">
                  <a:pos x="201" y="78"/>
                </a:cxn>
                <a:cxn ang="0">
                  <a:pos x="198" y="85"/>
                </a:cxn>
                <a:cxn ang="0">
                  <a:pos x="201" y="97"/>
                </a:cxn>
                <a:cxn ang="0">
                  <a:pos x="186" y="94"/>
                </a:cxn>
                <a:cxn ang="0">
                  <a:pos x="189" y="101"/>
                </a:cxn>
                <a:cxn ang="0">
                  <a:pos x="177" y="101"/>
                </a:cxn>
                <a:cxn ang="0">
                  <a:pos x="165" y="106"/>
                </a:cxn>
                <a:cxn ang="0">
                  <a:pos x="165" y="113"/>
                </a:cxn>
                <a:cxn ang="0">
                  <a:pos x="160" y="120"/>
                </a:cxn>
                <a:cxn ang="0">
                  <a:pos x="163" y="127"/>
                </a:cxn>
                <a:cxn ang="0">
                  <a:pos x="153" y="132"/>
                </a:cxn>
                <a:cxn ang="0">
                  <a:pos x="153" y="139"/>
                </a:cxn>
                <a:cxn ang="0">
                  <a:pos x="153" y="144"/>
                </a:cxn>
                <a:cxn ang="0">
                  <a:pos x="149" y="156"/>
                </a:cxn>
                <a:cxn ang="0">
                  <a:pos x="151" y="163"/>
                </a:cxn>
                <a:cxn ang="0">
                  <a:pos x="149" y="170"/>
                </a:cxn>
                <a:cxn ang="0">
                  <a:pos x="149" y="172"/>
                </a:cxn>
                <a:cxn ang="0">
                  <a:pos x="144" y="182"/>
                </a:cxn>
                <a:cxn ang="0">
                  <a:pos x="146" y="189"/>
                </a:cxn>
                <a:cxn ang="0">
                  <a:pos x="144" y="193"/>
                </a:cxn>
                <a:cxn ang="0">
                  <a:pos x="149" y="205"/>
                </a:cxn>
                <a:cxn ang="0">
                  <a:pos x="149" y="210"/>
                </a:cxn>
                <a:cxn ang="0">
                  <a:pos x="165" y="215"/>
                </a:cxn>
                <a:cxn ang="0">
                  <a:pos x="165" y="226"/>
                </a:cxn>
                <a:cxn ang="0">
                  <a:pos x="172" y="236"/>
                </a:cxn>
                <a:cxn ang="0">
                  <a:pos x="172" y="243"/>
                </a:cxn>
                <a:cxn ang="0">
                  <a:pos x="170" y="252"/>
                </a:cxn>
                <a:cxn ang="0">
                  <a:pos x="160" y="252"/>
                </a:cxn>
                <a:cxn ang="0">
                  <a:pos x="123" y="260"/>
                </a:cxn>
                <a:cxn ang="0">
                  <a:pos x="92" y="241"/>
                </a:cxn>
                <a:cxn ang="0">
                  <a:pos x="80" y="234"/>
                </a:cxn>
                <a:cxn ang="0">
                  <a:pos x="61" y="222"/>
                </a:cxn>
                <a:cxn ang="0">
                  <a:pos x="42" y="212"/>
                </a:cxn>
                <a:cxn ang="0">
                  <a:pos x="33" y="212"/>
                </a:cxn>
                <a:cxn ang="0">
                  <a:pos x="23" y="212"/>
                </a:cxn>
                <a:cxn ang="0">
                  <a:pos x="12" y="210"/>
                </a:cxn>
                <a:cxn ang="0">
                  <a:pos x="2" y="203"/>
                </a:cxn>
                <a:cxn ang="0">
                  <a:pos x="4" y="186"/>
                </a:cxn>
                <a:cxn ang="0">
                  <a:pos x="0" y="179"/>
                </a:cxn>
                <a:cxn ang="0">
                  <a:pos x="12" y="172"/>
                </a:cxn>
                <a:cxn ang="0">
                  <a:pos x="16" y="172"/>
                </a:cxn>
                <a:cxn ang="0">
                  <a:pos x="23" y="160"/>
                </a:cxn>
                <a:cxn ang="0">
                  <a:pos x="28" y="156"/>
                </a:cxn>
                <a:cxn ang="0">
                  <a:pos x="40" y="146"/>
                </a:cxn>
                <a:cxn ang="0">
                  <a:pos x="49" y="137"/>
                </a:cxn>
                <a:cxn ang="0">
                  <a:pos x="54" y="123"/>
                </a:cxn>
                <a:cxn ang="0">
                  <a:pos x="52" y="111"/>
                </a:cxn>
                <a:cxn ang="0">
                  <a:pos x="59" y="99"/>
                </a:cxn>
                <a:cxn ang="0">
                  <a:pos x="61" y="89"/>
                </a:cxn>
                <a:cxn ang="0">
                  <a:pos x="45" y="82"/>
                </a:cxn>
                <a:cxn ang="0">
                  <a:pos x="40" y="63"/>
                </a:cxn>
                <a:cxn ang="0">
                  <a:pos x="38" y="47"/>
                </a:cxn>
                <a:cxn ang="0">
                  <a:pos x="45" y="30"/>
                </a:cxn>
                <a:cxn ang="0">
                  <a:pos x="94" y="11"/>
                </a:cxn>
              </a:cxnLst>
              <a:rect l="0" t="0" r="r" b="b"/>
              <a:pathLst>
                <a:path w="203" h="260">
                  <a:moveTo>
                    <a:pt x="113" y="0"/>
                  </a:moveTo>
                  <a:lnTo>
                    <a:pt x="116" y="2"/>
                  </a:lnTo>
                  <a:lnTo>
                    <a:pt x="116" y="2"/>
                  </a:lnTo>
                  <a:lnTo>
                    <a:pt x="118" y="4"/>
                  </a:lnTo>
                  <a:lnTo>
                    <a:pt x="118" y="4"/>
                  </a:lnTo>
                  <a:lnTo>
                    <a:pt x="118" y="4"/>
                  </a:lnTo>
                  <a:lnTo>
                    <a:pt x="118" y="4"/>
                  </a:lnTo>
                  <a:lnTo>
                    <a:pt x="118" y="7"/>
                  </a:lnTo>
                  <a:lnTo>
                    <a:pt x="118" y="7"/>
                  </a:lnTo>
                  <a:lnTo>
                    <a:pt x="120" y="7"/>
                  </a:lnTo>
                  <a:lnTo>
                    <a:pt x="120" y="7"/>
                  </a:lnTo>
                  <a:lnTo>
                    <a:pt x="120" y="7"/>
                  </a:lnTo>
                  <a:lnTo>
                    <a:pt x="120" y="7"/>
                  </a:lnTo>
                  <a:lnTo>
                    <a:pt x="123" y="4"/>
                  </a:lnTo>
                  <a:lnTo>
                    <a:pt x="123" y="4"/>
                  </a:lnTo>
                  <a:lnTo>
                    <a:pt x="123" y="4"/>
                  </a:lnTo>
                  <a:lnTo>
                    <a:pt x="123" y="4"/>
                  </a:lnTo>
                  <a:lnTo>
                    <a:pt x="125" y="7"/>
                  </a:lnTo>
                  <a:lnTo>
                    <a:pt x="125" y="7"/>
                  </a:lnTo>
                  <a:lnTo>
                    <a:pt x="127" y="7"/>
                  </a:lnTo>
                  <a:lnTo>
                    <a:pt x="127" y="7"/>
                  </a:lnTo>
                  <a:lnTo>
                    <a:pt x="127" y="9"/>
                  </a:lnTo>
                  <a:lnTo>
                    <a:pt x="127" y="9"/>
                  </a:lnTo>
                  <a:lnTo>
                    <a:pt x="127" y="9"/>
                  </a:lnTo>
                  <a:lnTo>
                    <a:pt x="127" y="9"/>
                  </a:lnTo>
                  <a:lnTo>
                    <a:pt x="127" y="9"/>
                  </a:lnTo>
                  <a:lnTo>
                    <a:pt x="127" y="9"/>
                  </a:lnTo>
                  <a:lnTo>
                    <a:pt x="130" y="11"/>
                  </a:lnTo>
                  <a:lnTo>
                    <a:pt x="130" y="11"/>
                  </a:lnTo>
                  <a:lnTo>
                    <a:pt x="130" y="14"/>
                  </a:lnTo>
                  <a:lnTo>
                    <a:pt x="130" y="14"/>
                  </a:lnTo>
                  <a:lnTo>
                    <a:pt x="130" y="14"/>
                  </a:lnTo>
                  <a:lnTo>
                    <a:pt x="130" y="14"/>
                  </a:lnTo>
                  <a:lnTo>
                    <a:pt x="132" y="14"/>
                  </a:lnTo>
                  <a:lnTo>
                    <a:pt x="132" y="14"/>
                  </a:lnTo>
                  <a:lnTo>
                    <a:pt x="132" y="14"/>
                  </a:lnTo>
                  <a:lnTo>
                    <a:pt x="132" y="14"/>
                  </a:lnTo>
                  <a:lnTo>
                    <a:pt x="134" y="14"/>
                  </a:lnTo>
                  <a:lnTo>
                    <a:pt x="134" y="14"/>
                  </a:lnTo>
                  <a:lnTo>
                    <a:pt x="134" y="14"/>
                  </a:lnTo>
                  <a:lnTo>
                    <a:pt x="134" y="14"/>
                  </a:lnTo>
                  <a:lnTo>
                    <a:pt x="137" y="16"/>
                  </a:lnTo>
                  <a:lnTo>
                    <a:pt x="137" y="16"/>
                  </a:lnTo>
                  <a:lnTo>
                    <a:pt x="139" y="16"/>
                  </a:lnTo>
                  <a:lnTo>
                    <a:pt x="139" y="16"/>
                  </a:lnTo>
                  <a:lnTo>
                    <a:pt x="139" y="16"/>
                  </a:lnTo>
                  <a:lnTo>
                    <a:pt x="139" y="16"/>
                  </a:lnTo>
                  <a:lnTo>
                    <a:pt x="142" y="19"/>
                  </a:lnTo>
                  <a:lnTo>
                    <a:pt x="142" y="19"/>
                  </a:lnTo>
                  <a:lnTo>
                    <a:pt x="142" y="21"/>
                  </a:lnTo>
                  <a:lnTo>
                    <a:pt x="142" y="21"/>
                  </a:lnTo>
                  <a:lnTo>
                    <a:pt x="144" y="21"/>
                  </a:lnTo>
                  <a:lnTo>
                    <a:pt x="144" y="21"/>
                  </a:lnTo>
                  <a:lnTo>
                    <a:pt x="144" y="23"/>
                  </a:lnTo>
                  <a:lnTo>
                    <a:pt x="144" y="23"/>
                  </a:lnTo>
                  <a:lnTo>
                    <a:pt x="146" y="26"/>
                  </a:lnTo>
                  <a:lnTo>
                    <a:pt x="146" y="26"/>
                  </a:lnTo>
                  <a:lnTo>
                    <a:pt x="146" y="26"/>
                  </a:lnTo>
                  <a:lnTo>
                    <a:pt x="146" y="26"/>
                  </a:lnTo>
                  <a:lnTo>
                    <a:pt x="146" y="26"/>
                  </a:lnTo>
                  <a:lnTo>
                    <a:pt x="146" y="26"/>
                  </a:lnTo>
                  <a:lnTo>
                    <a:pt x="146" y="26"/>
                  </a:lnTo>
                  <a:lnTo>
                    <a:pt x="146" y="26"/>
                  </a:lnTo>
                  <a:lnTo>
                    <a:pt x="149" y="26"/>
                  </a:lnTo>
                  <a:lnTo>
                    <a:pt x="149" y="26"/>
                  </a:lnTo>
                  <a:lnTo>
                    <a:pt x="149" y="26"/>
                  </a:lnTo>
                  <a:lnTo>
                    <a:pt x="149" y="26"/>
                  </a:lnTo>
                  <a:lnTo>
                    <a:pt x="151" y="26"/>
                  </a:lnTo>
                  <a:lnTo>
                    <a:pt x="151" y="26"/>
                  </a:lnTo>
                  <a:lnTo>
                    <a:pt x="151" y="26"/>
                  </a:lnTo>
                  <a:lnTo>
                    <a:pt x="151" y="26"/>
                  </a:lnTo>
                  <a:lnTo>
                    <a:pt x="153" y="26"/>
                  </a:lnTo>
                  <a:lnTo>
                    <a:pt x="153" y="26"/>
                  </a:lnTo>
                  <a:lnTo>
                    <a:pt x="153" y="28"/>
                  </a:lnTo>
                  <a:lnTo>
                    <a:pt x="153" y="28"/>
                  </a:lnTo>
                  <a:lnTo>
                    <a:pt x="153" y="28"/>
                  </a:lnTo>
                  <a:lnTo>
                    <a:pt x="153" y="28"/>
                  </a:lnTo>
                  <a:lnTo>
                    <a:pt x="156" y="28"/>
                  </a:lnTo>
                  <a:lnTo>
                    <a:pt x="156" y="28"/>
                  </a:lnTo>
                  <a:lnTo>
                    <a:pt x="156" y="28"/>
                  </a:lnTo>
                  <a:lnTo>
                    <a:pt x="156" y="28"/>
                  </a:lnTo>
                  <a:lnTo>
                    <a:pt x="158" y="30"/>
                  </a:lnTo>
                  <a:lnTo>
                    <a:pt x="158" y="30"/>
                  </a:lnTo>
                  <a:lnTo>
                    <a:pt x="160" y="30"/>
                  </a:lnTo>
                  <a:lnTo>
                    <a:pt x="160" y="30"/>
                  </a:lnTo>
                  <a:lnTo>
                    <a:pt x="160" y="33"/>
                  </a:lnTo>
                  <a:lnTo>
                    <a:pt x="160" y="33"/>
                  </a:lnTo>
                  <a:lnTo>
                    <a:pt x="163" y="33"/>
                  </a:lnTo>
                  <a:lnTo>
                    <a:pt x="163" y="33"/>
                  </a:lnTo>
                  <a:lnTo>
                    <a:pt x="163" y="33"/>
                  </a:lnTo>
                  <a:lnTo>
                    <a:pt x="163" y="33"/>
                  </a:lnTo>
                  <a:lnTo>
                    <a:pt x="163" y="33"/>
                  </a:lnTo>
                  <a:lnTo>
                    <a:pt x="163" y="33"/>
                  </a:lnTo>
                  <a:lnTo>
                    <a:pt x="163" y="33"/>
                  </a:lnTo>
                  <a:lnTo>
                    <a:pt x="163" y="33"/>
                  </a:lnTo>
                  <a:lnTo>
                    <a:pt x="163" y="35"/>
                  </a:lnTo>
                  <a:lnTo>
                    <a:pt x="163" y="35"/>
                  </a:lnTo>
                  <a:lnTo>
                    <a:pt x="163" y="35"/>
                  </a:lnTo>
                  <a:lnTo>
                    <a:pt x="163" y="35"/>
                  </a:lnTo>
                  <a:lnTo>
                    <a:pt x="163" y="35"/>
                  </a:lnTo>
                  <a:lnTo>
                    <a:pt x="163" y="35"/>
                  </a:lnTo>
                  <a:lnTo>
                    <a:pt x="163" y="37"/>
                  </a:lnTo>
                  <a:lnTo>
                    <a:pt x="163" y="37"/>
                  </a:lnTo>
                  <a:lnTo>
                    <a:pt x="163" y="37"/>
                  </a:lnTo>
                  <a:lnTo>
                    <a:pt x="163" y="37"/>
                  </a:lnTo>
                  <a:lnTo>
                    <a:pt x="165" y="37"/>
                  </a:lnTo>
                  <a:lnTo>
                    <a:pt x="165" y="37"/>
                  </a:lnTo>
                  <a:lnTo>
                    <a:pt x="165" y="35"/>
                  </a:lnTo>
                  <a:lnTo>
                    <a:pt x="165" y="35"/>
                  </a:lnTo>
                  <a:lnTo>
                    <a:pt x="165" y="37"/>
                  </a:lnTo>
                  <a:lnTo>
                    <a:pt x="165" y="37"/>
                  </a:lnTo>
                  <a:lnTo>
                    <a:pt x="167" y="37"/>
                  </a:lnTo>
                  <a:lnTo>
                    <a:pt x="167" y="37"/>
                  </a:lnTo>
                  <a:lnTo>
                    <a:pt x="167" y="37"/>
                  </a:lnTo>
                  <a:lnTo>
                    <a:pt x="167" y="37"/>
                  </a:lnTo>
                  <a:lnTo>
                    <a:pt x="167" y="37"/>
                  </a:lnTo>
                  <a:lnTo>
                    <a:pt x="167" y="37"/>
                  </a:lnTo>
                  <a:lnTo>
                    <a:pt x="165" y="40"/>
                  </a:lnTo>
                  <a:lnTo>
                    <a:pt x="165" y="40"/>
                  </a:lnTo>
                  <a:lnTo>
                    <a:pt x="165" y="40"/>
                  </a:lnTo>
                  <a:lnTo>
                    <a:pt x="165" y="40"/>
                  </a:lnTo>
                  <a:lnTo>
                    <a:pt x="165" y="40"/>
                  </a:lnTo>
                  <a:lnTo>
                    <a:pt x="165" y="40"/>
                  </a:lnTo>
                  <a:lnTo>
                    <a:pt x="165" y="40"/>
                  </a:lnTo>
                  <a:lnTo>
                    <a:pt x="165" y="40"/>
                  </a:lnTo>
                  <a:lnTo>
                    <a:pt x="165" y="40"/>
                  </a:lnTo>
                  <a:lnTo>
                    <a:pt x="165" y="40"/>
                  </a:lnTo>
                  <a:lnTo>
                    <a:pt x="167" y="42"/>
                  </a:lnTo>
                  <a:lnTo>
                    <a:pt x="167" y="42"/>
                  </a:lnTo>
                  <a:lnTo>
                    <a:pt x="167" y="42"/>
                  </a:lnTo>
                  <a:lnTo>
                    <a:pt x="167" y="42"/>
                  </a:lnTo>
                  <a:lnTo>
                    <a:pt x="167" y="45"/>
                  </a:lnTo>
                  <a:lnTo>
                    <a:pt x="167" y="45"/>
                  </a:lnTo>
                  <a:lnTo>
                    <a:pt x="170" y="45"/>
                  </a:lnTo>
                  <a:lnTo>
                    <a:pt x="170" y="45"/>
                  </a:lnTo>
                  <a:lnTo>
                    <a:pt x="170" y="45"/>
                  </a:lnTo>
                  <a:lnTo>
                    <a:pt x="170" y="45"/>
                  </a:lnTo>
                  <a:lnTo>
                    <a:pt x="170" y="47"/>
                  </a:lnTo>
                  <a:lnTo>
                    <a:pt x="170" y="47"/>
                  </a:lnTo>
                  <a:lnTo>
                    <a:pt x="170" y="47"/>
                  </a:lnTo>
                  <a:lnTo>
                    <a:pt x="170" y="47"/>
                  </a:lnTo>
                  <a:lnTo>
                    <a:pt x="172" y="47"/>
                  </a:lnTo>
                  <a:lnTo>
                    <a:pt x="172" y="47"/>
                  </a:lnTo>
                  <a:lnTo>
                    <a:pt x="172" y="47"/>
                  </a:lnTo>
                  <a:lnTo>
                    <a:pt x="172" y="47"/>
                  </a:lnTo>
                  <a:lnTo>
                    <a:pt x="175" y="45"/>
                  </a:lnTo>
                  <a:lnTo>
                    <a:pt x="175" y="45"/>
                  </a:lnTo>
                  <a:lnTo>
                    <a:pt x="175" y="45"/>
                  </a:lnTo>
                  <a:lnTo>
                    <a:pt x="175" y="45"/>
                  </a:lnTo>
                  <a:lnTo>
                    <a:pt x="177" y="45"/>
                  </a:lnTo>
                  <a:lnTo>
                    <a:pt x="177" y="45"/>
                  </a:lnTo>
                  <a:lnTo>
                    <a:pt x="177" y="45"/>
                  </a:lnTo>
                  <a:lnTo>
                    <a:pt x="177" y="45"/>
                  </a:lnTo>
                  <a:lnTo>
                    <a:pt x="177" y="45"/>
                  </a:lnTo>
                  <a:lnTo>
                    <a:pt x="177" y="45"/>
                  </a:lnTo>
                  <a:lnTo>
                    <a:pt x="179" y="45"/>
                  </a:lnTo>
                  <a:lnTo>
                    <a:pt x="179" y="45"/>
                  </a:lnTo>
                  <a:lnTo>
                    <a:pt x="179" y="45"/>
                  </a:lnTo>
                  <a:lnTo>
                    <a:pt x="179" y="45"/>
                  </a:lnTo>
                  <a:lnTo>
                    <a:pt x="177" y="49"/>
                  </a:lnTo>
                  <a:lnTo>
                    <a:pt x="177" y="49"/>
                  </a:lnTo>
                  <a:lnTo>
                    <a:pt x="177" y="49"/>
                  </a:lnTo>
                  <a:lnTo>
                    <a:pt x="177" y="49"/>
                  </a:lnTo>
                  <a:lnTo>
                    <a:pt x="177" y="52"/>
                  </a:lnTo>
                  <a:lnTo>
                    <a:pt x="177" y="52"/>
                  </a:lnTo>
                  <a:lnTo>
                    <a:pt x="177" y="52"/>
                  </a:lnTo>
                  <a:lnTo>
                    <a:pt x="177" y="52"/>
                  </a:lnTo>
                  <a:lnTo>
                    <a:pt x="182" y="54"/>
                  </a:lnTo>
                  <a:lnTo>
                    <a:pt x="182" y="54"/>
                  </a:lnTo>
                  <a:lnTo>
                    <a:pt x="182" y="54"/>
                  </a:lnTo>
                  <a:lnTo>
                    <a:pt x="182" y="54"/>
                  </a:lnTo>
                  <a:lnTo>
                    <a:pt x="184" y="56"/>
                  </a:lnTo>
                  <a:lnTo>
                    <a:pt x="184" y="56"/>
                  </a:lnTo>
                  <a:lnTo>
                    <a:pt x="186" y="56"/>
                  </a:lnTo>
                  <a:lnTo>
                    <a:pt x="186" y="56"/>
                  </a:lnTo>
                  <a:lnTo>
                    <a:pt x="189" y="56"/>
                  </a:lnTo>
                  <a:lnTo>
                    <a:pt x="189" y="56"/>
                  </a:lnTo>
                  <a:lnTo>
                    <a:pt x="189" y="56"/>
                  </a:lnTo>
                  <a:lnTo>
                    <a:pt x="189" y="56"/>
                  </a:lnTo>
                  <a:lnTo>
                    <a:pt x="189" y="59"/>
                  </a:lnTo>
                  <a:lnTo>
                    <a:pt x="189" y="59"/>
                  </a:lnTo>
                  <a:lnTo>
                    <a:pt x="189" y="59"/>
                  </a:lnTo>
                  <a:lnTo>
                    <a:pt x="189" y="59"/>
                  </a:lnTo>
                  <a:lnTo>
                    <a:pt x="189" y="59"/>
                  </a:lnTo>
                  <a:lnTo>
                    <a:pt x="189" y="59"/>
                  </a:lnTo>
                  <a:lnTo>
                    <a:pt x="189" y="61"/>
                  </a:lnTo>
                  <a:lnTo>
                    <a:pt x="189" y="61"/>
                  </a:lnTo>
                  <a:lnTo>
                    <a:pt x="189" y="61"/>
                  </a:lnTo>
                  <a:lnTo>
                    <a:pt x="189" y="61"/>
                  </a:lnTo>
                  <a:lnTo>
                    <a:pt x="189" y="63"/>
                  </a:lnTo>
                  <a:lnTo>
                    <a:pt x="189" y="63"/>
                  </a:lnTo>
                  <a:lnTo>
                    <a:pt x="189" y="63"/>
                  </a:lnTo>
                  <a:lnTo>
                    <a:pt x="189" y="63"/>
                  </a:lnTo>
                  <a:lnTo>
                    <a:pt x="189" y="63"/>
                  </a:lnTo>
                  <a:lnTo>
                    <a:pt x="189" y="63"/>
                  </a:lnTo>
                  <a:lnTo>
                    <a:pt x="191" y="66"/>
                  </a:lnTo>
                  <a:lnTo>
                    <a:pt x="191" y="66"/>
                  </a:lnTo>
                  <a:lnTo>
                    <a:pt x="191" y="66"/>
                  </a:lnTo>
                  <a:lnTo>
                    <a:pt x="191" y="66"/>
                  </a:lnTo>
                  <a:lnTo>
                    <a:pt x="191" y="66"/>
                  </a:lnTo>
                  <a:lnTo>
                    <a:pt x="191" y="66"/>
                  </a:lnTo>
                  <a:lnTo>
                    <a:pt x="189" y="68"/>
                  </a:lnTo>
                  <a:lnTo>
                    <a:pt x="189" y="68"/>
                  </a:lnTo>
                  <a:lnTo>
                    <a:pt x="189" y="68"/>
                  </a:lnTo>
                  <a:lnTo>
                    <a:pt x="189" y="68"/>
                  </a:lnTo>
                  <a:lnTo>
                    <a:pt x="189" y="68"/>
                  </a:lnTo>
                  <a:lnTo>
                    <a:pt x="189" y="68"/>
                  </a:lnTo>
                  <a:lnTo>
                    <a:pt x="189" y="71"/>
                  </a:lnTo>
                  <a:lnTo>
                    <a:pt x="189" y="71"/>
                  </a:lnTo>
                  <a:lnTo>
                    <a:pt x="189" y="71"/>
                  </a:lnTo>
                  <a:lnTo>
                    <a:pt x="189" y="71"/>
                  </a:lnTo>
                  <a:lnTo>
                    <a:pt x="189" y="71"/>
                  </a:lnTo>
                  <a:lnTo>
                    <a:pt x="189" y="71"/>
                  </a:lnTo>
                  <a:lnTo>
                    <a:pt x="189" y="71"/>
                  </a:lnTo>
                  <a:lnTo>
                    <a:pt x="189" y="71"/>
                  </a:lnTo>
                  <a:lnTo>
                    <a:pt x="189" y="71"/>
                  </a:lnTo>
                  <a:lnTo>
                    <a:pt x="189" y="71"/>
                  </a:lnTo>
                  <a:lnTo>
                    <a:pt x="191" y="73"/>
                  </a:lnTo>
                  <a:lnTo>
                    <a:pt x="191" y="73"/>
                  </a:lnTo>
                  <a:lnTo>
                    <a:pt x="191" y="73"/>
                  </a:lnTo>
                  <a:lnTo>
                    <a:pt x="191" y="73"/>
                  </a:lnTo>
                  <a:lnTo>
                    <a:pt x="193" y="73"/>
                  </a:lnTo>
                  <a:lnTo>
                    <a:pt x="193" y="73"/>
                  </a:lnTo>
                  <a:lnTo>
                    <a:pt x="193" y="73"/>
                  </a:lnTo>
                  <a:lnTo>
                    <a:pt x="193" y="73"/>
                  </a:lnTo>
                  <a:lnTo>
                    <a:pt x="196" y="75"/>
                  </a:lnTo>
                  <a:lnTo>
                    <a:pt x="196" y="75"/>
                  </a:lnTo>
                  <a:lnTo>
                    <a:pt x="196" y="78"/>
                  </a:lnTo>
                  <a:lnTo>
                    <a:pt x="196" y="78"/>
                  </a:lnTo>
                  <a:lnTo>
                    <a:pt x="196" y="78"/>
                  </a:lnTo>
                  <a:lnTo>
                    <a:pt x="196" y="78"/>
                  </a:lnTo>
                  <a:lnTo>
                    <a:pt x="196" y="78"/>
                  </a:lnTo>
                  <a:lnTo>
                    <a:pt x="196" y="78"/>
                  </a:lnTo>
                  <a:lnTo>
                    <a:pt x="198" y="78"/>
                  </a:lnTo>
                  <a:lnTo>
                    <a:pt x="198" y="78"/>
                  </a:lnTo>
                  <a:lnTo>
                    <a:pt x="198" y="80"/>
                  </a:lnTo>
                  <a:lnTo>
                    <a:pt x="198" y="80"/>
                  </a:lnTo>
                  <a:lnTo>
                    <a:pt x="198" y="80"/>
                  </a:lnTo>
                  <a:lnTo>
                    <a:pt x="198" y="80"/>
                  </a:lnTo>
                  <a:lnTo>
                    <a:pt x="201" y="78"/>
                  </a:lnTo>
                  <a:lnTo>
                    <a:pt x="201" y="78"/>
                  </a:lnTo>
                  <a:lnTo>
                    <a:pt x="201" y="78"/>
                  </a:lnTo>
                  <a:lnTo>
                    <a:pt x="201" y="78"/>
                  </a:lnTo>
                  <a:lnTo>
                    <a:pt x="203" y="80"/>
                  </a:lnTo>
                  <a:lnTo>
                    <a:pt x="203" y="80"/>
                  </a:lnTo>
                  <a:lnTo>
                    <a:pt x="203" y="80"/>
                  </a:lnTo>
                  <a:lnTo>
                    <a:pt x="203" y="80"/>
                  </a:lnTo>
                  <a:lnTo>
                    <a:pt x="203" y="80"/>
                  </a:lnTo>
                  <a:lnTo>
                    <a:pt x="203" y="80"/>
                  </a:lnTo>
                  <a:lnTo>
                    <a:pt x="203" y="82"/>
                  </a:lnTo>
                  <a:lnTo>
                    <a:pt x="203" y="82"/>
                  </a:lnTo>
                  <a:lnTo>
                    <a:pt x="203" y="82"/>
                  </a:lnTo>
                  <a:lnTo>
                    <a:pt x="203" y="82"/>
                  </a:lnTo>
                  <a:lnTo>
                    <a:pt x="203" y="82"/>
                  </a:lnTo>
                  <a:lnTo>
                    <a:pt x="203" y="82"/>
                  </a:lnTo>
                  <a:lnTo>
                    <a:pt x="201" y="82"/>
                  </a:lnTo>
                  <a:lnTo>
                    <a:pt x="201" y="82"/>
                  </a:lnTo>
                  <a:lnTo>
                    <a:pt x="201" y="82"/>
                  </a:lnTo>
                  <a:lnTo>
                    <a:pt x="201" y="82"/>
                  </a:lnTo>
                  <a:lnTo>
                    <a:pt x="198" y="82"/>
                  </a:lnTo>
                  <a:lnTo>
                    <a:pt x="198" y="82"/>
                  </a:lnTo>
                  <a:lnTo>
                    <a:pt x="198" y="82"/>
                  </a:lnTo>
                  <a:lnTo>
                    <a:pt x="198" y="82"/>
                  </a:lnTo>
                  <a:lnTo>
                    <a:pt x="198" y="82"/>
                  </a:lnTo>
                  <a:lnTo>
                    <a:pt x="198" y="82"/>
                  </a:lnTo>
                  <a:lnTo>
                    <a:pt x="196" y="85"/>
                  </a:lnTo>
                  <a:lnTo>
                    <a:pt x="196" y="85"/>
                  </a:lnTo>
                  <a:lnTo>
                    <a:pt x="196" y="85"/>
                  </a:lnTo>
                  <a:lnTo>
                    <a:pt x="196" y="85"/>
                  </a:lnTo>
                  <a:lnTo>
                    <a:pt x="198" y="85"/>
                  </a:lnTo>
                  <a:lnTo>
                    <a:pt x="198" y="85"/>
                  </a:lnTo>
                  <a:lnTo>
                    <a:pt x="198" y="87"/>
                  </a:lnTo>
                  <a:lnTo>
                    <a:pt x="198" y="87"/>
                  </a:lnTo>
                  <a:lnTo>
                    <a:pt x="198" y="87"/>
                  </a:lnTo>
                  <a:lnTo>
                    <a:pt x="198" y="87"/>
                  </a:lnTo>
                  <a:lnTo>
                    <a:pt x="198" y="87"/>
                  </a:lnTo>
                  <a:lnTo>
                    <a:pt x="198" y="87"/>
                  </a:lnTo>
                  <a:lnTo>
                    <a:pt x="201" y="87"/>
                  </a:lnTo>
                  <a:lnTo>
                    <a:pt x="201" y="87"/>
                  </a:lnTo>
                  <a:lnTo>
                    <a:pt x="203" y="89"/>
                  </a:lnTo>
                  <a:lnTo>
                    <a:pt x="203" y="89"/>
                  </a:lnTo>
                  <a:lnTo>
                    <a:pt x="203" y="89"/>
                  </a:lnTo>
                  <a:lnTo>
                    <a:pt x="203" y="89"/>
                  </a:lnTo>
                  <a:lnTo>
                    <a:pt x="203" y="89"/>
                  </a:lnTo>
                  <a:lnTo>
                    <a:pt x="203" y="89"/>
                  </a:lnTo>
                  <a:lnTo>
                    <a:pt x="203" y="92"/>
                  </a:lnTo>
                  <a:lnTo>
                    <a:pt x="203" y="92"/>
                  </a:lnTo>
                  <a:lnTo>
                    <a:pt x="203" y="92"/>
                  </a:lnTo>
                  <a:lnTo>
                    <a:pt x="203" y="92"/>
                  </a:lnTo>
                  <a:lnTo>
                    <a:pt x="203" y="92"/>
                  </a:lnTo>
                  <a:lnTo>
                    <a:pt x="203" y="92"/>
                  </a:lnTo>
                  <a:lnTo>
                    <a:pt x="203" y="92"/>
                  </a:lnTo>
                  <a:lnTo>
                    <a:pt x="203" y="92"/>
                  </a:lnTo>
                  <a:lnTo>
                    <a:pt x="201" y="94"/>
                  </a:lnTo>
                  <a:lnTo>
                    <a:pt x="201" y="94"/>
                  </a:lnTo>
                  <a:lnTo>
                    <a:pt x="201" y="97"/>
                  </a:lnTo>
                  <a:lnTo>
                    <a:pt x="201" y="97"/>
                  </a:lnTo>
                  <a:lnTo>
                    <a:pt x="201" y="97"/>
                  </a:lnTo>
                  <a:lnTo>
                    <a:pt x="201" y="97"/>
                  </a:lnTo>
                  <a:lnTo>
                    <a:pt x="198" y="97"/>
                  </a:lnTo>
                  <a:lnTo>
                    <a:pt x="198" y="97"/>
                  </a:lnTo>
                  <a:lnTo>
                    <a:pt x="198" y="97"/>
                  </a:lnTo>
                  <a:lnTo>
                    <a:pt x="198" y="97"/>
                  </a:lnTo>
                  <a:lnTo>
                    <a:pt x="198" y="97"/>
                  </a:lnTo>
                  <a:lnTo>
                    <a:pt x="198" y="97"/>
                  </a:lnTo>
                  <a:lnTo>
                    <a:pt x="198" y="97"/>
                  </a:lnTo>
                  <a:lnTo>
                    <a:pt x="198" y="97"/>
                  </a:lnTo>
                  <a:lnTo>
                    <a:pt x="196" y="97"/>
                  </a:lnTo>
                  <a:lnTo>
                    <a:pt x="196" y="97"/>
                  </a:lnTo>
                  <a:lnTo>
                    <a:pt x="193" y="97"/>
                  </a:lnTo>
                  <a:lnTo>
                    <a:pt x="193" y="97"/>
                  </a:lnTo>
                  <a:lnTo>
                    <a:pt x="193" y="97"/>
                  </a:lnTo>
                  <a:lnTo>
                    <a:pt x="193" y="97"/>
                  </a:lnTo>
                  <a:lnTo>
                    <a:pt x="191" y="97"/>
                  </a:lnTo>
                  <a:lnTo>
                    <a:pt x="191" y="97"/>
                  </a:lnTo>
                  <a:lnTo>
                    <a:pt x="191" y="97"/>
                  </a:lnTo>
                  <a:lnTo>
                    <a:pt x="191" y="97"/>
                  </a:lnTo>
                  <a:lnTo>
                    <a:pt x="189" y="97"/>
                  </a:lnTo>
                  <a:lnTo>
                    <a:pt x="189" y="97"/>
                  </a:lnTo>
                  <a:lnTo>
                    <a:pt x="186" y="94"/>
                  </a:lnTo>
                  <a:lnTo>
                    <a:pt x="186" y="94"/>
                  </a:lnTo>
                  <a:lnTo>
                    <a:pt x="186" y="94"/>
                  </a:lnTo>
                  <a:lnTo>
                    <a:pt x="186" y="94"/>
                  </a:lnTo>
                  <a:lnTo>
                    <a:pt x="186" y="94"/>
                  </a:lnTo>
                  <a:lnTo>
                    <a:pt x="186" y="94"/>
                  </a:lnTo>
                  <a:lnTo>
                    <a:pt x="184" y="94"/>
                  </a:lnTo>
                  <a:lnTo>
                    <a:pt x="184" y="94"/>
                  </a:lnTo>
                  <a:lnTo>
                    <a:pt x="184" y="94"/>
                  </a:lnTo>
                  <a:lnTo>
                    <a:pt x="184" y="94"/>
                  </a:lnTo>
                  <a:lnTo>
                    <a:pt x="184" y="94"/>
                  </a:lnTo>
                  <a:lnTo>
                    <a:pt x="184" y="94"/>
                  </a:lnTo>
                  <a:lnTo>
                    <a:pt x="184" y="94"/>
                  </a:lnTo>
                  <a:lnTo>
                    <a:pt x="184" y="94"/>
                  </a:lnTo>
                  <a:lnTo>
                    <a:pt x="182" y="97"/>
                  </a:lnTo>
                  <a:lnTo>
                    <a:pt x="182" y="97"/>
                  </a:lnTo>
                  <a:lnTo>
                    <a:pt x="184" y="97"/>
                  </a:lnTo>
                  <a:lnTo>
                    <a:pt x="184" y="97"/>
                  </a:lnTo>
                  <a:lnTo>
                    <a:pt x="184" y="99"/>
                  </a:lnTo>
                  <a:lnTo>
                    <a:pt x="184" y="99"/>
                  </a:lnTo>
                  <a:lnTo>
                    <a:pt x="184" y="99"/>
                  </a:lnTo>
                  <a:lnTo>
                    <a:pt x="184" y="99"/>
                  </a:lnTo>
                  <a:lnTo>
                    <a:pt x="184" y="99"/>
                  </a:lnTo>
                  <a:lnTo>
                    <a:pt x="184" y="99"/>
                  </a:lnTo>
                  <a:lnTo>
                    <a:pt x="184" y="101"/>
                  </a:lnTo>
                  <a:lnTo>
                    <a:pt x="184" y="101"/>
                  </a:lnTo>
                  <a:lnTo>
                    <a:pt x="184" y="101"/>
                  </a:lnTo>
                  <a:lnTo>
                    <a:pt x="184" y="101"/>
                  </a:lnTo>
                  <a:lnTo>
                    <a:pt x="186" y="101"/>
                  </a:lnTo>
                  <a:lnTo>
                    <a:pt x="186" y="101"/>
                  </a:lnTo>
                  <a:lnTo>
                    <a:pt x="189" y="101"/>
                  </a:lnTo>
                  <a:lnTo>
                    <a:pt x="189" y="101"/>
                  </a:lnTo>
                  <a:lnTo>
                    <a:pt x="189" y="101"/>
                  </a:lnTo>
                  <a:lnTo>
                    <a:pt x="189" y="101"/>
                  </a:lnTo>
                  <a:lnTo>
                    <a:pt x="189" y="104"/>
                  </a:lnTo>
                  <a:lnTo>
                    <a:pt x="189" y="104"/>
                  </a:lnTo>
                  <a:lnTo>
                    <a:pt x="189" y="104"/>
                  </a:lnTo>
                  <a:lnTo>
                    <a:pt x="189" y="104"/>
                  </a:lnTo>
                  <a:lnTo>
                    <a:pt x="189" y="106"/>
                  </a:lnTo>
                  <a:lnTo>
                    <a:pt x="189" y="106"/>
                  </a:lnTo>
                  <a:lnTo>
                    <a:pt x="189" y="106"/>
                  </a:lnTo>
                  <a:lnTo>
                    <a:pt x="189" y="106"/>
                  </a:lnTo>
                  <a:lnTo>
                    <a:pt x="186" y="106"/>
                  </a:lnTo>
                  <a:lnTo>
                    <a:pt x="186" y="106"/>
                  </a:lnTo>
                  <a:lnTo>
                    <a:pt x="186" y="106"/>
                  </a:lnTo>
                  <a:lnTo>
                    <a:pt x="186" y="106"/>
                  </a:lnTo>
                  <a:lnTo>
                    <a:pt x="184" y="108"/>
                  </a:lnTo>
                  <a:lnTo>
                    <a:pt x="184" y="108"/>
                  </a:lnTo>
                  <a:lnTo>
                    <a:pt x="184" y="108"/>
                  </a:lnTo>
                  <a:lnTo>
                    <a:pt x="184" y="108"/>
                  </a:lnTo>
                  <a:lnTo>
                    <a:pt x="184" y="106"/>
                  </a:lnTo>
                  <a:lnTo>
                    <a:pt x="184" y="106"/>
                  </a:lnTo>
                  <a:lnTo>
                    <a:pt x="182" y="106"/>
                  </a:lnTo>
                  <a:lnTo>
                    <a:pt x="182" y="106"/>
                  </a:lnTo>
                  <a:lnTo>
                    <a:pt x="179" y="104"/>
                  </a:lnTo>
                  <a:lnTo>
                    <a:pt x="179" y="104"/>
                  </a:lnTo>
                  <a:lnTo>
                    <a:pt x="177" y="101"/>
                  </a:lnTo>
                  <a:lnTo>
                    <a:pt x="177" y="101"/>
                  </a:lnTo>
                  <a:lnTo>
                    <a:pt x="177" y="101"/>
                  </a:lnTo>
                  <a:lnTo>
                    <a:pt x="177" y="101"/>
                  </a:lnTo>
                  <a:lnTo>
                    <a:pt x="175" y="101"/>
                  </a:lnTo>
                  <a:lnTo>
                    <a:pt x="175" y="101"/>
                  </a:lnTo>
                  <a:lnTo>
                    <a:pt x="175" y="101"/>
                  </a:lnTo>
                  <a:lnTo>
                    <a:pt x="175" y="101"/>
                  </a:lnTo>
                  <a:lnTo>
                    <a:pt x="175" y="101"/>
                  </a:lnTo>
                  <a:lnTo>
                    <a:pt x="175" y="101"/>
                  </a:lnTo>
                  <a:lnTo>
                    <a:pt x="172" y="101"/>
                  </a:lnTo>
                  <a:lnTo>
                    <a:pt x="172" y="101"/>
                  </a:lnTo>
                  <a:lnTo>
                    <a:pt x="172" y="104"/>
                  </a:lnTo>
                  <a:lnTo>
                    <a:pt x="172" y="104"/>
                  </a:lnTo>
                  <a:lnTo>
                    <a:pt x="170" y="104"/>
                  </a:lnTo>
                  <a:lnTo>
                    <a:pt x="170" y="104"/>
                  </a:lnTo>
                  <a:lnTo>
                    <a:pt x="170" y="104"/>
                  </a:lnTo>
                  <a:lnTo>
                    <a:pt x="170" y="104"/>
                  </a:lnTo>
                  <a:lnTo>
                    <a:pt x="170" y="104"/>
                  </a:lnTo>
                  <a:lnTo>
                    <a:pt x="170" y="104"/>
                  </a:lnTo>
                  <a:lnTo>
                    <a:pt x="170" y="104"/>
                  </a:lnTo>
                  <a:lnTo>
                    <a:pt x="170" y="104"/>
                  </a:lnTo>
                  <a:lnTo>
                    <a:pt x="167" y="104"/>
                  </a:lnTo>
                  <a:lnTo>
                    <a:pt x="167" y="104"/>
                  </a:lnTo>
                  <a:lnTo>
                    <a:pt x="167" y="106"/>
                  </a:lnTo>
                  <a:lnTo>
                    <a:pt x="167" y="106"/>
                  </a:lnTo>
                  <a:lnTo>
                    <a:pt x="167" y="106"/>
                  </a:lnTo>
                  <a:lnTo>
                    <a:pt x="167" y="106"/>
                  </a:lnTo>
                  <a:lnTo>
                    <a:pt x="165" y="106"/>
                  </a:lnTo>
                  <a:lnTo>
                    <a:pt x="165" y="106"/>
                  </a:lnTo>
                  <a:lnTo>
                    <a:pt x="165" y="106"/>
                  </a:lnTo>
                  <a:lnTo>
                    <a:pt x="165" y="106"/>
                  </a:lnTo>
                  <a:lnTo>
                    <a:pt x="165" y="106"/>
                  </a:lnTo>
                  <a:lnTo>
                    <a:pt x="165" y="106"/>
                  </a:lnTo>
                  <a:lnTo>
                    <a:pt x="163" y="106"/>
                  </a:lnTo>
                  <a:lnTo>
                    <a:pt x="163" y="106"/>
                  </a:lnTo>
                  <a:lnTo>
                    <a:pt x="163" y="108"/>
                  </a:lnTo>
                  <a:lnTo>
                    <a:pt x="163" y="108"/>
                  </a:lnTo>
                  <a:lnTo>
                    <a:pt x="163" y="108"/>
                  </a:lnTo>
                  <a:lnTo>
                    <a:pt x="163" y="108"/>
                  </a:lnTo>
                  <a:lnTo>
                    <a:pt x="163" y="108"/>
                  </a:lnTo>
                  <a:lnTo>
                    <a:pt x="163" y="108"/>
                  </a:lnTo>
                  <a:lnTo>
                    <a:pt x="163" y="108"/>
                  </a:lnTo>
                  <a:lnTo>
                    <a:pt x="163" y="108"/>
                  </a:lnTo>
                  <a:lnTo>
                    <a:pt x="163" y="111"/>
                  </a:lnTo>
                  <a:lnTo>
                    <a:pt x="163" y="111"/>
                  </a:lnTo>
                  <a:lnTo>
                    <a:pt x="165" y="111"/>
                  </a:lnTo>
                  <a:lnTo>
                    <a:pt x="165" y="111"/>
                  </a:lnTo>
                  <a:lnTo>
                    <a:pt x="165" y="111"/>
                  </a:lnTo>
                  <a:lnTo>
                    <a:pt x="165" y="111"/>
                  </a:lnTo>
                  <a:lnTo>
                    <a:pt x="165" y="111"/>
                  </a:lnTo>
                  <a:lnTo>
                    <a:pt x="165" y="111"/>
                  </a:lnTo>
                  <a:lnTo>
                    <a:pt x="165" y="111"/>
                  </a:lnTo>
                  <a:lnTo>
                    <a:pt x="165" y="111"/>
                  </a:lnTo>
                  <a:lnTo>
                    <a:pt x="165" y="113"/>
                  </a:lnTo>
                  <a:lnTo>
                    <a:pt x="165" y="113"/>
                  </a:lnTo>
                  <a:lnTo>
                    <a:pt x="165" y="113"/>
                  </a:lnTo>
                  <a:lnTo>
                    <a:pt x="165" y="113"/>
                  </a:lnTo>
                  <a:lnTo>
                    <a:pt x="163" y="113"/>
                  </a:lnTo>
                  <a:lnTo>
                    <a:pt x="163" y="113"/>
                  </a:lnTo>
                  <a:lnTo>
                    <a:pt x="163" y="113"/>
                  </a:lnTo>
                  <a:lnTo>
                    <a:pt x="163" y="113"/>
                  </a:lnTo>
                  <a:lnTo>
                    <a:pt x="163" y="115"/>
                  </a:lnTo>
                  <a:lnTo>
                    <a:pt x="163" y="115"/>
                  </a:lnTo>
                  <a:lnTo>
                    <a:pt x="163" y="115"/>
                  </a:lnTo>
                  <a:lnTo>
                    <a:pt x="163" y="115"/>
                  </a:lnTo>
                  <a:lnTo>
                    <a:pt x="163" y="115"/>
                  </a:lnTo>
                  <a:lnTo>
                    <a:pt x="163" y="115"/>
                  </a:lnTo>
                  <a:lnTo>
                    <a:pt x="163" y="115"/>
                  </a:lnTo>
                  <a:lnTo>
                    <a:pt x="163" y="115"/>
                  </a:lnTo>
                  <a:lnTo>
                    <a:pt x="165" y="118"/>
                  </a:lnTo>
                  <a:lnTo>
                    <a:pt x="165" y="118"/>
                  </a:lnTo>
                  <a:lnTo>
                    <a:pt x="165" y="118"/>
                  </a:lnTo>
                  <a:lnTo>
                    <a:pt x="165" y="118"/>
                  </a:lnTo>
                  <a:lnTo>
                    <a:pt x="165" y="118"/>
                  </a:lnTo>
                  <a:lnTo>
                    <a:pt x="165" y="118"/>
                  </a:lnTo>
                  <a:lnTo>
                    <a:pt x="165" y="120"/>
                  </a:lnTo>
                  <a:lnTo>
                    <a:pt x="165" y="120"/>
                  </a:lnTo>
                  <a:lnTo>
                    <a:pt x="165" y="120"/>
                  </a:lnTo>
                  <a:lnTo>
                    <a:pt x="165" y="120"/>
                  </a:lnTo>
                  <a:lnTo>
                    <a:pt x="165" y="120"/>
                  </a:lnTo>
                  <a:lnTo>
                    <a:pt x="165" y="120"/>
                  </a:lnTo>
                  <a:lnTo>
                    <a:pt x="160" y="120"/>
                  </a:lnTo>
                  <a:lnTo>
                    <a:pt x="160" y="120"/>
                  </a:lnTo>
                  <a:lnTo>
                    <a:pt x="158" y="123"/>
                  </a:lnTo>
                  <a:lnTo>
                    <a:pt x="158" y="123"/>
                  </a:lnTo>
                  <a:lnTo>
                    <a:pt x="158" y="123"/>
                  </a:lnTo>
                  <a:lnTo>
                    <a:pt x="158" y="123"/>
                  </a:lnTo>
                  <a:lnTo>
                    <a:pt x="158" y="123"/>
                  </a:lnTo>
                  <a:lnTo>
                    <a:pt x="158" y="123"/>
                  </a:lnTo>
                  <a:lnTo>
                    <a:pt x="160" y="123"/>
                  </a:lnTo>
                  <a:lnTo>
                    <a:pt x="160" y="123"/>
                  </a:lnTo>
                  <a:lnTo>
                    <a:pt x="163" y="123"/>
                  </a:lnTo>
                  <a:lnTo>
                    <a:pt x="163" y="123"/>
                  </a:lnTo>
                  <a:lnTo>
                    <a:pt x="163" y="123"/>
                  </a:lnTo>
                  <a:lnTo>
                    <a:pt x="163" y="123"/>
                  </a:lnTo>
                  <a:lnTo>
                    <a:pt x="165" y="125"/>
                  </a:lnTo>
                  <a:lnTo>
                    <a:pt x="165" y="125"/>
                  </a:lnTo>
                  <a:lnTo>
                    <a:pt x="165" y="125"/>
                  </a:lnTo>
                  <a:lnTo>
                    <a:pt x="165" y="125"/>
                  </a:lnTo>
                  <a:lnTo>
                    <a:pt x="165" y="125"/>
                  </a:lnTo>
                  <a:lnTo>
                    <a:pt x="165" y="125"/>
                  </a:lnTo>
                  <a:lnTo>
                    <a:pt x="165" y="125"/>
                  </a:lnTo>
                  <a:lnTo>
                    <a:pt x="165" y="125"/>
                  </a:lnTo>
                  <a:lnTo>
                    <a:pt x="165" y="127"/>
                  </a:lnTo>
                  <a:lnTo>
                    <a:pt x="165" y="127"/>
                  </a:lnTo>
                  <a:lnTo>
                    <a:pt x="165" y="127"/>
                  </a:lnTo>
                  <a:lnTo>
                    <a:pt x="165" y="127"/>
                  </a:lnTo>
                  <a:lnTo>
                    <a:pt x="165" y="127"/>
                  </a:lnTo>
                  <a:lnTo>
                    <a:pt x="165" y="127"/>
                  </a:lnTo>
                  <a:lnTo>
                    <a:pt x="163" y="127"/>
                  </a:lnTo>
                  <a:lnTo>
                    <a:pt x="163" y="127"/>
                  </a:lnTo>
                  <a:lnTo>
                    <a:pt x="163" y="127"/>
                  </a:lnTo>
                  <a:lnTo>
                    <a:pt x="163" y="127"/>
                  </a:lnTo>
                  <a:lnTo>
                    <a:pt x="160" y="127"/>
                  </a:lnTo>
                  <a:lnTo>
                    <a:pt x="160" y="127"/>
                  </a:lnTo>
                  <a:lnTo>
                    <a:pt x="160" y="127"/>
                  </a:lnTo>
                  <a:lnTo>
                    <a:pt x="160" y="127"/>
                  </a:lnTo>
                  <a:lnTo>
                    <a:pt x="160" y="127"/>
                  </a:lnTo>
                  <a:lnTo>
                    <a:pt x="160" y="127"/>
                  </a:lnTo>
                  <a:lnTo>
                    <a:pt x="160" y="127"/>
                  </a:lnTo>
                  <a:lnTo>
                    <a:pt x="160" y="127"/>
                  </a:lnTo>
                  <a:lnTo>
                    <a:pt x="160" y="127"/>
                  </a:lnTo>
                  <a:lnTo>
                    <a:pt x="160" y="127"/>
                  </a:lnTo>
                  <a:lnTo>
                    <a:pt x="158" y="130"/>
                  </a:lnTo>
                  <a:lnTo>
                    <a:pt x="158" y="130"/>
                  </a:lnTo>
                  <a:lnTo>
                    <a:pt x="158" y="132"/>
                  </a:lnTo>
                  <a:lnTo>
                    <a:pt x="158" y="132"/>
                  </a:lnTo>
                  <a:lnTo>
                    <a:pt x="158" y="132"/>
                  </a:lnTo>
                  <a:lnTo>
                    <a:pt x="158" y="132"/>
                  </a:lnTo>
                  <a:lnTo>
                    <a:pt x="158" y="132"/>
                  </a:lnTo>
                  <a:lnTo>
                    <a:pt x="158" y="132"/>
                  </a:lnTo>
                  <a:lnTo>
                    <a:pt x="156" y="132"/>
                  </a:lnTo>
                  <a:lnTo>
                    <a:pt x="156" y="132"/>
                  </a:lnTo>
                  <a:lnTo>
                    <a:pt x="156" y="132"/>
                  </a:lnTo>
                  <a:lnTo>
                    <a:pt x="156" y="132"/>
                  </a:lnTo>
                  <a:lnTo>
                    <a:pt x="153" y="132"/>
                  </a:lnTo>
                  <a:lnTo>
                    <a:pt x="153" y="132"/>
                  </a:lnTo>
                  <a:lnTo>
                    <a:pt x="153" y="132"/>
                  </a:lnTo>
                  <a:lnTo>
                    <a:pt x="153" y="132"/>
                  </a:lnTo>
                  <a:lnTo>
                    <a:pt x="153" y="132"/>
                  </a:lnTo>
                  <a:lnTo>
                    <a:pt x="153" y="132"/>
                  </a:lnTo>
                  <a:lnTo>
                    <a:pt x="153" y="132"/>
                  </a:lnTo>
                  <a:lnTo>
                    <a:pt x="153" y="132"/>
                  </a:lnTo>
                  <a:lnTo>
                    <a:pt x="151" y="132"/>
                  </a:lnTo>
                  <a:lnTo>
                    <a:pt x="151" y="132"/>
                  </a:lnTo>
                  <a:lnTo>
                    <a:pt x="151" y="134"/>
                  </a:lnTo>
                  <a:lnTo>
                    <a:pt x="151" y="134"/>
                  </a:lnTo>
                  <a:lnTo>
                    <a:pt x="153" y="134"/>
                  </a:lnTo>
                  <a:lnTo>
                    <a:pt x="153" y="134"/>
                  </a:lnTo>
                  <a:lnTo>
                    <a:pt x="153" y="134"/>
                  </a:lnTo>
                  <a:lnTo>
                    <a:pt x="153" y="134"/>
                  </a:lnTo>
                  <a:lnTo>
                    <a:pt x="153" y="134"/>
                  </a:lnTo>
                  <a:lnTo>
                    <a:pt x="153" y="134"/>
                  </a:lnTo>
                  <a:lnTo>
                    <a:pt x="156" y="134"/>
                  </a:lnTo>
                  <a:lnTo>
                    <a:pt x="156" y="134"/>
                  </a:lnTo>
                  <a:lnTo>
                    <a:pt x="156" y="137"/>
                  </a:lnTo>
                  <a:lnTo>
                    <a:pt x="156" y="137"/>
                  </a:lnTo>
                  <a:lnTo>
                    <a:pt x="156" y="137"/>
                  </a:lnTo>
                  <a:lnTo>
                    <a:pt x="156" y="137"/>
                  </a:lnTo>
                  <a:lnTo>
                    <a:pt x="153" y="137"/>
                  </a:lnTo>
                  <a:lnTo>
                    <a:pt x="153" y="137"/>
                  </a:lnTo>
                  <a:lnTo>
                    <a:pt x="153" y="139"/>
                  </a:lnTo>
                  <a:lnTo>
                    <a:pt x="153" y="139"/>
                  </a:lnTo>
                  <a:lnTo>
                    <a:pt x="153" y="139"/>
                  </a:lnTo>
                  <a:lnTo>
                    <a:pt x="153" y="139"/>
                  </a:lnTo>
                  <a:lnTo>
                    <a:pt x="151" y="139"/>
                  </a:lnTo>
                  <a:lnTo>
                    <a:pt x="151" y="139"/>
                  </a:lnTo>
                  <a:lnTo>
                    <a:pt x="151" y="141"/>
                  </a:lnTo>
                  <a:lnTo>
                    <a:pt x="151" y="141"/>
                  </a:lnTo>
                  <a:lnTo>
                    <a:pt x="151" y="141"/>
                  </a:lnTo>
                  <a:lnTo>
                    <a:pt x="151" y="141"/>
                  </a:lnTo>
                  <a:lnTo>
                    <a:pt x="151" y="141"/>
                  </a:lnTo>
                  <a:lnTo>
                    <a:pt x="151" y="141"/>
                  </a:lnTo>
                  <a:lnTo>
                    <a:pt x="151" y="141"/>
                  </a:lnTo>
                  <a:lnTo>
                    <a:pt x="151" y="141"/>
                  </a:lnTo>
                  <a:lnTo>
                    <a:pt x="156" y="141"/>
                  </a:lnTo>
                  <a:lnTo>
                    <a:pt x="156" y="141"/>
                  </a:lnTo>
                  <a:lnTo>
                    <a:pt x="156" y="141"/>
                  </a:lnTo>
                  <a:lnTo>
                    <a:pt x="156" y="141"/>
                  </a:lnTo>
                  <a:lnTo>
                    <a:pt x="156" y="141"/>
                  </a:lnTo>
                  <a:lnTo>
                    <a:pt x="156" y="141"/>
                  </a:lnTo>
                  <a:lnTo>
                    <a:pt x="156" y="144"/>
                  </a:lnTo>
                  <a:lnTo>
                    <a:pt x="156" y="144"/>
                  </a:lnTo>
                  <a:lnTo>
                    <a:pt x="156" y="144"/>
                  </a:lnTo>
                  <a:lnTo>
                    <a:pt x="156" y="144"/>
                  </a:lnTo>
                  <a:lnTo>
                    <a:pt x="153" y="144"/>
                  </a:lnTo>
                  <a:lnTo>
                    <a:pt x="153" y="144"/>
                  </a:lnTo>
                  <a:lnTo>
                    <a:pt x="153" y="144"/>
                  </a:lnTo>
                  <a:lnTo>
                    <a:pt x="153" y="144"/>
                  </a:lnTo>
                  <a:lnTo>
                    <a:pt x="153" y="144"/>
                  </a:lnTo>
                  <a:lnTo>
                    <a:pt x="153" y="144"/>
                  </a:lnTo>
                  <a:lnTo>
                    <a:pt x="151" y="144"/>
                  </a:lnTo>
                  <a:lnTo>
                    <a:pt x="151" y="144"/>
                  </a:lnTo>
                  <a:lnTo>
                    <a:pt x="151" y="146"/>
                  </a:lnTo>
                  <a:lnTo>
                    <a:pt x="151" y="146"/>
                  </a:lnTo>
                  <a:lnTo>
                    <a:pt x="151" y="146"/>
                  </a:lnTo>
                  <a:lnTo>
                    <a:pt x="151" y="146"/>
                  </a:lnTo>
                  <a:lnTo>
                    <a:pt x="151" y="146"/>
                  </a:lnTo>
                  <a:lnTo>
                    <a:pt x="151" y="146"/>
                  </a:lnTo>
                  <a:lnTo>
                    <a:pt x="151" y="149"/>
                  </a:lnTo>
                  <a:lnTo>
                    <a:pt x="151" y="149"/>
                  </a:lnTo>
                  <a:lnTo>
                    <a:pt x="151" y="149"/>
                  </a:lnTo>
                  <a:lnTo>
                    <a:pt x="151" y="149"/>
                  </a:lnTo>
                  <a:lnTo>
                    <a:pt x="151" y="151"/>
                  </a:lnTo>
                  <a:lnTo>
                    <a:pt x="151" y="151"/>
                  </a:lnTo>
                  <a:lnTo>
                    <a:pt x="151" y="151"/>
                  </a:lnTo>
                  <a:lnTo>
                    <a:pt x="151" y="151"/>
                  </a:lnTo>
                  <a:lnTo>
                    <a:pt x="149" y="153"/>
                  </a:lnTo>
                  <a:lnTo>
                    <a:pt x="149" y="153"/>
                  </a:lnTo>
                  <a:lnTo>
                    <a:pt x="149" y="153"/>
                  </a:lnTo>
                  <a:lnTo>
                    <a:pt x="149" y="153"/>
                  </a:lnTo>
                  <a:lnTo>
                    <a:pt x="149" y="153"/>
                  </a:lnTo>
                  <a:lnTo>
                    <a:pt x="149" y="153"/>
                  </a:lnTo>
                  <a:lnTo>
                    <a:pt x="149" y="156"/>
                  </a:lnTo>
                  <a:lnTo>
                    <a:pt x="149" y="156"/>
                  </a:lnTo>
                  <a:lnTo>
                    <a:pt x="149" y="156"/>
                  </a:lnTo>
                  <a:lnTo>
                    <a:pt x="149" y="156"/>
                  </a:lnTo>
                  <a:lnTo>
                    <a:pt x="149" y="156"/>
                  </a:lnTo>
                  <a:lnTo>
                    <a:pt x="149" y="156"/>
                  </a:lnTo>
                  <a:lnTo>
                    <a:pt x="151" y="156"/>
                  </a:lnTo>
                  <a:lnTo>
                    <a:pt x="151" y="156"/>
                  </a:lnTo>
                  <a:lnTo>
                    <a:pt x="151" y="158"/>
                  </a:lnTo>
                  <a:lnTo>
                    <a:pt x="151" y="158"/>
                  </a:lnTo>
                  <a:lnTo>
                    <a:pt x="151" y="158"/>
                  </a:lnTo>
                  <a:lnTo>
                    <a:pt x="151" y="158"/>
                  </a:lnTo>
                  <a:lnTo>
                    <a:pt x="151" y="160"/>
                  </a:lnTo>
                  <a:lnTo>
                    <a:pt x="151" y="160"/>
                  </a:lnTo>
                  <a:lnTo>
                    <a:pt x="149" y="160"/>
                  </a:lnTo>
                  <a:lnTo>
                    <a:pt x="149" y="160"/>
                  </a:lnTo>
                  <a:lnTo>
                    <a:pt x="149" y="160"/>
                  </a:lnTo>
                  <a:lnTo>
                    <a:pt x="149" y="160"/>
                  </a:lnTo>
                  <a:lnTo>
                    <a:pt x="149" y="163"/>
                  </a:lnTo>
                  <a:lnTo>
                    <a:pt x="149" y="163"/>
                  </a:lnTo>
                  <a:lnTo>
                    <a:pt x="149" y="163"/>
                  </a:lnTo>
                  <a:lnTo>
                    <a:pt x="149" y="163"/>
                  </a:lnTo>
                  <a:lnTo>
                    <a:pt x="149" y="163"/>
                  </a:lnTo>
                  <a:lnTo>
                    <a:pt x="149" y="163"/>
                  </a:lnTo>
                  <a:lnTo>
                    <a:pt x="151" y="163"/>
                  </a:lnTo>
                  <a:lnTo>
                    <a:pt x="151" y="163"/>
                  </a:lnTo>
                  <a:lnTo>
                    <a:pt x="151" y="163"/>
                  </a:lnTo>
                  <a:lnTo>
                    <a:pt x="151" y="163"/>
                  </a:lnTo>
                  <a:lnTo>
                    <a:pt x="151" y="163"/>
                  </a:lnTo>
                  <a:lnTo>
                    <a:pt x="151" y="163"/>
                  </a:lnTo>
                  <a:lnTo>
                    <a:pt x="151" y="163"/>
                  </a:lnTo>
                  <a:lnTo>
                    <a:pt x="151" y="163"/>
                  </a:lnTo>
                  <a:lnTo>
                    <a:pt x="151" y="163"/>
                  </a:lnTo>
                  <a:lnTo>
                    <a:pt x="151" y="163"/>
                  </a:lnTo>
                  <a:lnTo>
                    <a:pt x="153" y="163"/>
                  </a:lnTo>
                  <a:lnTo>
                    <a:pt x="153" y="163"/>
                  </a:lnTo>
                  <a:lnTo>
                    <a:pt x="153" y="163"/>
                  </a:lnTo>
                  <a:lnTo>
                    <a:pt x="153" y="163"/>
                  </a:lnTo>
                  <a:lnTo>
                    <a:pt x="153" y="165"/>
                  </a:lnTo>
                  <a:lnTo>
                    <a:pt x="153" y="165"/>
                  </a:lnTo>
                  <a:lnTo>
                    <a:pt x="151" y="165"/>
                  </a:lnTo>
                  <a:lnTo>
                    <a:pt x="151" y="165"/>
                  </a:lnTo>
                  <a:lnTo>
                    <a:pt x="151" y="167"/>
                  </a:lnTo>
                  <a:lnTo>
                    <a:pt x="151" y="167"/>
                  </a:lnTo>
                  <a:lnTo>
                    <a:pt x="151" y="167"/>
                  </a:lnTo>
                  <a:lnTo>
                    <a:pt x="151" y="167"/>
                  </a:lnTo>
                  <a:lnTo>
                    <a:pt x="151" y="167"/>
                  </a:lnTo>
                  <a:lnTo>
                    <a:pt x="151" y="167"/>
                  </a:lnTo>
                  <a:lnTo>
                    <a:pt x="149" y="167"/>
                  </a:lnTo>
                  <a:lnTo>
                    <a:pt x="149" y="167"/>
                  </a:lnTo>
                  <a:lnTo>
                    <a:pt x="149" y="167"/>
                  </a:lnTo>
                  <a:lnTo>
                    <a:pt x="149" y="167"/>
                  </a:lnTo>
                  <a:lnTo>
                    <a:pt x="149" y="167"/>
                  </a:lnTo>
                  <a:lnTo>
                    <a:pt x="149" y="167"/>
                  </a:lnTo>
                  <a:lnTo>
                    <a:pt x="149" y="170"/>
                  </a:lnTo>
                  <a:lnTo>
                    <a:pt x="149" y="170"/>
                  </a:lnTo>
                  <a:lnTo>
                    <a:pt x="149" y="170"/>
                  </a:lnTo>
                  <a:lnTo>
                    <a:pt x="149" y="170"/>
                  </a:lnTo>
                  <a:lnTo>
                    <a:pt x="149" y="170"/>
                  </a:lnTo>
                  <a:lnTo>
                    <a:pt x="149" y="170"/>
                  </a:lnTo>
                  <a:lnTo>
                    <a:pt x="149" y="170"/>
                  </a:lnTo>
                  <a:lnTo>
                    <a:pt x="149" y="170"/>
                  </a:lnTo>
                  <a:lnTo>
                    <a:pt x="151" y="172"/>
                  </a:lnTo>
                  <a:lnTo>
                    <a:pt x="151" y="172"/>
                  </a:lnTo>
                  <a:lnTo>
                    <a:pt x="153" y="172"/>
                  </a:lnTo>
                  <a:lnTo>
                    <a:pt x="153" y="172"/>
                  </a:lnTo>
                  <a:lnTo>
                    <a:pt x="153" y="172"/>
                  </a:lnTo>
                  <a:lnTo>
                    <a:pt x="153" y="172"/>
                  </a:lnTo>
                  <a:lnTo>
                    <a:pt x="153" y="174"/>
                  </a:lnTo>
                  <a:lnTo>
                    <a:pt x="153" y="174"/>
                  </a:lnTo>
                  <a:lnTo>
                    <a:pt x="153" y="174"/>
                  </a:lnTo>
                  <a:lnTo>
                    <a:pt x="153" y="174"/>
                  </a:lnTo>
                  <a:lnTo>
                    <a:pt x="151" y="177"/>
                  </a:lnTo>
                  <a:lnTo>
                    <a:pt x="151" y="177"/>
                  </a:lnTo>
                  <a:lnTo>
                    <a:pt x="151" y="177"/>
                  </a:lnTo>
                  <a:lnTo>
                    <a:pt x="151" y="177"/>
                  </a:lnTo>
                  <a:lnTo>
                    <a:pt x="151" y="177"/>
                  </a:lnTo>
                  <a:lnTo>
                    <a:pt x="151" y="177"/>
                  </a:lnTo>
                  <a:lnTo>
                    <a:pt x="149" y="177"/>
                  </a:lnTo>
                  <a:lnTo>
                    <a:pt x="149" y="177"/>
                  </a:lnTo>
                  <a:lnTo>
                    <a:pt x="149" y="174"/>
                  </a:lnTo>
                  <a:lnTo>
                    <a:pt x="149" y="174"/>
                  </a:lnTo>
                  <a:lnTo>
                    <a:pt x="149" y="174"/>
                  </a:lnTo>
                  <a:lnTo>
                    <a:pt x="149" y="174"/>
                  </a:lnTo>
                  <a:lnTo>
                    <a:pt x="149" y="172"/>
                  </a:lnTo>
                  <a:lnTo>
                    <a:pt x="149" y="172"/>
                  </a:lnTo>
                  <a:lnTo>
                    <a:pt x="149" y="172"/>
                  </a:lnTo>
                  <a:lnTo>
                    <a:pt x="149" y="172"/>
                  </a:lnTo>
                  <a:lnTo>
                    <a:pt x="146" y="172"/>
                  </a:lnTo>
                  <a:lnTo>
                    <a:pt x="146" y="172"/>
                  </a:lnTo>
                  <a:lnTo>
                    <a:pt x="146" y="172"/>
                  </a:lnTo>
                  <a:lnTo>
                    <a:pt x="146" y="172"/>
                  </a:lnTo>
                  <a:lnTo>
                    <a:pt x="146" y="174"/>
                  </a:lnTo>
                  <a:lnTo>
                    <a:pt x="146" y="174"/>
                  </a:lnTo>
                  <a:lnTo>
                    <a:pt x="146" y="174"/>
                  </a:lnTo>
                  <a:lnTo>
                    <a:pt x="146" y="174"/>
                  </a:lnTo>
                  <a:lnTo>
                    <a:pt x="146" y="177"/>
                  </a:lnTo>
                  <a:lnTo>
                    <a:pt x="146" y="177"/>
                  </a:lnTo>
                  <a:lnTo>
                    <a:pt x="146" y="177"/>
                  </a:lnTo>
                  <a:lnTo>
                    <a:pt x="146" y="177"/>
                  </a:lnTo>
                  <a:lnTo>
                    <a:pt x="146" y="179"/>
                  </a:lnTo>
                  <a:lnTo>
                    <a:pt x="146" y="179"/>
                  </a:lnTo>
                  <a:lnTo>
                    <a:pt x="146" y="179"/>
                  </a:lnTo>
                  <a:lnTo>
                    <a:pt x="146" y="179"/>
                  </a:lnTo>
                  <a:lnTo>
                    <a:pt x="146" y="179"/>
                  </a:lnTo>
                  <a:lnTo>
                    <a:pt x="146" y="179"/>
                  </a:lnTo>
                  <a:lnTo>
                    <a:pt x="146" y="179"/>
                  </a:lnTo>
                  <a:lnTo>
                    <a:pt x="146" y="179"/>
                  </a:lnTo>
                  <a:lnTo>
                    <a:pt x="144" y="179"/>
                  </a:lnTo>
                  <a:lnTo>
                    <a:pt x="144" y="179"/>
                  </a:lnTo>
                  <a:lnTo>
                    <a:pt x="144" y="179"/>
                  </a:lnTo>
                  <a:lnTo>
                    <a:pt x="144" y="179"/>
                  </a:lnTo>
                  <a:lnTo>
                    <a:pt x="144" y="182"/>
                  </a:lnTo>
                  <a:lnTo>
                    <a:pt x="144" y="182"/>
                  </a:lnTo>
                  <a:lnTo>
                    <a:pt x="144" y="182"/>
                  </a:lnTo>
                  <a:lnTo>
                    <a:pt x="144" y="182"/>
                  </a:lnTo>
                  <a:lnTo>
                    <a:pt x="144" y="182"/>
                  </a:lnTo>
                  <a:lnTo>
                    <a:pt x="144" y="182"/>
                  </a:lnTo>
                  <a:lnTo>
                    <a:pt x="144" y="182"/>
                  </a:lnTo>
                  <a:lnTo>
                    <a:pt x="144" y="182"/>
                  </a:lnTo>
                  <a:lnTo>
                    <a:pt x="146" y="182"/>
                  </a:lnTo>
                  <a:lnTo>
                    <a:pt x="146" y="182"/>
                  </a:lnTo>
                  <a:lnTo>
                    <a:pt x="146" y="182"/>
                  </a:lnTo>
                  <a:lnTo>
                    <a:pt x="146" y="182"/>
                  </a:lnTo>
                  <a:lnTo>
                    <a:pt x="146" y="184"/>
                  </a:lnTo>
                  <a:lnTo>
                    <a:pt x="146" y="184"/>
                  </a:lnTo>
                  <a:lnTo>
                    <a:pt x="146" y="184"/>
                  </a:lnTo>
                  <a:lnTo>
                    <a:pt x="146" y="184"/>
                  </a:lnTo>
                  <a:lnTo>
                    <a:pt x="146" y="184"/>
                  </a:lnTo>
                  <a:lnTo>
                    <a:pt x="146" y="184"/>
                  </a:lnTo>
                  <a:lnTo>
                    <a:pt x="146" y="186"/>
                  </a:lnTo>
                  <a:lnTo>
                    <a:pt x="146" y="186"/>
                  </a:lnTo>
                  <a:lnTo>
                    <a:pt x="146" y="186"/>
                  </a:lnTo>
                  <a:lnTo>
                    <a:pt x="146" y="186"/>
                  </a:lnTo>
                  <a:lnTo>
                    <a:pt x="146" y="186"/>
                  </a:lnTo>
                  <a:lnTo>
                    <a:pt x="146" y="186"/>
                  </a:lnTo>
                  <a:lnTo>
                    <a:pt x="146" y="189"/>
                  </a:lnTo>
                  <a:lnTo>
                    <a:pt x="146" y="189"/>
                  </a:lnTo>
                  <a:lnTo>
                    <a:pt x="146" y="189"/>
                  </a:lnTo>
                  <a:lnTo>
                    <a:pt x="146" y="189"/>
                  </a:lnTo>
                  <a:lnTo>
                    <a:pt x="146" y="189"/>
                  </a:lnTo>
                  <a:lnTo>
                    <a:pt x="146" y="189"/>
                  </a:lnTo>
                  <a:lnTo>
                    <a:pt x="149" y="191"/>
                  </a:lnTo>
                  <a:lnTo>
                    <a:pt x="149" y="191"/>
                  </a:lnTo>
                  <a:lnTo>
                    <a:pt x="149" y="191"/>
                  </a:lnTo>
                  <a:lnTo>
                    <a:pt x="149" y="191"/>
                  </a:lnTo>
                  <a:lnTo>
                    <a:pt x="149" y="191"/>
                  </a:lnTo>
                  <a:lnTo>
                    <a:pt x="149" y="191"/>
                  </a:lnTo>
                  <a:lnTo>
                    <a:pt x="149" y="191"/>
                  </a:lnTo>
                  <a:lnTo>
                    <a:pt x="149" y="191"/>
                  </a:lnTo>
                  <a:lnTo>
                    <a:pt x="149" y="193"/>
                  </a:lnTo>
                  <a:lnTo>
                    <a:pt x="149" y="193"/>
                  </a:lnTo>
                  <a:lnTo>
                    <a:pt x="149" y="193"/>
                  </a:lnTo>
                  <a:lnTo>
                    <a:pt x="149" y="193"/>
                  </a:lnTo>
                  <a:lnTo>
                    <a:pt x="146" y="193"/>
                  </a:lnTo>
                  <a:lnTo>
                    <a:pt x="146" y="193"/>
                  </a:lnTo>
                  <a:lnTo>
                    <a:pt x="146" y="193"/>
                  </a:lnTo>
                  <a:lnTo>
                    <a:pt x="146" y="193"/>
                  </a:lnTo>
                  <a:lnTo>
                    <a:pt x="144" y="193"/>
                  </a:lnTo>
                  <a:lnTo>
                    <a:pt x="144" y="193"/>
                  </a:lnTo>
                  <a:lnTo>
                    <a:pt x="144" y="193"/>
                  </a:lnTo>
                  <a:lnTo>
                    <a:pt x="144" y="193"/>
                  </a:lnTo>
                  <a:lnTo>
                    <a:pt x="144" y="193"/>
                  </a:lnTo>
                  <a:lnTo>
                    <a:pt x="144" y="193"/>
                  </a:lnTo>
                  <a:lnTo>
                    <a:pt x="144" y="193"/>
                  </a:lnTo>
                  <a:lnTo>
                    <a:pt x="144" y="193"/>
                  </a:lnTo>
                  <a:lnTo>
                    <a:pt x="144" y="193"/>
                  </a:lnTo>
                  <a:lnTo>
                    <a:pt x="144" y="193"/>
                  </a:lnTo>
                  <a:lnTo>
                    <a:pt x="144" y="196"/>
                  </a:lnTo>
                  <a:lnTo>
                    <a:pt x="144" y="196"/>
                  </a:lnTo>
                  <a:lnTo>
                    <a:pt x="146" y="196"/>
                  </a:lnTo>
                  <a:lnTo>
                    <a:pt x="146" y="196"/>
                  </a:lnTo>
                  <a:lnTo>
                    <a:pt x="146" y="198"/>
                  </a:lnTo>
                  <a:lnTo>
                    <a:pt x="146" y="198"/>
                  </a:lnTo>
                  <a:lnTo>
                    <a:pt x="146" y="198"/>
                  </a:lnTo>
                  <a:lnTo>
                    <a:pt x="146" y="198"/>
                  </a:lnTo>
                  <a:lnTo>
                    <a:pt x="146" y="200"/>
                  </a:lnTo>
                  <a:lnTo>
                    <a:pt x="146" y="200"/>
                  </a:lnTo>
                  <a:lnTo>
                    <a:pt x="146" y="200"/>
                  </a:lnTo>
                  <a:lnTo>
                    <a:pt x="146" y="200"/>
                  </a:lnTo>
                  <a:lnTo>
                    <a:pt x="146" y="203"/>
                  </a:lnTo>
                  <a:lnTo>
                    <a:pt x="146" y="203"/>
                  </a:lnTo>
                  <a:lnTo>
                    <a:pt x="146" y="203"/>
                  </a:lnTo>
                  <a:lnTo>
                    <a:pt x="146" y="203"/>
                  </a:lnTo>
                  <a:lnTo>
                    <a:pt x="146" y="203"/>
                  </a:lnTo>
                  <a:lnTo>
                    <a:pt x="146" y="203"/>
                  </a:lnTo>
                  <a:lnTo>
                    <a:pt x="146" y="205"/>
                  </a:lnTo>
                  <a:lnTo>
                    <a:pt x="146" y="205"/>
                  </a:lnTo>
                  <a:lnTo>
                    <a:pt x="146" y="205"/>
                  </a:lnTo>
                  <a:lnTo>
                    <a:pt x="146" y="205"/>
                  </a:lnTo>
                  <a:lnTo>
                    <a:pt x="149" y="205"/>
                  </a:lnTo>
                  <a:lnTo>
                    <a:pt x="149" y="205"/>
                  </a:lnTo>
                  <a:lnTo>
                    <a:pt x="149" y="205"/>
                  </a:lnTo>
                  <a:lnTo>
                    <a:pt x="149" y="205"/>
                  </a:lnTo>
                  <a:lnTo>
                    <a:pt x="151" y="205"/>
                  </a:lnTo>
                  <a:lnTo>
                    <a:pt x="151" y="205"/>
                  </a:lnTo>
                  <a:lnTo>
                    <a:pt x="151" y="205"/>
                  </a:lnTo>
                  <a:lnTo>
                    <a:pt x="151" y="205"/>
                  </a:lnTo>
                  <a:lnTo>
                    <a:pt x="151" y="205"/>
                  </a:lnTo>
                  <a:lnTo>
                    <a:pt x="151" y="205"/>
                  </a:lnTo>
                  <a:lnTo>
                    <a:pt x="153" y="205"/>
                  </a:lnTo>
                  <a:lnTo>
                    <a:pt x="153" y="205"/>
                  </a:lnTo>
                  <a:lnTo>
                    <a:pt x="153" y="205"/>
                  </a:lnTo>
                  <a:lnTo>
                    <a:pt x="153" y="205"/>
                  </a:lnTo>
                  <a:lnTo>
                    <a:pt x="153" y="205"/>
                  </a:lnTo>
                  <a:lnTo>
                    <a:pt x="153" y="205"/>
                  </a:lnTo>
                  <a:lnTo>
                    <a:pt x="151" y="208"/>
                  </a:lnTo>
                  <a:lnTo>
                    <a:pt x="151" y="208"/>
                  </a:lnTo>
                  <a:lnTo>
                    <a:pt x="151" y="208"/>
                  </a:lnTo>
                  <a:lnTo>
                    <a:pt x="151" y="208"/>
                  </a:lnTo>
                  <a:lnTo>
                    <a:pt x="149" y="208"/>
                  </a:lnTo>
                  <a:lnTo>
                    <a:pt x="149" y="208"/>
                  </a:lnTo>
                  <a:lnTo>
                    <a:pt x="149" y="208"/>
                  </a:lnTo>
                  <a:lnTo>
                    <a:pt x="149" y="208"/>
                  </a:lnTo>
                  <a:lnTo>
                    <a:pt x="149" y="208"/>
                  </a:lnTo>
                  <a:lnTo>
                    <a:pt x="149" y="208"/>
                  </a:lnTo>
                  <a:lnTo>
                    <a:pt x="149" y="208"/>
                  </a:lnTo>
                  <a:lnTo>
                    <a:pt x="149" y="208"/>
                  </a:lnTo>
                  <a:lnTo>
                    <a:pt x="149" y="208"/>
                  </a:lnTo>
                  <a:lnTo>
                    <a:pt x="149" y="208"/>
                  </a:lnTo>
                  <a:lnTo>
                    <a:pt x="149" y="210"/>
                  </a:lnTo>
                  <a:lnTo>
                    <a:pt x="149" y="210"/>
                  </a:lnTo>
                  <a:lnTo>
                    <a:pt x="151" y="210"/>
                  </a:lnTo>
                  <a:lnTo>
                    <a:pt x="151" y="210"/>
                  </a:lnTo>
                  <a:lnTo>
                    <a:pt x="151" y="210"/>
                  </a:lnTo>
                  <a:lnTo>
                    <a:pt x="151" y="210"/>
                  </a:lnTo>
                  <a:lnTo>
                    <a:pt x="153" y="210"/>
                  </a:lnTo>
                  <a:lnTo>
                    <a:pt x="153" y="210"/>
                  </a:lnTo>
                  <a:lnTo>
                    <a:pt x="153" y="212"/>
                  </a:lnTo>
                  <a:lnTo>
                    <a:pt x="153" y="212"/>
                  </a:lnTo>
                  <a:lnTo>
                    <a:pt x="153" y="212"/>
                  </a:lnTo>
                  <a:lnTo>
                    <a:pt x="153" y="212"/>
                  </a:lnTo>
                  <a:lnTo>
                    <a:pt x="156" y="212"/>
                  </a:lnTo>
                  <a:lnTo>
                    <a:pt x="156" y="212"/>
                  </a:lnTo>
                  <a:lnTo>
                    <a:pt x="158" y="215"/>
                  </a:lnTo>
                  <a:lnTo>
                    <a:pt x="158" y="215"/>
                  </a:lnTo>
                  <a:lnTo>
                    <a:pt x="160" y="215"/>
                  </a:lnTo>
                  <a:lnTo>
                    <a:pt x="160" y="215"/>
                  </a:lnTo>
                  <a:lnTo>
                    <a:pt x="160" y="215"/>
                  </a:lnTo>
                  <a:lnTo>
                    <a:pt x="160" y="215"/>
                  </a:lnTo>
                  <a:lnTo>
                    <a:pt x="160" y="215"/>
                  </a:lnTo>
                  <a:lnTo>
                    <a:pt x="160" y="215"/>
                  </a:lnTo>
                  <a:lnTo>
                    <a:pt x="163" y="215"/>
                  </a:lnTo>
                  <a:lnTo>
                    <a:pt x="163" y="215"/>
                  </a:lnTo>
                  <a:lnTo>
                    <a:pt x="163" y="215"/>
                  </a:lnTo>
                  <a:lnTo>
                    <a:pt x="163" y="215"/>
                  </a:lnTo>
                  <a:lnTo>
                    <a:pt x="165" y="215"/>
                  </a:lnTo>
                  <a:lnTo>
                    <a:pt x="165" y="215"/>
                  </a:lnTo>
                  <a:lnTo>
                    <a:pt x="165" y="217"/>
                  </a:lnTo>
                  <a:lnTo>
                    <a:pt x="165" y="217"/>
                  </a:lnTo>
                  <a:lnTo>
                    <a:pt x="165" y="217"/>
                  </a:lnTo>
                  <a:lnTo>
                    <a:pt x="165" y="217"/>
                  </a:lnTo>
                  <a:lnTo>
                    <a:pt x="165" y="217"/>
                  </a:lnTo>
                  <a:lnTo>
                    <a:pt x="165" y="217"/>
                  </a:lnTo>
                  <a:lnTo>
                    <a:pt x="165" y="219"/>
                  </a:lnTo>
                  <a:lnTo>
                    <a:pt x="165" y="219"/>
                  </a:lnTo>
                  <a:lnTo>
                    <a:pt x="165" y="219"/>
                  </a:lnTo>
                  <a:lnTo>
                    <a:pt x="165" y="219"/>
                  </a:lnTo>
                  <a:lnTo>
                    <a:pt x="165" y="219"/>
                  </a:lnTo>
                  <a:lnTo>
                    <a:pt x="165" y="219"/>
                  </a:lnTo>
                  <a:lnTo>
                    <a:pt x="165" y="222"/>
                  </a:lnTo>
                  <a:lnTo>
                    <a:pt x="165" y="222"/>
                  </a:lnTo>
                  <a:lnTo>
                    <a:pt x="167" y="222"/>
                  </a:lnTo>
                  <a:lnTo>
                    <a:pt x="167" y="222"/>
                  </a:lnTo>
                  <a:lnTo>
                    <a:pt x="167" y="222"/>
                  </a:lnTo>
                  <a:lnTo>
                    <a:pt x="167" y="222"/>
                  </a:lnTo>
                  <a:lnTo>
                    <a:pt x="167" y="222"/>
                  </a:lnTo>
                  <a:lnTo>
                    <a:pt x="167" y="222"/>
                  </a:lnTo>
                  <a:lnTo>
                    <a:pt x="167" y="222"/>
                  </a:lnTo>
                  <a:lnTo>
                    <a:pt x="167" y="222"/>
                  </a:lnTo>
                  <a:lnTo>
                    <a:pt x="167" y="224"/>
                  </a:lnTo>
                  <a:lnTo>
                    <a:pt x="167" y="224"/>
                  </a:lnTo>
                  <a:lnTo>
                    <a:pt x="165" y="224"/>
                  </a:lnTo>
                  <a:lnTo>
                    <a:pt x="165" y="224"/>
                  </a:lnTo>
                  <a:lnTo>
                    <a:pt x="165" y="226"/>
                  </a:lnTo>
                  <a:lnTo>
                    <a:pt x="165" y="226"/>
                  </a:lnTo>
                  <a:lnTo>
                    <a:pt x="165" y="226"/>
                  </a:lnTo>
                  <a:lnTo>
                    <a:pt x="165" y="226"/>
                  </a:lnTo>
                  <a:lnTo>
                    <a:pt x="167" y="226"/>
                  </a:lnTo>
                  <a:lnTo>
                    <a:pt x="167" y="226"/>
                  </a:lnTo>
                  <a:lnTo>
                    <a:pt x="167" y="226"/>
                  </a:lnTo>
                  <a:lnTo>
                    <a:pt x="167" y="226"/>
                  </a:lnTo>
                  <a:lnTo>
                    <a:pt x="170" y="226"/>
                  </a:lnTo>
                  <a:lnTo>
                    <a:pt x="170" y="226"/>
                  </a:lnTo>
                  <a:lnTo>
                    <a:pt x="170" y="226"/>
                  </a:lnTo>
                  <a:lnTo>
                    <a:pt x="170" y="226"/>
                  </a:lnTo>
                  <a:lnTo>
                    <a:pt x="170" y="229"/>
                  </a:lnTo>
                  <a:lnTo>
                    <a:pt x="170" y="229"/>
                  </a:lnTo>
                  <a:lnTo>
                    <a:pt x="170" y="229"/>
                  </a:lnTo>
                  <a:lnTo>
                    <a:pt x="170" y="229"/>
                  </a:lnTo>
                  <a:lnTo>
                    <a:pt x="170" y="229"/>
                  </a:lnTo>
                  <a:lnTo>
                    <a:pt x="170" y="229"/>
                  </a:lnTo>
                  <a:lnTo>
                    <a:pt x="167" y="231"/>
                  </a:lnTo>
                  <a:lnTo>
                    <a:pt x="167" y="231"/>
                  </a:lnTo>
                  <a:lnTo>
                    <a:pt x="167" y="231"/>
                  </a:lnTo>
                  <a:lnTo>
                    <a:pt x="167" y="231"/>
                  </a:lnTo>
                  <a:lnTo>
                    <a:pt x="167" y="231"/>
                  </a:lnTo>
                  <a:lnTo>
                    <a:pt x="167" y="231"/>
                  </a:lnTo>
                  <a:lnTo>
                    <a:pt x="167" y="234"/>
                  </a:lnTo>
                  <a:lnTo>
                    <a:pt x="167" y="234"/>
                  </a:lnTo>
                  <a:lnTo>
                    <a:pt x="172" y="236"/>
                  </a:lnTo>
                  <a:lnTo>
                    <a:pt x="172" y="236"/>
                  </a:lnTo>
                  <a:lnTo>
                    <a:pt x="172" y="236"/>
                  </a:lnTo>
                  <a:lnTo>
                    <a:pt x="172" y="236"/>
                  </a:lnTo>
                  <a:lnTo>
                    <a:pt x="175" y="236"/>
                  </a:lnTo>
                  <a:lnTo>
                    <a:pt x="175" y="236"/>
                  </a:lnTo>
                  <a:lnTo>
                    <a:pt x="175" y="236"/>
                  </a:lnTo>
                  <a:lnTo>
                    <a:pt x="175" y="236"/>
                  </a:lnTo>
                  <a:lnTo>
                    <a:pt x="175" y="236"/>
                  </a:lnTo>
                  <a:lnTo>
                    <a:pt x="175" y="236"/>
                  </a:lnTo>
                  <a:lnTo>
                    <a:pt x="177" y="236"/>
                  </a:lnTo>
                  <a:lnTo>
                    <a:pt x="177" y="236"/>
                  </a:lnTo>
                  <a:lnTo>
                    <a:pt x="175" y="236"/>
                  </a:lnTo>
                  <a:lnTo>
                    <a:pt x="175" y="236"/>
                  </a:lnTo>
                  <a:lnTo>
                    <a:pt x="175" y="238"/>
                  </a:lnTo>
                  <a:lnTo>
                    <a:pt x="175" y="238"/>
                  </a:lnTo>
                  <a:lnTo>
                    <a:pt x="172" y="238"/>
                  </a:lnTo>
                  <a:lnTo>
                    <a:pt x="172" y="238"/>
                  </a:lnTo>
                  <a:lnTo>
                    <a:pt x="172" y="238"/>
                  </a:lnTo>
                  <a:lnTo>
                    <a:pt x="172" y="238"/>
                  </a:lnTo>
                  <a:lnTo>
                    <a:pt x="172" y="241"/>
                  </a:lnTo>
                  <a:lnTo>
                    <a:pt x="172" y="241"/>
                  </a:lnTo>
                  <a:lnTo>
                    <a:pt x="170" y="241"/>
                  </a:lnTo>
                  <a:lnTo>
                    <a:pt x="170" y="241"/>
                  </a:lnTo>
                  <a:lnTo>
                    <a:pt x="172" y="241"/>
                  </a:lnTo>
                  <a:lnTo>
                    <a:pt x="172" y="241"/>
                  </a:lnTo>
                  <a:lnTo>
                    <a:pt x="172" y="243"/>
                  </a:lnTo>
                  <a:lnTo>
                    <a:pt x="172" y="243"/>
                  </a:lnTo>
                  <a:lnTo>
                    <a:pt x="172" y="243"/>
                  </a:lnTo>
                  <a:lnTo>
                    <a:pt x="172" y="243"/>
                  </a:lnTo>
                  <a:lnTo>
                    <a:pt x="172" y="243"/>
                  </a:lnTo>
                  <a:lnTo>
                    <a:pt x="172" y="243"/>
                  </a:lnTo>
                  <a:lnTo>
                    <a:pt x="172" y="243"/>
                  </a:lnTo>
                  <a:lnTo>
                    <a:pt x="172" y="243"/>
                  </a:lnTo>
                  <a:lnTo>
                    <a:pt x="172" y="245"/>
                  </a:lnTo>
                  <a:lnTo>
                    <a:pt x="172" y="245"/>
                  </a:lnTo>
                  <a:lnTo>
                    <a:pt x="172" y="248"/>
                  </a:lnTo>
                  <a:lnTo>
                    <a:pt x="172" y="248"/>
                  </a:lnTo>
                  <a:lnTo>
                    <a:pt x="172" y="248"/>
                  </a:lnTo>
                  <a:lnTo>
                    <a:pt x="172" y="248"/>
                  </a:lnTo>
                  <a:lnTo>
                    <a:pt x="172" y="250"/>
                  </a:lnTo>
                  <a:lnTo>
                    <a:pt x="172" y="250"/>
                  </a:lnTo>
                  <a:lnTo>
                    <a:pt x="172" y="250"/>
                  </a:lnTo>
                  <a:lnTo>
                    <a:pt x="172" y="250"/>
                  </a:lnTo>
                  <a:lnTo>
                    <a:pt x="172" y="252"/>
                  </a:lnTo>
                  <a:lnTo>
                    <a:pt x="172" y="252"/>
                  </a:lnTo>
                  <a:lnTo>
                    <a:pt x="172" y="252"/>
                  </a:lnTo>
                  <a:lnTo>
                    <a:pt x="172" y="252"/>
                  </a:lnTo>
                  <a:lnTo>
                    <a:pt x="172" y="252"/>
                  </a:lnTo>
                  <a:lnTo>
                    <a:pt x="172" y="252"/>
                  </a:lnTo>
                  <a:lnTo>
                    <a:pt x="172" y="252"/>
                  </a:lnTo>
                  <a:lnTo>
                    <a:pt x="172" y="252"/>
                  </a:lnTo>
                  <a:lnTo>
                    <a:pt x="172" y="252"/>
                  </a:lnTo>
                  <a:lnTo>
                    <a:pt x="172" y="252"/>
                  </a:lnTo>
                  <a:lnTo>
                    <a:pt x="170" y="252"/>
                  </a:lnTo>
                  <a:lnTo>
                    <a:pt x="170" y="252"/>
                  </a:lnTo>
                  <a:lnTo>
                    <a:pt x="170" y="252"/>
                  </a:lnTo>
                  <a:lnTo>
                    <a:pt x="170" y="252"/>
                  </a:lnTo>
                  <a:lnTo>
                    <a:pt x="170" y="250"/>
                  </a:lnTo>
                  <a:lnTo>
                    <a:pt x="170" y="250"/>
                  </a:lnTo>
                  <a:lnTo>
                    <a:pt x="170" y="250"/>
                  </a:lnTo>
                  <a:lnTo>
                    <a:pt x="170" y="250"/>
                  </a:lnTo>
                  <a:lnTo>
                    <a:pt x="170" y="250"/>
                  </a:lnTo>
                  <a:lnTo>
                    <a:pt x="170" y="250"/>
                  </a:lnTo>
                  <a:lnTo>
                    <a:pt x="167" y="250"/>
                  </a:lnTo>
                  <a:lnTo>
                    <a:pt x="167" y="250"/>
                  </a:lnTo>
                  <a:lnTo>
                    <a:pt x="167" y="250"/>
                  </a:lnTo>
                  <a:lnTo>
                    <a:pt x="167" y="250"/>
                  </a:lnTo>
                  <a:lnTo>
                    <a:pt x="167" y="250"/>
                  </a:lnTo>
                  <a:lnTo>
                    <a:pt x="167" y="250"/>
                  </a:lnTo>
                  <a:lnTo>
                    <a:pt x="165" y="250"/>
                  </a:lnTo>
                  <a:lnTo>
                    <a:pt x="165" y="250"/>
                  </a:lnTo>
                  <a:lnTo>
                    <a:pt x="165" y="250"/>
                  </a:lnTo>
                  <a:lnTo>
                    <a:pt x="165" y="250"/>
                  </a:lnTo>
                  <a:lnTo>
                    <a:pt x="165" y="252"/>
                  </a:lnTo>
                  <a:lnTo>
                    <a:pt x="165" y="252"/>
                  </a:lnTo>
                  <a:lnTo>
                    <a:pt x="163" y="252"/>
                  </a:lnTo>
                  <a:lnTo>
                    <a:pt x="163" y="252"/>
                  </a:lnTo>
                  <a:lnTo>
                    <a:pt x="163" y="250"/>
                  </a:lnTo>
                  <a:lnTo>
                    <a:pt x="163" y="250"/>
                  </a:lnTo>
                  <a:lnTo>
                    <a:pt x="160" y="250"/>
                  </a:lnTo>
                  <a:lnTo>
                    <a:pt x="160" y="250"/>
                  </a:lnTo>
                  <a:lnTo>
                    <a:pt x="160" y="252"/>
                  </a:lnTo>
                  <a:lnTo>
                    <a:pt x="160" y="252"/>
                  </a:lnTo>
                  <a:lnTo>
                    <a:pt x="160" y="252"/>
                  </a:lnTo>
                  <a:lnTo>
                    <a:pt x="160" y="252"/>
                  </a:lnTo>
                  <a:lnTo>
                    <a:pt x="158" y="252"/>
                  </a:lnTo>
                  <a:lnTo>
                    <a:pt x="158" y="252"/>
                  </a:lnTo>
                  <a:lnTo>
                    <a:pt x="158" y="252"/>
                  </a:lnTo>
                  <a:lnTo>
                    <a:pt x="158" y="252"/>
                  </a:lnTo>
                  <a:lnTo>
                    <a:pt x="158" y="252"/>
                  </a:lnTo>
                  <a:lnTo>
                    <a:pt x="158" y="252"/>
                  </a:lnTo>
                  <a:lnTo>
                    <a:pt x="158" y="255"/>
                  </a:lnTo>
                  <a:lnTo>
                    <a:pt x="158" y="255"/>
                  </a:lnTo>
                  <a:lnTo>
                    <a:pt x="156" y="255"/>
                  </a:lnTo>
                  <a:lnTo>
                    <a:pt x="156" y="255"/>
                  </a:lnTo>
                  <a:lnTo>
                    <a:pt x="158" y="257"/>
                  </a:lnTo>
                  <a:lnTo>
                    <a:pt x="158" y="257"/>
                  </a:lnTo>
                  <a:lnTo>
                    <a:pt x="158" y="257"/>
                  </a:lnTo>
                  <a:lnTo>
                    <a:pt x="158" y="257"/>
                  </a:lnTo>
                  <a:lnTo>
                    <a:pt x="158" y="257"/>
                  </a:lnTo>
                  <a:lnTo>
                    <a:pt x="158" y="257"/>
                  </a:lnTo>
                  <a:lnTo>
                    <a:pt x="158" y="260"/>
                  </a:lnTo>
                  <a:lnTo>
                    <a:pt x="158" y="260"/>
                  </a:lnTo>
                  <a:lnTo>
                    <a:pt x="153" y="260"/>
                  </a:lnTo>
                  <a:lnTo>
                    <a:pt x="153" y="260"/>
                  </a:lnTo>
                  <a:lnTo>
                    <a:pt x="127" y="260"/>
                  </a:lnTo>
                  <a:lnTo>
                    <a:pt x="127" y="260"/>
                  </a:lnTo>
                  <a:lnTo>
                    <a:pt x="123" y="260"/>
                  </a:lnTo>
                  <a:lnTo>
                    <a:pt x="123" y="260"/>
                  </a:lnTo>
                  <a:lnTo>
                    <a:pt x="92" y="260"/>
                  </a:lnTo>
                  <a:lnTo>
                    <a:pt x="92" y="260"/>
                  </a:lnTo>
                  <a:lnTo>
                    <a:pt x="92" y="257"/>
                  </a:lnTo>
                  <a:lnTo>
                    <a:pt x="92" y="257"/>
                  </a:lnTo>
                  <a:lnTo>
                    <a:pt x="92" y="255"/>
                  </a:lnTo>
                  <a:lnTo>
                    <a:pt x="92" y="255"/>
                  </a:lnTo>
                  <a:lnTo>
                    <a:pt x="92" y="255"/>
                  </a:lnTo>
                  <a:lnTo>
                    <a:pt x="92" y="255"/>
                  </a:lnTo>
                  <a:lnTo>
                    <a:pt x="92" y="255"/>
                  </a:lnTo>
                  <a:lnTo>
                    <a:pt x="92" y="255"/>
                  </a:lnTo>
                  <a:lnTo>
                    <a:pt x="92" y="250"/>
                  </a:lnTo>
                  <a:lnTo>
                    <a:pt x="92" y="250"/>
                  </a:lnTo>
                  <a:lnTo>
                    <a:pt x="92" y="250"/>
                  </a:lnTo>
                  <a:lnTo>
                    <a:pt x="92" y="250"/>
                  </a:lnTo>
                  <a:lnTo>
                    <a:pt x="94" y="248"/>
                  </a:lnTo>
                  <a:lnTo>
                    <a:pt x="94" y="248"/>
                  </a:lnTo>
                  <a:lnTo>
                    <a:pt x="94" y="248"/>
                  </a:lnTo>
                  <a:lnTo>
                    <a:pt x="94" y="248"/>
                  </a:lnTo>
                  <a:lnTo>
                    <a:pt x="94" y="245"/>
                  </a:lnTo>
                  <a:lnTo>
                    <a:pt x="94" y="245"/>
                  </a:lnTo>
                  <a:lnTo>
                    <a:pt x="94" y="245"/>
                  </a:lnTo>
                  <a:lnTo>
                    <a:pt x="94" y="245"/>
                  </a:lnTo>
                  <a:lnTo>
                    <a:pt x="94" y="243"/>
                  </a:lnTo>
                  <a:lnTo>
                    <a:pt x="94" y="243"/>
                  </a:lnTo>
                  <a:lnTo>
                    <a:pt x="94" y="243"/>
                  </a:lnTo>
                  <a:lnTo>
                    <a:pt x="94" y="243"/>
                  </a:lnTo>
                  <a:lnTo>
                    <a:pt x="92" y="241"/>
                  </a:lnTo>
                  <a:lnTo>
                    <a:pt x="92" y="241"/>
                  </a:lnTo>
                  <a:lnTo>
                    <a:pt x="92" y="241"/>
                  </a:lnTo>
                  <a:lnTo>
                    <a:pt x="92" y="241"/>
                  </a:lnTo>
                  <a:lnTo>
                    <a:pt x="92" y="241"/>
                  </a:lnTo>
                  <a:lnTo>
                    <a:pt x="92" y="241"/>
                  </a:lnTo>
                  <a:lnTo>
                    <a:pt x="90" y="241"/>
                  </a:lnTo>
                  <a:lnTo>
                    <a:pt x="90" y="241"/>
                  </a:lnTo>
                  <a:lnTo>
                    <a:pt x="87" y="238"/>
                  </a:lnTo>
                  <a:lnTo>
                    <a:pt x="87" y="238"/>
                  </a:lnTo>
                  <a:lnTo>
                    <a:pt x="87" y="238"/>
                  </a:lnTo>
                  <a:lnTo>
                    <a:pt x="87" y="238"/>
                  </a:lnTo>
                  <a:lnTo>
                    <a:pt x="85" y="238"/>
                  </a:lnTo>
                  <a:lnTo>
                    <a:pt x="85" y="238"/>
                  </a:lnTo>
                  <a:lnTo>
                    <a:pt x="85" y="236"/>
                  </a:lnTo>
                  <a:lnTo>
                    <a:pt x="85" y="236"/>
                  </a:lnTo>
                  <a:lnTo>
                    <a:pt x="85" y="236"/>
                  </a:lnTo>
                  <a:lnTo>
                    <a:pt x="85" y="236"/>
                  </a:lnTo>
                  <a:lnTo>
                    <a:pt x="82" y="236"/>
                  </a:lnTo>
                  <a:lnTo>
                    <a:pt x="82" y="236"/>
                  </a:lnTo>
                  <a:lnTo>
                    <a:pt x="82" y="236"/>
                  </a:lnTo>
                  <a:lnTo>
                    <a:pt x="82" y="236"/>
                  </a:lnTo>
                  <a:lnTo>
                    <a:pt x="82" y="234"/>
                  </a:lnTo>
                  <a:lnTo>
                    <a:pt x="82" y="234"/>
                  </a:lnTo>
                  <a:lnTo>
                    <a:pt x="80" y="234"/>
                  </a:lnTo>
                  <a:lnTo>
                    <a:pt x="80" y="234"/>
                  </a:lnTo>
                  <a:lnTo>
                    <a:pt x="80" y="234"/>
                  </a:lnTo>
                  <a:lnTo>
                    <a:pt x="80" y="234"/>
                  </a:lnTo>
                  <a:lnTo>
                    <a:pt x="80" y="231"/>
                  </a:lnTo>
                  <a:lnTo>
                    <a:pt x="80" y="231"/>
                  </a:lnTo>
                  <a:lnTo>
                    <a:pt x="78" y="229"/>
                  </a:lnTo>
                  <a:lnTo>
                    <a:pt x="78" y="229"/>
                  </a:lnTo>
                  <a:lnTo>
                    <a:pt x="78" y="229"/>
                  </a:lnTo>
                  <a:lnTo>
                    <a:pt x="78" y="229"/>
                  </a:lnTo>
                  <a:lnTo>
                    <a:pt x="78" y="229"/>
                  </a:lnTo>
                  <a:lnTo>
                    <a:pt x="78" y="229"/>
                  </a:lnTo>
                  <a:lnTo>
                    <a:pt x="75" y="229"/>
                  </a:lnTo>
                  <a:lnTo>
                    <a:pt x="75" y="229"/>
                  </a:lnTo>
                  <a:lnTo>
                    <a:pt x="73" y="226"/>
                  </a:lnTo>
                  <a:lnTo>
                    <a:pt x="73" y="226"/>
                  </a:lnTo>
                  <a:lnTo>
                    <a:pt x="71" y="226"/>
                  </a:lnTo>
                  <a:lnTo>
                    <a:pt x="71" y="226"/>
                  </a:lnTo>
                  <a:lnTo>
                    <a:pt x="68" y="226"/>
                  </a:lnTo>
                  <a:lnTo>
                    <a:pt x="68" y="226"/>
                  </a:lnTo>
                  <a:lnTo>
                    <a:pt x="66" y="224"/>
                  </a:lnTo>
                  <a:lnTo>
                    <a:pt x="66" y="224"/>
                  </a:lnTo>
                  <a:lnTo>
                    <a:pt x="66" y="224"/>
                  </a:lnTo>
                  <a:lnTo>
                    <a:pt x="66" y="224"/>
                  </a:lnTo>
                  <a:lnTo>
                    <a:pt x="66" y="224"/>
                  </a:lnTo>
                  <a:lnTo>
                    <a:pt x="66" y="224"/>
                  </a:lnTo>
                  <a:lnTo>
                    <a:pt x="64" y="224"/>
                  </a:lnTo>
                  <a:lnTo>
                    <a:pt x="64" y="224"/>
                  </a:lnTo>
                  <a:lnTo>
                    <a:pt x="64" y="222"/>
                  </a:lnTo>
                  <a:lnTo>
                    <a:pt x="64" y="222"/>
                  </a:lnTo>
                  <a:lnTo>
                    <a:pt x="61" y="222"/>
                  </a:lnTo>
                  <a:lnTo>
                    <a:pt x="61" y="222"/>
                  </a:lnTo>
                  <a:lnTo>
                    <a:pt x="61" y="222"/>
                  </a:lnTo>
                  <a:lnTo>
                    <a:pt x="61" y="222"/>
                  </a:lnTo>
                  <a:lnTo>
                    <a:pt x="59" y="222"/>
                  </a:lnTo>
                  <a:lnTo>
                    <a:pt x="59" y="222"/>
                  </a:lnTo>
                  <a:lnTo>
                    <a:pt x="56" y="219"/>
                  </a:lnTo>
                  <a:lnTo>
                    <a:pt x="56" y="219"/>
                  </a:lnTo>
                  <a:lnTo>
                    <a:pt x="56" y="219"/>
                  </a:lnTo>
                  <a:lnTo>
                    <a:pt x="56" y="219"/>
                  </a:lnTo>
                  <a:lnTo>
                    <a:pt x="54" y="217"/>
                  </a:lnTo>
                  <a:lnTo>
                    <a:pt x="54" y="217"/>
                  </a:lnTo>
                  <a:lnTo>
                    <a:pt x="52" y="215"/>
                  </a:lnTo>
                  <a:lnTo>
                    <a:pt x="52" y="215"/>
                  </a:lnTo>
                  <a:lnTo>
                    <a:pt x="49" y="215"/>
                  </a:lnTo>
                  <a:lnTo>
                    <a:pt x="49" y="215"/>
                  </a:lnTo>
                  <a:lnTo>
                    <a:pt x="49" y="215"/>
                  </a:lnTo>
                  <a:lnTo>
                    <a:pt x="49" y="215"/>
                  </a:lnTo>
                  <a:lnTo>
                    <a:pt x="47" y="215"/>
                  </a:lnTo>
                  <a:lnTo>
                    <a:pt x="47" y="215"/>
                  </a:lnTo>
                  <a:lnTo>
                    <a:pt x="47" y="215"/>
                  </a:lnTo>
                  <a:lnTo>
                    <a:pt x="47" y="215"/>
                  </a:lnTo>
                  <a:lnTo>
                    <a:pt x="45" y="215"/>
                  </a:lnTo>
                  <a:lnTo>
                    <a:pt x="45" y="215"/>
                  </a:lnTo>
                  <a:lnTo>
                    <a:pt x="45" y="212"/>
                  </a:lnTo>
                  <a:lnTo>
                    <a:pt x="45" y="212"/>
                  </a:lnTo>
                  <a:lnTo>
                    <a:pt x="42" y="212"/>
                  </a:lnTo>
                  <a:lnTo>
                    <a:pt x="42" y="212"/>
                  </a:lnTo>
                  <a:lnTo>
                    <a:pt x="40" y="212"/>
                  </a:lnTo>
                  <a:lnTo>
                    <a:pt x="40" y="212"/>
                  </a:lnTo>
                  <a:lnTo>
                    <a:pt x="40" y="212"/>
                  </a:lnTo>
                  <a:lnTo>
                    <a:pt x="40" y="212"/>
                  </a:lnTo>
                  <a:lnTo>
                    <a:pt x="40" y="212"/>
                  </a:lnTo>
                  <a:lnTo>
                    <a:pt x="40" y="212"/>
                  </a:lnTo>
                  <a:lnTo>
                    <a:pt x="38" y="212"/>
                  </a:lnTo>
                  <a:lnTo>
                    <a:pt x="38" y="212"/>
                  </a:lnTo>
                  <a:lnTo>
                    <a:pt x="38" y="212"/>
                  </a:lnTo>
                  <a:lnTo>
                    <a:pt x="38" y="212"/>
                  </a:lnTo>
                  <a:lnTo>
                    <a:pt x="38" y="212"/>
                  </a:lnTo>
                  <a:lnTo>
                    <a:pt x="38" y="212"/>
                  </a:lnTo>
                  <a:lnTo>
                    <a:pt x="35" y="215"/>
                  </a:lnTo>
                  <a:lnTo>
                    <a:pt x="35" y="215"/>
                  </a:lnTo>
                  <a:lnTo>
                    <a:pt x="35" y="215"/>
                  </a:lnTo>
                  <a:lnTo>
                    <a:pt x="35" y="215"/>
                  </a:lnTo>
                  <a:lnTo>
                    <a:pt x="35" y="215"/>
                  </a:lnTo>
                  <a:lnTo>
                    <a:pt x="35" y="215"/>
                  </a:lnTo>
                  <a:lnTo>
                    <a:pt x="35" y="215"/>
                  </a:lnTo>
                  <a:lnTo>
                    <a:pt x="35" y="215"/>
                  </a:lnTo>
                  <a:lnTo>
                    <a:pt x="33" y="215"/>
                  </a:lnTo>
                  <a:lnTo>
                    <a:pt x="33" y="215"/>
                  </a:lnTo>
                  <a:lnTo>
                    <a:pt x="33" y="215"/>
                  </a:lnTo>
                  <a:lnTo>
                    <a:pt x="33" y="215"/>
                  </a:lnTo>
                  <a:lnTo>
                    <a:pt x="33" y="215"/>
                  </a:lnTo>
                  <a:lnTo>
                    <a:pt x="33" y="215"/>
                  </a:lnTo>
                  <a:lnTo>
                    <a:pt x="33" y="212"/>
                  </a:lnTo>
                  <a:lnTo>
                    <a:pt x="33" y="212"/>
                  </a:lnTo>
                  <a:lnTo>
                    <a:pt x="33" y="212"/>
                  </a:lnTo>
                  <a:lnTo>
                    <a:pt x="33" y="212"/>
                  </a:lnTo>
                  <a:lnTo>
                    <a:pt x="33" y="212"/>
                  </a:lnTo>
                  <a:lnTo>
                    <a:pt x="33" y="212"/>
                  </a:lnTo>
                  <a:lnTo>
                    <a:pt x="30" y="212"/>
                  </a:lnTo>
                  <a:lnTo>
                    <a:pt x="30" y="212"/>
                  </a:lnTo>
                  <a:lnTo>
                    <a:pt x="30" y="212"/>
                  </a:lnTo>
                  <a:lnTo>
                    <a:pt x="30" y="212"/>
                  </a:lnTo>
                  <a:lnTo>
                    <a:pt x="30" y="212"/>
                  </a:lnTo>
                  <a:lnTo>
                    <a:pt x="30" y="212"/>
                  </a:lnTo>
                  <a:lnTo>
                    <a:pt x="30" y="212"/>
                  </a:lnTo>
                  <a:lnTo>
                    <a:pt x="30" y="212"/>
                  </a:lnTo>
                  <a:lnTo>
                    <a:pt x="28" y="212"/>
                  </a:lnTo>
                  <a:lnTo>
                    <a:pt x="28" y="212"/>
                  </a:lnTo>
                  <a:lnTo>
                    <a:pt x="28" y="212"/>
                  </a:lnTo>
                  <a:lnTo>
                    <a:pt x="28" y="212"/>
                  </a:lnTo>
                  <a:lnTo>
                    <a:pt x="26" y="212"/>
                  </a:lnTo>
                  <a:lnTo>
                    <a:pt x="26" y="212"/>
                  </a:lnTo>
                  <a:lnTo>
                    <a:pt x="23" y="212"/>
                  </a:lnTo>
                  <a:lnTo>
                    <a:pt x="23" y="212"/>
                  </a:lnTo>
                  <a:lnTo>
                    <a:pt x="23" y="212"/>
                  </a:lnTo>
                  <a:lnTo>
                    <a:pt x="23" y="212"/>
                  </a:lnTo>
                  <a:lnTo>
                    <a:pt x="23" y="212"/>
                  </a:lnTo>
                  <a:lnTo>
                    <a:pt x="23" y="212"/>
                  </a:lnTo>
                  <a:lnTo>
                    <a:pt x="23" y="212"/>
                  </a:lnTo>
                  <a:lnTo>
                    <a:pt x="23" y="212"/>
                  </a:lnTo>
                  <a:lnTo>
                    <a:pt x="21" y="215"/>
                  </a:lnTo>
                  <a:lnTo>
                    <a:pt x="21" y="215"/>
                  </a:lnTo>
                  <a:lnTo>
                    <a:pt x="21" y="215"/>
                  </a:lnTo>
                  <a:lnTo>
                    <a:pt x="21" y="215"/>
                  </a:lnTo>
                  <a:lnTo>
                    <a:pt x="21" y="215"/>
                  </a:lnTo>
                  <a:lnTo>
                    <a:pt x="21" y="215"/>
                  </a:lnTo>
                  <a:lnTo>
                    <a:pt x="21" y="215"/>
                  </a:lnTo>
                  <a:lnTo>
                    <a:pt x="21" y="215"/>
                  </a:lnTo>
                  <a:lnTo>
                    <a:pt x="19" y="212"/>
                  </a:lnTo>
                  <a:lnTo>
                    <a:pt x="19" y="212"/>
                  </a:lnTo>
                  <a:lnTo>
                    <a:pt x="16" y="212"/>
                  </a:lnTo>
                  <a:lnTo>
                    <a:pt x="16" y="212"/>
                  </a:lnTo>
                  <a:lnTo>
                    <a:pt x="16" y="212"/>
                  </a:lnTo>
                  <a:lnTo>
                    <a:pt x="16" y="212"/>
                  </a:lnTo>
                  <a:lnTo>
                    <a:pt x="14" y="212"/>
                  </a:lnTo>
                  <a:lnTo>
                    <a:pt x="14" y="212"/>
                  </a:lnTo>
                  <a:lnTo>
                    <a:pt x="14" y="215"/>
                  </a:lnTo>
                  <a:lnTo>
                    <a:pt x="14" y="215"/>
                  </a:lnTo>
                  <a:lnTo>
                    <a:pt x="12" y="212"/>
                  </a:lnTo>
                  <a:lnTo>
                    <a:pt x="12" y="212"/>
                  </a:lnTo>
                  <a:lnTo>
                    <a:pt x="12" y="212"/>
                  </a:lnTo>
                  <a:lnTo>
                    <a:pt x="12" y="212"/>
                  </a:lnTo>
                  <a:lnTo>
                    <a:pt x="12" y="212"/>
                  </a:lnTo>
                  <a:lnTo>
                    <a:pt x="12" y="212"/>
                  </a:lnTo>
                  <a:lnTo>
                    <a:pt x="12" y="212"/>
                  </a:lnTo>
                  <a:lnTo>
                    <a:pt x="12" y="212"/>
                  </a:lnTo>
                  <a:lnTo>
                    <a:pt x="12" y="210"/>
                  </a:lnTo>
                  <a:lnTo>
                    <a:pt x="12" y="210"/>
                  </a:lnTo>
                  <a:lnTo>
                    <a:pt x="9" y="210"/>
                  </a:lnTo>
                  <a:lnTo>
                    <a:pt x="9" y="210"/>
                  </a:lnTo>
                  <a:lnTo>
                    <a:pt x="9" y="210"/>
                  </a:lnTo>
                  <a:lnTo>
                    <a:pt x="9" y="210"/>
                  </a:lnTo>
                  <a:lnTo>
                    <a:pt x="7" y="210"/>
                  </a:lnTo>
                  <a:lnTo>
                    <a:pt x="7" y="210"/>
                  </a:lnTo>
                  <a:lnTo>
                    <a:pt x="7" y="210"/>
                  </a:lnTo>
                  <a:lnTo>
                    <a:pt x="7" y="210"/>
                  </a:lnTo>
                  <a:lnTo>
                    <a:pt x="7" y="210"/>
                  </a:lnTo>
                  <a:lnTo>
                    <a:pt x="7" y="210"/>
                  </a:lnTo>
                  <a:lnTo>
                    <a:pt x="4" y="208"/>
                  </a:lnTo>
                  <a:lnTo>
                    <a:pt x="4" y="208"/>
                  </a:lnTo>
                  <a:lnTo>
                    <a:pt x="4" y="208"/>
                  </a:lnTo>
                  <a:lnTo>
                    <a:pt x="4" y="208"/>
                  </a:lnTo>
                  <a:lnTo>
                    <a:pt x="4" y="208"/>
                  </a:lnTo>
                  <a:lnTo>
                    <a:pt x="4" y="208"/>
                  </a:lnTo>
                  <a:lnTo>
                    <a:pt x="2" y="208"/>
                  </a:lnTo>
                  <a:lnTo>
                    <a:pt x="2" y="208"/>
                  </a:lnTo>
                  <a:lnTo>
                    <a:pt x="2" y="205"/>
                  </a:lnTo>
                  <a:lnTo>
                    <a:pt x="2" y="205"/>
                  </a:lnTo>
                  <a:lnTo>
                    <a:pt x="2" y="205"/>
                  </a:lnTo>
                  <a:lnTo>
                    <a:pt x="2" y="205"/>
                  </a:lnTo>
                  <a:lnTo>
                    <a:pt x="2" y="203"/>
                  </a:lnTo>
                  <a:lnTo>
                    <a:pt x="2" y="203"/>
                  </a:lnTo>
                  <a:lnTo>
                    <a:pt x="2" y="203"/>
                  </a:lnTo>
                  <a:lnTo>
                    <a:pt x="2" y="203"/>
                  </a:lnTo>
                  <a:lnTo>
                    <a:pt x="2" y="203"/>
                  </a:lnTo>
                  <a:lnTo>
                    <a:pt x="2" y="203"/>
                  </a:lnTo>
                  <a:lnTo>
                    <a:pt x="2" y="200"/>
                  </a:lnTo>
                  <a:lnTo>
                    <a:pt x="2" y="200"/>
                  </a:lnTo>
                  <a:lnTo>
                    <a:pt x="2" y="200"/>
                  </a:lnTo>
                  <a:lnTo>
                    <a:pt x="2" y="200"/>
                  </a:lnTo>
                  <a:lnTo>
                    <a:pt x="2" y="200"/>
                  </a:lnTo>
                  <a:lnTo>
                    <a:pt x="2" y="200"/>
                  </a:lnTo>
                  <a:lnTo>
                    <a:pt x="2" y="198"/>
                  </a:lnTo>
                  <a:lnTo>
                    <a:pt x="2" y="198"/>
                  </a:lnTo>
                  <a:lnTo>
                    <a:pt x="2" y="198"/>
                  </a:lnTo>
                  <a:lnTo>
                    <a:pt x="2" y="198"/>
                  </a:lnTo>
                  <a:lnTo>
                    <a:pt x="2" y="198"/>
                  </a:lnTo>
                  <a:lnTo>
                    <a:pt x="2" y="198"/>
                  </a:lnTo>
                  <a:lnTo>
                    <a:pt x="2" y="196"/>
                  </a:lnTo>
                  <a:lnTo>
                    <a:pt x="2" y="196"/>
                  </a:lnTo>
                  <a:lnTo>
                    <a:pt x="2" y="196"/>
                  </a:lnTo>
                  <a:lnTo>
                    <a:pt x="2" y="196"/>
                  </a:lnTo>
                  <a:lnTo>
                    <a:pt x="2" y="193"/>
                  </a:lnTo>
                  <a:lnTo>
                    <a:pt x="2" y="193"/>
                  </a:lnTo>
                  <a:lnTo>
                    <a:pt x="2" y="193"/>
                  </a:lnTo>
                  <a:lnTo>
                    <a:pt x="2" y="193"/>
                  </a:lnTo>
                  <a:lnTo>
                    <a:pt x="2" y="191"/>
                  </a:lnTo>
                  <a:lnTo>
                    <a:pt x="2" y="191"/>
                  </a:lnTo>
                  <a:lnTo>
                    <a:pt x="2" y="189"/>
                  </a:lnTo>
                  <a:lnTo>
                    <a:pt x="2" y="189"/>
                  </a:lnTo>
                  <a:lnTo>
                    <a:pt x="4" y="186"/>
                  </a:lnTo>
                  <a:lnTo>
                    <a:pt x="4" y="186"/>
                  </a:lnTo>
                  <a:lnTo>
                    <a:pt x="4" y="186"/>
                  </a:lnTo>
                  <a:lnTo>
                    <a:pt x="4" y="186"/>
                  </a:lnTo>
                  <a:lnTo>
                    <a:pt x="4" y="186"/>
                  </a:lnTo>
                  <a:lnTo>
                    <a:pt x="4" y="186"/>
                  </a:lnTo>
                  <a:lnTo>
                    <a:pt x="4" y="186"/>
                  </a:lnTo>
                  <a:lnTo>
                    <a:pt x="4" y="186"/>
                  </a:lnTo>
                  <a:lnTo>
                    <a:pt x="2" y="184"/>
                  </a:lnTo>
                  <a:lnTo>
                    <a:pt x="2" y="184"/>
                  </a:lnTo>
                  <a:lnTo>
                    <a:pt x="2" y="184"/>
                  </a:lnTo>
                  <a:lnTo>
                    <a:pt x="2" y="184"/>
                  </a:lnTo>
                  <a:lnTo>
                    <a:pt x="2" y="184"/>
                  </a:lnTo>
                  <a:lnTo>
                    <a:pt x="2" y="184"/>
                  </a:lnTo>
                  <a:lnTo>
                    <a:pt x="4" y="182"/>
                  </a:lnTo>
                  <a:lnTo>
                    <a:pt x="4" y="182"/>
                  </a:lnTo>
                  <a:lnTo>
                    <a:pt x="4" y="182"/>
                  </a:lnTo>
                  <a:lnTo>
                    <a:pt x="4" y="182"/>
                  </a:lnTo>
                  <a:lnTo>
                    <a:pt x="4" y="182"/>
                  </a:lnTo>
                  <a:lnTo>
                    <a:pt x="4" y="182"/>
                  </a:lnTo>
                  <a:lnTo>
                    <a:pt x="4" y="179"/>
                  </a:lnTo>
                  <a:lnTo>
                    <a:pt x="4" y="179"/>
                  </a:lnTo>
                  <a:lnTo>
                    <a:pt x="4" y="179"/>
                  </a:lnTo>
                  <a:lnTo>
                    <a:pt x="4" y="179"/>
                  </a:lnTo>
                  <a:lnTo>
                    <a:pt x="2" y="179"/>
                  </a:lnTo>
                  <a:lnTo>
                    <a:pt x="2" y="179"/>
                  </a:lnTo>
                  <a:lnTo>
                    <a:pt x="0" y="179"/>
                  </a:lnTo>
                  <a:lnTo>
                    <a:pt x="0" y="179"/>
                  </a:lnTo>
                  <a:lnTo>
                    <a:pt x="0" y="179"/>
                  </a:lnTo>
                  <a:lnTo>
                    <a:pt x="0" y="179"/>
                  </a:lnTo>
                  <a:lnTo>
                    <a:pt x="0" y="179"/>
                  </a:lnTo>
                  <a:lnTo>
                    <a:pt x="0" y="179"/>
                  </a:lnTo>
                  <a:lnTo>
                    <a:pt x="0" y="179"/>
                  </a:lnTo>
                  <a:lnTo>
                    <a:pt x="0" y="179"/>
                  </a:lnTo>
                  <a:lnTo>
                    <a:pt x="0" y="177"/>
                  </a:lnTo>
                  <a:lnTo>
                    <a:pt x="0" y="177"/>
                  </a:lnTo>
                  <a:lnTo>
                    <a:pt x="2" y="177"/>
                  </a:lnTo>
                  <a:lnTo>
                    <a:pt x="2" y="177"/>
                  </a:lnTo>
                  <a:lnTo>
                    <a:pt x="2" y="177"/>
                  </a:lnTo>
                  <a:lnTo>
                    <a:pt x="2" y="177"/>
                  </a:lnTo>
                  <a:lnTo>
                    <a:pt x="2" y="177"/>
                  </a:lnTo>
                  <a:lnTo>
                    <a:pt x="2" y="177"/>
                  </a:lnTo>
                  <a:lnTo>
                    <a:pt x="4" y="174"/>
                  </a:lnTo>
                  <a:lnTo>
                    <a:pt x="4" y="174"/>
                  </a:lnTo>
                  <a:lnTo>
                    <a:pt x="4" y="172"/>
                  </a:lnTo>
                  <a:lnTo>
                    <a:pt x="4" y="172"/>
                  </a:lnTo>
                  <a:lnTo>
                    <a:pt x="7" y="170"/>
                  </a:lnTo>
                  <a:lnTo>
                    <a:pt x="7" y="170"/>
                  </a:lnTo>
                  <a:lnTo>
                    <a:pt x="9" y="170"/>
                  </a:lnTo>
                  <a:lnTo>
                    <a:pt x="9" y="170"/>
                  </a:lnTo>
                  <a:lnTo>
                    <a:pt x="9" y="172"/>
                  </a:lnTo>
                  <a:lnTo>
                    <a:pt x="9" y="172"/>
                  </a:lnTo>
                  <a:lnTo>
                    <a:pt x="12" y="172"/>
                  </a:lnTo>
                  <a:lnTo>
                    <a:pt x="12" y="172"/>
                  </a:lnTo>
                  <a:lnTo>
                    <a:pt x="12" y="172"/>
                  </a:lnTo>
                  <a:lnTo>
                    <a:pt x="12" y="172"/>
                  </a:lnTo>
                  <a:lnTo>
                    <a:pt x="12" y="172"/>
                  </a:lnTo>
                  <a:lnTo>
                    <a:pt x="12" y="172"/>
                  </a:lnTo>
                  <a:lnTo>
                    <a:pt x="14" y="167"/>
                  </a:lnTo>
                  <a:lnTo>
                    <a:pt x="14" y="167"/>
                  </a:lnTo>
                  <a:lnTo>
                    <a:pt x="14" y="167"/>
                  </a:lnTo>
                  <a:lnTo>
                    <a:pt x="14" y="167"/>
                  </a:lnTo>
                  <a:lnTo>
                    <a:pt x="14" y="165"/>
                  </a:lnTo>
                  <a:lnTo>
                    <a:pt x="14" y="165"/>
                  </a:lnTo>
                  <a:lnTo>
                    <a:pt x="16" y="165"/>
                  </a:lnTo>
                  <a:lnTo>
                    <a:pt x="16" y="165"/>
                  </a:lnTo>
                  <a:lnTo>
                    <a:pt x="16" y="165"/>
                  </a:lnTo>
                  <a:lnTo>
                    <a:pt x="16" y="165"/>
                  </a:lnTo>
                  <a:lnTo>
                    <a:pt x="16" y="165"/>
                  </a:lnTo>
                  <a:lnTo>
                    <a:pt x="16" y="165"/>
                  </a:lnTo>
                  <a:lnTo>
                    <a:pt x="16" y="167"/>
                  </a:lnTo>
                  <a:lnTo>
                    <a:pt x="16" y="167"/>
                  </a:lnTo>
                  <a:lnTo>
                    <a:pt x="16" y="167"/>
                  </a:lnTo>
                  <a:lnTo>
                    <a:pt x="16" y="167"/>
                  </a:lnTo>
                  <a:lnTo>
                    <a:pt x="16" y="170"/>
                  </a:lnTo>
                  <a:lnTo>
                    <a:pt x="16" y="170"/>
                  </a:lnTo>
                  <a:lnTo>
                    <a:pt x="16" y="170"/>
                  </a:lnTo>
                  <a:lnTo>
                    <a:pt x="16" y="170"/>
                  </a:lnTo>
                  <a:lnTo>
                    <a:pt x="16" y="170"/>
                  </a:lnTo>
                  <a:lnTo>
                    <a:pt x="16" y="170"/>
                  </a:lnTo>
                  <a:lnTo>
                    <a:pt x="16" y="172"/>
                  </a:lnTo>
                  <a:lnTo>
                    <a:pt x="16" y="172"/>
                  </a:lnTo>
                  <a:lnTo>
                    <a:pt x="19" y="172"/>
                  </a:lnTo>
                  <a:lnTo>
                    <a:pt x="19" y="172"/>
                  </a:lnTo>
                  <a:lnTo>
                    <a:pt x="19" y="172"/>
                  </a:lnTo>
                  <a:lnTo>
                    <a:pt x="19" y="172"/>
                  </a:lnTo>
                  <a:lnTo>
                    <a:pt x="21" y="172"/>
                  </a:lnTo>
                  <a:lnTo>
                    <a:pt x="21" y="172"/>
                  </a:lnTo>
                  <a:lnTo>
                    <a:pt x="23" y="170"/>
                  </a:lnTo>
                  <a:lnTo>
                    <a:pt x="23" y="170"/>
                  </a:lnTo>
                  <a:lnTo>
                    <a:pt x="23" y="170"/>
                  </a:lnTo>
                  <a:lnTo>
                    <a:pt x="23" y="170"/>
                  </a:lnTo>
                  <a:lnTo>
                    <a:pt x="23" y="167"/>
                  </a:lnTo>
                  <a:lnTo>
                    <a:pt x="23" y="167"/>
                  </a:lnTo>
                  <a:lnTo>
                    <a:pt x="26" y="165"/>
                  </a:lnTo>
                  <a:lnTo>
                    <a:pt x="26" y="165"/>
                  </a:lnTo>
                  <a:lnTo>
                    <a:pt x="26" y="165"/>
                  </a:lnTo>
                  <a:lnTo>
                    <a:pt x="26" y="165"/>
                  </a:lnTo>
                  <a:lnTo>
                    <a:pt x="26" y="163"/>
                  </a:lnTo>
                  <a:lnTo>
                    <a:pt x="26" y="163"/>
                  </a:lnTo>
                  <a:lnTo>
                    <a:pt x="26" y="163"/>
                  </a:lnTo>
                  <a:lnTo>
                    <a:pt x="26" y="163"/>
                  </a:lnTo>
                  <a:lnTo>
                    <a:pt x="26" y="163"/>
                  </a:lnTo>
                  <a:lnTo>
                    <a:pt x="26" y="163"/>
                  </a:lnTo>
                  <a:lnTo>
                    <a:pt x="26" y="163"/>
                  </a:lnTo>
                  <a:lnTo>
                    <a:pt x="26" y="163"/>
                  </a:lnTo>
                  <a:lnTo>
                    <a:pt x="23" y="160"/>
                  </a:lnTo>
                  <a:lnTo>
                    <a:pt x="23" y="160"/>
                  </a:lnTo>
                  <a:lnTo>
                    <a:pt x="23" y="160"/>
                  </a:lnTo>
                  <a:lnTo>
                    <a:pt x="23" y="160"/>
                  </a:lnTo>
                  <a:lnTo>
                    <a:pt x="23" y="160"/>
                  </a:lnTo>
                  <a:lnTo>
                    <a:pt x="23" y="160"/>
                  </a:lnTo>
                  <a:lnTo>
                    <a:pt x="23" y="160"/>
                  </a:lnTo>
                  <a:lnTo>
                    <a:pt x="23" y="160"/>
                  </a:lnTo>
                  <a:lnTo>
                    <a:pt x="28" y="160"/>
                  </a:lnTo>
                  <a:lnTo>
                    <a:pt x="28" y="160"/>
                  </a:lnTo>
                  <a:lnTo>
                    <a:pt x="28" y="160"/>
                  </a:lnTo>
                  <a:lnTo>
                    <a:pt x="28" y="160"/>
                  </a:lnTo>
                  <a:lnTo>
                    <a:pt x="30" y="160"/>
                  </a:lnTo>
                  <a:lnTo>
                    <a:pt x="30" y="160"/>
                  </a:lnTo>
                  <a:lnTo>
                    <a:pt x="30" y="160"/>
                  </a:lnTo>
                  <a:lnTo>
                    <a:pt x="30" y="160"/>
                  </a:lnTo>
                  <a:lnTo>
                    <a:pt x="30" y="160"/>
                  </a:lnTo>
                  <a:lnTo>
                    <a:pt x="30" y="160"/>
                  </a:lnTo>
                  <a:lnTo>
                    <a:pt x="30" y="158"/>
                  </a:lnTo>
                  <a:lnTo>
                    <a:pt x="30" y="158"/>
                  </a:lnTo>
                  <a:lnTo>
                    <a:pt x="30" y="158"/>
                  </a:lnTo>
                  <a:lnTo>
                    <a:pt x="30" y="158"/>
                  </a:lnTo>
                  <a:lnTo>
                    <a:pt x="28" y="158"/>
                  </a:lnTo>
                  <a:lnTo>
                    <a:pt x="28" y="158"/>
                  </a:lnTo>
                  <a:lnTo>
                    <a:pt x="28" y="156"/>
                  </a:lnTo>
                  <a:lnTo>
                    <a:pt x="28" y="156"/>
                  </a:lnTo>
                  <a:lnTo>
                    <a:pt x="28" y="156"/>
                  </a:lnTo>
                  <a:lnTo>
                    <a:pt x="28" y="156"/>
                  </a:lnTo>
                  <a:lnTo>
                    <a:pt x="28" y="156"/>
                  </a:lnTo>
                  <a:lnTo>
                    <a:pt x="28" y="156"/>
                  </a:lnTo>
                  <a:lnTo>
                    <a:pt x="30" y="156"/>
                  </a:lnTo>
                  <a:lnTo>
                    <a:pt x="30" y="156"/>
                  </a:lnTo>
                  <a:lnTo>
                    <a:pt x="30" y="156"/>
                  </a:lnTo>
                  <a:lnTo>
                    <a:pt x="30" y="156"/>
                  </a:lnTo>
                  <a:lnTo>
                    <a:pt x="33" y="156"/>
                  </a:lnTo>
                  <a:lnTo>
                    <a:pt x="33" y="156"/>
                  </a:lnTo>
                  <a:lnTo>
                    <a:pt x="33" y="153"/>
                  </a:lnTo>
                  <a:lnTo>
                    <a:pt x="33" y="153"/>
                  </a:lnTo>
                  <a:lnTo>
                    <a:pt x="33" y="151"/>
                  </a:lnTo>
                  <a:lnTo>
                    <a:pt x="33" y="151"/>
                  </a:lnTo>
                  <a:lnTo>
                    <a:pt x="33" y="151"/>
                  </a:lnTo>
                  <a:lnTo>
                    <a:pt x="33" y="151"/>
                  </a:lnTo>
                  <a:lnTo>
                    <a:pt x="35" y="151"/>
                  </a:lnTo>
                  <a:lnTo>
                    <a:pt x="35" y="151"/>
                  </a:lnTo>
                  <a:lnTo>
                    <a:pt x="35" y="151"/>
                  </a:lnTo>
                  <a:lnTo>
                    <a:pt x="35" y="151"/>
                  </a:lnTo>
                  <a:lnTo>
                    <a:pt x="38" y="151"/>
                  </a:lnTo>
                  <a:lnTo>
                    <a:pt x="38" y="151"/>
                  </a:lnTo>
                  <a:lnTo>
                    <a:pt x="38" y="149"/>
                  </a:lnTo>
                  <a:lnTo>
                    <a:pt x="38" y="149"/>
                  </a:lnTo>
                  <a:lnTo>
                    <a:pt x="38" y="149"/>
                  </a:lnTo>
                  <a:lnTo>
                    <a:pt x="38" y="149"/>
                  </a:lnTo>
                  <a:lnTo>
                    <a:pt x="40" y="149"/>
                  </a:lnTo>
                  <a:lnTo>
                    <a:pt x="40" y="149"/>
                  </a:lnTo>
                  <a:lnTo>
                    <a:pt x="40" y="149"/>
                  </a:lnTo>
                  <a:lnTo>
                    <a:pt x="40" y="149"/>
                  </a:lnTo>
                  <a:lnTo>
                    <a:pt x="40" y="146"/>
                  </a:lnTo>
                  <a:lnTo>
                    <a:pt x="40" y="146"/>
                  </a:lnTo>
                  <a:lnTo>
                    <a:pt x="40" y="144"/>
                  </a:lnTo>
                  <a:lnTo>
                    <a:pt x="40" y="144"/>
                  </a:lnTo>
                  <a:lnTo>
                    <a:pt x="42" y="144"/>
                  </a:lnTo>
                  <a:lnTo>
                    <a:pt x="42" y="144"/>
                  </a:lnTo>
                  <a:lnTo>
                    <a:pt x="42" y="141"/>
                  </a:lnTo>
                  <a:lnTo>
                    <a:pt x="42" y="141"/>
                  </a:lnTo>
                  <a:lnTo>
                    <a:pt x="45" y="139"/>
                  </a:lnTo>
                  <a:lnTo>
                    <a:pt x="45" y="139"/>
                  </a:lnTo>
                  <a:lnTo>
                    <a:pt x="45" y="139"/>
                  </a:lnTo>
                  <a:lnTo>
                    <a:pt x="45" y="139"/>
                  </a:lnTo>
                  <a:lnTo>
                    <a:pt x="45" y="139"/>
                  </a:lnTo>
                  <a:lnTo>
                    <a:pt x="45" y="139"/>
                  </a:lnTo>
                  <a:lnTo>
                    <a:pt x="45" y="137"/>
                  </a:lnTo>
                  <a:lnTo>
                    <a:pt x="45" y="137"/>
                  </a:lnTo>
                  <a:lnTo>
                    <a:pt x="45" y="137"/>
                  </a:lnTo>
                  <a:lnTo>
                    <a:pt x="45" y="137"/>
                  </a:lnTo>
                  <a:lnTo>
                    <a:pt x="47" y="139"/>
                  </a:lnTo>
                  <a:lnTo>
                    <a:pt x="47" y="139"/>
                  </a:lnTo>
                  <a:lnTo>
                    <a:pt x="47" y="139"/>
                  </a:lnTo>
                  <a:lnTo>
                    <a:pt x="47" y="139"/>
                  </a:lnTo>
                  <a:lnTo>
                    <a:pt x="49" y="139"/>
                  </a:lnTo>
                  <a:lnTo>
                    <a:pt x="49" y="139"/>
                  </a:lnTo>
                  <a:lnTo>
                    <a:pt x="49" y="139"/>
                  </a:lnTo>
                  <a:lnTo>
                    <a:pt x="49" y="139"/>
                  </a:lnTo>
                  <a:lnTo>
                    <a:pt x="49" y="137"/>
                  </a:lnTo>
                  <a:lnTo>
                    <a:pt x="49" y="137"/>
                  </a:lnTo>
                  <a:lnTo>
                    <a:pt x="49" y="137"/>
                  </a:lnTo>
                  <a:lnTo>
                    <a:pt x="49" y="137"/>
                  </a:lnTo>
                  <a:lnTo>
                    <a:pt x="49" y="137"/>
                  </a:lnTo>
                  <a:lnTo>
                    <a:pt x="49" y="137"/>
                  </a:lnTo>
                  <a:lnTo>
                    <a:pt x="49" y="137"/>
                  </a:lnTo>
                  <a:lnTo>
                    <a:pt x="49" y="137"/>
                  </a:lnTo>
                  <a:lnTo>
                    <a:pt x="49" y="134"/>
                  </a:lnTo>
                  <a:lnTo>
                    <a:pt x="49" y="134"/>
                  </a:lnTo>
                  <a:lnTo>
                    <a:pt x="49" y="134"/>
                  </a:lnTo>
                  <a:lnTo>
                    <a:pt x="49" y="134"/>
                  </a:lnTo>
                  <a:lnTo>
                    <a:pt x="49" y="132"/>
                  </a:lnTo>
                  <a:lnTo>
                    <a:pt x="49" y="132"/>
                  </a:lnTo>
                  <a:lnTo>
                    <a:pt x="49" y="132"/>
                  </a:lnTo>
                  <a:lnTo>
                    <a:pt x="49" y="132"/>
                  </a:lnTo>
                  <a:lnTo>
                    <a:pt x="49" y="130"/>
                  </a:lnTo>
                  <a:lnTo>
                    <a:pt x="49" y="130"/>
                  </a:lnTo>
                  <a:lnTo>
                    <a:pt x="52" y="127"/>
                  </a:lnTo>
                  <a:lnTo>
                    <a:pt x="52" y="127"/>
                  </a:lnTo>
                  <a:lnTo>
                    <a:pt x="52" y="127"/>
                  </a:lnTo>
                  <a:lnTo>
                    <a:pt x="52" y="127"/>
                  </a:lnTo>
                  <a:lnTo>
                    <a:pt x="52" y="125"/>
                  </a:lnTo>
                  <a:lnTo>
                    <a:pt x="52" y="125"/>
                  </a:lnTo>
                  <a:lnTo>
                    <a:pt x="52" y="123"/>
                  </a:lnTo>
                  <a:lnTo>
                    <a:pt x="52" y="123"/>
                  </a:lnTo>
                  <a:lnTo>
                    <a:pt x="52" y="123"/>
                  </a:lnTo>
                  <a:lnTo>
                    <a:pt x="52" y="123"/>
                  </a:lnTo>
                  <a:lnTo>
                    <a:pt x="54" y="123"/>
                  </a:lnTo>
                  <a:lnTo>
                    <a:pt x="54" y="123"/>
                  </a:lnTo>
                  <a:lnTo>
                    <a:pt x="54" y="123"/>
                  </a:lnTo>
                  <a:lnTo>
                    <a:pt x="54" y="123"/>
                  </a:lnTo>
                  <a:lnTo>
                    <a:pt x="54" y="123"/>
                  </a:lnTo>
                  <a:lnTo>
                    <a:pt x="54" y="123"/>
                  </a:lnTo>
                  <a:lnTo>
                    <a:pt x="54" y="120"/>
                  </a:lnTo>
                  <a:lnTo>
                    <a:pt x="54" y="120"/>
                  </a:lnTo>
                  <a:lnTo>
                    <a:pt x="54" y="120"/>
                  </a:lnTo>
                  <a:lnTo>
                    <a:pt x="54" y="120"/>
                  </a:lnTo>
                  <a:lnTo>
                    <a:pt x="54" y="120"/>
                  </a:lnTo>
                  <a:lnTo>
                    <a:pt x="54" y="120"/>
                  </a:lnTo>
                  <a:lnTo>
                    <a:pt x="52" y="120"/>
                  </a:lnTo>
                  <a:lnTo>
                    <a:pt x="52" y="120"/>
                  </a:lnTo>
                  <a:lnTo>
                    <a:pt x="52" y="118"/>
                  </a:lnTo>
                  <a:lnTo>
                    <a:pt x="52" y="118"/>
                  </a:lnTo>
                  <a:lnTo>
                    <a:pt x="52" y="118"/>
                  </a:lnTo>
                  <a:lnTo>
                    <a:pt x="52" y="118"/>
                  </a:lnTo>
                  <a:lnTo>
                    <a:pt x="49" y="118"/>
                  </a:lnTo>
                  <a:lnTo>
                    <a:pt x="49" y="118"/>
                  </a:lnTo>
                  <a:lnTo>
                    <a:pt x="49" y="115"/>
                  </a:lnTo>
                  <a:lnTo>
                    <a:pt x="49" y="115"/>
                  </a:lnTo>
                  <a:lnTo>
                    <a:pt x="49" y="115"/>
                  </a:lnTo>
                  <a:lnTo>
                    <a:pt x="49" y="115"/>
                  </a:lnTo>
                  <a:lnTo>
                    <a:pt x="52" y="113"/>
                  </a:lnTo>
                  <a:lnTo>
                    <a:pt x="52" y="113"/>
                  </a:lnTo>
                  <a:lnTo>
                    <a:pt x="52" y="111"/>
                  </a:lnTo>
                  <a:lnTo>
                    <a:pt x="52" y="111"/>
                  </a:lnTo>
                  <a:lnTo>
                    <a:pt x="52" y="111"/>
                  </a:lnTo>
                  <a:lnTo>
                    <a:pt x="52" y="111"/>
                  </a:lnTo>
                  <a:lnTo>
                    <a:pt x="52" y="108"/>
                  </a:lnTo>
                  <a:lnTo>
                    <a:pt x="52" y="108"/>
                  </a:lnTo>
                  <a:lnTo>
                    <a:pt x="54" y="108"/>
                  </a:lnTo>
                  <a:lnTo>
                    <a:pt x="54" y="108"/>
                  </a:lnTo>
                  <a:lnTo>
                    <a:pt x="54" y="108"/>
                  </a:lnTo>
                  <a:lnTo>
                    <a:pt x="54" y="108"/>
                  </a:lnTo>
                  <a:lnTo>
                    <a:pt x="56" y="108"/>
                  </a:lnTo>
                  <a:lnTo>
                    <a:pt x="56" y="108"/>
                  </a:lnTo>
                  <a:lnTo>
                    <a:pt x="56" y="108"/>
                  </a:lnTo>
                  <a:lnTo>
                    <a:pt x="56" y="108"/>
                  </a:lnTo>
                  <a:lnTo>
                    <a:pt x="56" y="108"/>
                  </a:lnTo>
                  <a:lnTo>
                    <a:pt x="56" y="108"/>
                  </a:lnTo>
                  <a:lnTo>
                    <a:pt x="59" y="106"/>
                  </a:lnTo>
                  <a:lnTo>
                    <a:pt x="59" y="106"/>
                  </a:lnTo>
                  <a:lnTo>
                    <a:pt x="59" y="106"/>
                  </a:lnTo>
                  <a:lnTo>
                    <a:pt x="59" y="106"/>
                  </a:lnTo>
                  <a:lnTo>
                    <a:pt x="59" y="104"/>
                  </a:lnTo>
                  <a:lnTo>
                    <a:pt x="59" y="104"/>
                  </a:lnTo>
                  <a:lnTo>
                    <a:pt x="59" y="101"/>
                  </a:lnTo>
                  <a:lnTo>
                    <a:pt x="59" y="101"/>
                  </a:lnTo>
                  <a:lnTo>
                    <a:pt x="59" y="101"/>
                  </a:lnTo>
                  <a:lnTo>
                    <a:pt x="59" y="101"/>
                  </a:lnTo>
                  <a:lnTo>
                    <a:pt x="59" y="99"/>
                  </a:lnTo>
                  <a:lnTo>
                    <a:pt x="59" y="99"/>
                  </a:lnTo>
                  <a:lnTo>
                    <a:pt x="59" y="99"/>
                  </a:lnTo>
                  <a:lnTo>
                    <a:pt x="59" y="99"/>
                  </a:lnTo>
                  <a:lnTo>
                    <a:pt x="59" y="97"/>
                  </a:lnTo>
                  <a:lnTo>
                    <a:pt x="59" y="97"/>
                  </a:lnTo>
                  <a:lnTo>
                    <a:pt x="59" y="97"/>
                  </a:lnTo>
                  <a:lnTo>
                    <a:pt x="59" y="97"/>
                  </a:lnTo>
                  <a:lnTo>
                    <a:pt x="59" y="97"/>
                  </a:lnTo>
                  <a:lnTo>
                    <a:pt x="59" y="97"/>
                  </a:lnTo>
                  <a:lnTo>
                    <a:pt x="59" y="94"/>
                  </a:lnTo>
                  <a:lnTo>
                    <a:pt x="59" y="94"/>
                  </a:lnTo>
                  <a:lnTo>
                    <a:pt x="59" y="94"/>
                  </a:lnTo>
                  <a:lnTo>
                    <a:pt x="59" y="94"/>
                  </a:lnTo>
                  <a:lnTo>
                    <a:pt x="59" y="94"/>
                  </a:lnTo>
                  <a:lnTo>
                    <a:pt x="59" y="94"/>
                  </a:lnTo>
                  <a:lnTo>
                    <a:pt x="59" y="92"/>
                  </a:lnTo>
                  <a:lnTo>
                    <a:pt x="59" y="92"/>
                  </a:lnTo>
                  <a:lnTo>
                    <a:pt x="59" y="92"/>
                  </a:lnTo>
                  <a:lnTo>
                    <a:pt x="59" y="92"/>
                  </a:lnTo>
                  <a:lnTo>
                    <a:pt x="59" y="92"/>
                  </a:lnTo>
                  <a:lnTo>
                    <a:pt x="59" y="92"/>
                  </a:lnTo>
                  <a:lnTo>
                    <a:pt x="59" y="92"/>
                  </a:lnTo>
                  <a:lnTo>
                    <a:pt x="59" y="92"/>
                  </a:lnTo>
                  <a:lnTo>
                    <a:pt x="61" y="89"/>
                  </a:lnTo>
                  <a:lnTo>
                    <a:pt x="61" y="89"/>
                  </a:lnTo>
                  <a:lnTo>
                    <a:pt x="61" y="89"/>
                  </a:lnTo>
                  <a:lnTo>
                    <a:pt x="61" y="89"/>
                  </a:lnTo>
                  <a:lnTo>
                    <a:pt x="61" y="89"/>
                  </a:lnTo>
                  <a:lnTo>
                    <a:pt x="61" y="89"/>
                  </a:lnTo>
                  <a:lnTo>
                    <a:pt x="61" y="87"/>
                  </a:lnTo>
                  <a:lnTo>
                    <a:pt x="61" y="87"/>
                  </a:lnTo>
                  <a:lnTo>
                    <a:pt x="61" y="87"/>
                  </a:lnTo>
                  <a:lnTo>
                    <a:pt x="61" y="87"/>
                  </a:lnTo>
                  <a:lnTo>
                    <a:pt x="59" y="87"/>
                  </a:lnTo>
                  <a:lnTo>
                    <a:pt x="59" y="87"/>
                  </a:lnTo>
                  <a:lnTo>
                    <a:pt x="56" y="85"/>
                  </a:lnTo>
                  <a:lnTo>
                    <a:pt x="56" y="85"/>
                  </a:lnTo>
                  <a:lnTo>
                    <a:pt x="54" y="85"/>
                  </a:lnTo>
                  <a:lnTo>
                    <a:pt x="54" y="85"/>
                  </a:lnTo>
                  <a:lnTo>
                    <a:pt x="52" y="82"/>
                  </a:lnTo>
                  <a:lnTo>
                    <a:pt x="52" y="82"/>
                  </a:lnTo>
                  <a:lnTo>
                    <a:pt x="52" y="82"/>
                  </a:lnTo>
                  <a:lnTo>
                    <a:pt x="52" y="82"/>
                  </a:lnTo>
                  <a:lnTo>
                    <a:pt x="49" y="82"/>
                  </a:lnTo>
                  <a:lnTo>
                    <a:pt x="49" y="82"/>
                  </a:lnTo>
                  <a:lnTo>
                    <a:pt x="49" y="82"/>
                  </a:lnTo>
                  <a:lnTo>
                    <a:pt x="49" y="82"/>
                  </a:lnTo>
                  <a:lnTo>
                    <a:pt x="47" y="82"/>
                  </a:lnTo>
                  <a:lnTo>
                    <a:pt x="47" y="82"/>
                  </a:lnTo>
                  <a:lnTo>
                    <a:pt x="47" y="82"/>
                  </a:lnTo>
                  <a:lnTo>
                    <a:pt x="47" y="82"/>
                  </a:lnTo>
                  <a:lnTo>
                    <a:pt x="45" y="82"/>
                  </a:lnTo>
                  <a:lnTo>
                    <a:pt x="45" y="82"/>
                  </a:lnTo>
                  <a:lnTo>
                    <a:pt x="45" y="82"/>
                  </a:lnTo>
                  <a:lnTo>
                    <a:pt x="45" y="82"/>
                  </a:lnTo>
                  <a:lnTo>
                    <a:pt x="45" y="82"/>
                  </a:lnTo>
                  <a:lnTo>
                    <a:pt x="45" y="82"/>
                  </a:lnTo>
                  <a:lnTo>
                    <a:pt x="45" y="80"/>
                  </a:lnTo>
                  <a:lnTo>
                    <a:pt x="45" y="80"/>
                  </a:lnTo>
                  <a:lnTo>
                    <a:pt x="45" y="78"/>
                  </a:lnTo>
                  <a:lnTo>
                    <a:pt x="45" y="78"/>
                  </a:lnTo>
                  <a:lnTo>
                    <a:pt x="42" y="78"/>
                  </a:lnTo>
                  <a:lnTo>
                    <a:pt x="42" y="78"/>
                  </a:lnTo>
                  <a:lnTo>
                    <a:pt x="42" y="78"/>
                  </a:lnTo>
                  <a:lnTo>
                    <a:pt x="42" y="78"/>
                  </a:lnTo>
                  <a:lnTo>
                    <a:pt x="40" y="75"/>
                  </a:lnTo>
                  <a:lnTo>
                    <a:pt x="40" y="75"/>
                  </a:lnTo>
                  <a:lnTo>
                    <a:pt x="40" y="75"/>
                  </a:lnTo>
                  <a:lnTo>
                    <a:pt x="40" y="75"/>
                  </a:lnTo>
                  <a:lnTo>
                    <a:pt x="40" y="75"/>
                  </a:lnTo>
                  <a:lnTo>
                    <a:pt x="40" y="75"/>
                  </a:lnTo>
                  <a:lnTo>
                    <a:pt x="40" y="73"/>
                  </a:lnTo>
                  <a:lnTo>
                    <a:pt x="40" y="73"/>
                  </a:lnTo>
                  <a:lnTo>
                    <a:pt x="38" y="71"/>
                  </a:lnTo>
                  <a:lnTo>
                    <a:pt x="38" y="71"/>
                  </a:lnTo>
                  <a:lnTo>
                    <a:pt x="38" y="68"/>
                  </a:lnTo>
                  <a:lnTo>
                    <a:pt x="38" y="68"/>
                  </a:lnTo>
                  <a:lnTo>
                    <a:pt x="38" y="66"/>
                  </a:lnTo>
                  <a:lnTo>
                    <a:pt x="38" y="66"/>
                  </a:lnTo>
                  <a:lnTo>
                    <a:pt x="38" y="63"/>
                  </a:lnTo>
                  <a:lnTo>
                    <a:pt x="38" y="63"/>
                  </a:lnTo>
                  <a:lnTo>
                    <a:pt x="40" y="63"/>
                  </a:lnTo>
                  <a:lnTo>
                    <a:pt x="40" y="63"/>
                  </a:lnTo>
                  <a:lnTo>
                    <a:pt x="40" y="61"/>
                  </a:lnTo>
                  <a:lnTo>
                    <a:pt x="40" y="61"/>
                  </a:lnTo>
                  <a:lnTo>
                    <a:pt x="40" y="59"/>
                  </a:lnTo>
                  <a:lnTo>
                    <a:pt x="40" y="59"/>
                  </a:lnTo>
                  <a:lnTo>
                    <a:pt x="40" y="59"/>
                  </a:lnTo>
                  <a:lnTo>
                    <a:pt x="40" y="59"/>
                  </a:lnTo>
                  <a:lnTo>
                    <a:pt x="40" y="56"/>
                  </a:lnTo>
                  <a:lnTo>
                    <a:pt x="40" y="56"/>
                  </a:lnTo>
                  <a:lnTo>
                    <a:pt x="40" y="56"/>
                  </a:lnTo>
                  <a:lnTo>
                    <a:pt x="40" y="56"/>
                  </a:lnTo>
                  <a:lnTo>
                    <a:pt x="40" y="54"/>
                  </a:lnTo>
                  <a:lnTo>
                    <a:pt x="40" y="54"/>
                  </a:lnTo>
                  <a:lnTo>
                    <a:pt x="38" y="54"/>
                  </a:lnTo>
                  <a:lnTo>
                    <a:pt x="38" y="54"/>
                  </a:lnTo>
                  <a:lnTo>
                    <a:pt x="38" y="52"/>
                  </a:lnTo>
                  <a:lnTo>
                    <a:pt x="38" y="52"/>
                  </a:lnTo>
                  <a:lnTo>
                    <a:pt x="35" y="52"/>
                  </a:lnTo>
                  <a:lnTo>
                    <a:pt x="35" y="52"/>
                  </a:lnTo>
                  <a:lnTo>
                    <a:pt x="35" y="52"/>
                  </a:lnTo>
                  <a:lnTo>
                    <a:pt x="35" y="52"/>
                  </a:lnTo>
                  <a:lnTo>
                    <a:pt x="38" y="49"/>
                  </a:lnTo>
                  <a:lnTo>
                    <a:pt x="38" y="49"/>
                  </a:lnTo>
                  <a:lnTo>
                    <a:pt x="38" y="49"/>
                  </a:lnTo>
                  <a:lnTo>
                    <a:pt x="38" y="49"/>
                  </a:lnTo>
                  <a:lnTo>
                    <a:pt x="38" y="47"/>
                  </a:lnTo>
                  <a:lnTo>
                    <a:pt x="38" y="47"/>
                  </a:lnTo>
                  <a:lnTo>
                    <a:pt x="38" y="47"/>
                  </a:lnTo>
                  <a:lnTo>
                    <a:pt x="38" y="47"/>
                  </a:lnTo>
                  <a:lnTo>
                    <a:pt x="38" y="47"/>
                  </a:lnTo>
                  <a:lnTo>
                    <a:pt x="38" y="47"/>
                  </a:lnTo>
                  <a:lnTo>
                    <a:pt x="38" y="45"/>
                  </a:lnTo>
                  <a:lnTo>
                    <a:pt x="38" y="45"/>
                  </a:lnTo>
                  <a:lnTo>
                    <a:pt x="38" y="45"/>
                  </a:lnTo>
                  <a:lnTo>
                    <a:pt x="38" y="45"/>
                  </a:lnTo>
                  <a:lnTo>
                    <a:pt x="38" y="45"/>
                  </a:lnTo>
                  <a:lnTo>
                    <a:pt x="38" y="45"/>
                  </a:lnTo>
                  <a:lnTo>
                    <a:pt x="35" y="40"/>
                  </a:lnTo>
                  <a:lnTo>
                    <a:pt x="35" y="40"/>
                  </a:lnTo>
                  <a:lnTo>
                    <a:pt x="35" y="37"/>
                  </a:lnTo>
                  <a:lnTo>
                    <a:pt x="35" y="37"/>
                  </a:lnTo>
                  <a:lnTo>
                    <a:pt x="35" y="37"/>
                  </a:lnTo>
                  <a:lnTo>
                    <a:pt x="35" y="37"/>
                  </a:lnTo>
                  <a:lnTo>
                    <a:pt x="38" y="37"/>
                  </a:lnTo>
                  <a:lnTo>
                    <a:pt x="38" y="37"/>
                  </a:lnTo>
                  <a:lnTo>
                    <a:pt x="40" y="35"/>
                  </a:lnTo>
                  <a:lnTo>
                    <a:pt x="40" y="35"/>
                  </a:lnTo>
                  <a:lnTo>
                    <a:pt x="42" y="35"/>
                  </a:lnTo>
                  <a:lnTo>
                    <a:pt x="42" y="35"/>
                  </a:lnTo>
                  <a:lnTo>
                    <a:pt x="42" y="33"/>
                  </a:lnTo>
                  <a:lnTo>
                    <a:pt x="42" y="33"/>
                  </a:lnTo>
                  <a:lnTo>
                    <a:pt x="45" y="33"/>
                  </a:lnTo>
                  <a:lnTo>
                    <a:pt x="45" y="33"/>
                  </a:lnTo>
                  <a:lnTo>
                    <a:pt x="45" y="30"/>
                  </a:lnTo>
                  <a:lnTo>
                    <a:pt x="45" y="30"/>
                  </a:lnTo>
                  <a:lnTo>
                    <a:pt x="47" y="30"/>
                  </a:lnTo>
                  <a:lnTo>
                    <a:pt x="47" y="30"/>
                  </a:lnTo>
                  <a:lnTo>
                    <a:pt x="49" y="28"/>
                  </a:lnTo>
                  <a:lnTo>
                    <a:pt x="49" y="28"/>
                  </a:lnTo>
                  <a:lnTo>
                    <a:pt x="52" y="26"/>
                  </a:lnTo>
                  <a:lnTo>
                    <a:pt x="52" y="26"/>
                  </a:lnTo>
                  <a:lnTo>
                    <a:pt x="54" y="23"/>
                  </a:lnTo>
                  <a:lnTo>
                    <a:pt x="54" y="23"/>
                  </a:lnTo>
                  <a:lnTo>
                    <a:pt x="59" y="23"/>
                  </a:lnTo>
                  <a:lnTo>
                    <a:pt x="59" y="23"/>
                  </a:lnTo>
                  <a:lnTo>
                    <a:pt x="66" y="21"/>
                  </a:lnTo>
                  <a:lnTo>
                    <a:pt x="66" y="21"/>
                  </a:lnTo>
                  <a:lnTo>
                    <a:pt x="71" y="19"/>
                  </a:lnTo>
                  <a:lnTo>
                    <a:pt x="71" y="19"/>
                  </a:lnTo>
                  <a:lnTo>
                    <a:pt x="78" y="16"/>
                  </a:lnTo>
                  <a:lnTo>
                    <a:pt x="78" y="16"/>
                  </a:lnTo>
                  <a:lnTo>
                    <a:pt x="80" y="16"/>
                  </a:lnTo>
                  <a:lnTo>
                    <a:pt x="80" y="16"/>
                  </a:lnTo>
                  <a:lnTo>
                    <a:pt x="82" y="14"/>
                  </a:lnTo>
                  <a:lnTo>
                    <a:pt x="82" y="14"/>
                  </a:lnTo>
                  <a:lnTo>
                    <a:pt x="85" y="14"/>
                  </a:lnTo>
                  <a:lnTo>
                    <a:pt x="85" y="14"/>
                  </a:lnTo>
                  <a:lnTo>
                    <a:pt x="90" y="11"/>
                  </a:lnTo>
                  <a:lnTo>
                    <a:pt x="90" y="11"/>
                  </a:lnTo>
                  <a:lnTo>
                    <a:pt x="92" y="11"/>
                  </a:lnTo>
                  <a:lnTo>
                    <a:pt x="92" y="11"/>
                  </a:lnTo>
                  <a:lnTo>
                    <a:pt x="94" y="11"/>
                  </a:lnTo>
                  <a:lnTo>
                    <a:pt x="94" y="11"/>
                  </a:lnTo>
                  <a:lnTo>
                    <a:pt x="97" y="9"/>
                  </a:lnTo>
                  <a:lnTo>
                    <a:pt x="97" y="9"/>
                  </a:lnTo>
                  <a:lnTo>
                    <a:pt x="99" y="9"/>
                  </a:lnTo>
                  <a:lnTo>
                    <a:pt x="99" y="9"/>
                  </a:lnTo>
                  <a:lnTo>
                    <a:pt x="101" y="9"/>
                  </a:lnTo>
                  <a:lnTo>
                    <a:pt x="101" y="9"/>
                  </a:lnTo>
                  <a:lnTo>
                    <a:pt x="104" y="7"/>
                  </a:lnTo>
                  <a:lnTo>
                    <a:pt x="104" y="7"/>
                  </a:lnTo>
                  <a:lnTo>
                    <a:pt x="104" y="7"/>
                  </a:lnTo>
                  <a:lnTo>
                    <a:pt x="104" y="7"/>
                  </a:lnTo>
                  <a:lnTo>
                    <a:pt x="106" y="4"/>
                  </a:lnTo>
                  <a:lnTo>
                    <a:pt x="106" y="4"/>
                  </a:lnTo>
                  <a:lnTo>
                    <a:pt x="108" y="2"/>
                  </a:lnTo>
                  <a:lnTo>
                    <a:pt x="108" y="2"/>
                  </a:lnTo>
                  <a:lnTo>
                    <a:pt x="111" y="0"/>
                  </a:lnTo>
                  <a:lnTo>
                    <a:pt x="111" y="0"/>
                  </a:lnTo>
                  <a:lnTo>
                    <a:pt x="113" y="0"/>
                  </a:lnTo>
                  <a:lnTo>
                    <a:pt x="113" y="0"/>
                  </a:lnTo>
                  <a:lnTo>
                    <a:pt x="113" y="0"/>
                  </a:lnTo>
                  <a:lnTo>
                    <a:pt x="113" y="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31" name="Freeform 830"/>
            <p:cNvSpPr>
              <a:spLocks/>
            </p:cNvSpPr>
            <p:nvPr/>
          </p:nvSpPr>
          <p:spPr bwMode="auto">
            <a:xfrm>
              <a:off x="1490" y="1192"/>
              <a:ext cx="584" cy="202"/>
            </a:xfrm>
            <a:custGeom>
              <a:avLst/>
              <a:gdLst/>
              <a:ahLst/>
              <a:cxnLst>
                <a:cxn ang="0">
                  <a:pos x="48" y="0"/>
                </a:cxn>
                <a:cxn ang="0">
                  <a:pos x="45" y="19"/>
                </a:cxn>
                <a:cxn ang="0">
                  <a:pos x="50" y="29"/>
                </a:cxn>
                <a:cxn ang="0">
                  <a:pos x="43" y="36"/>
                </a:cxn>
                <a:cxn ang="0">
                  <a:pos x="41" y="41"/>
                </a:cxn>
                <a:cxn ang="0">
                  <a:pos x="45" y="50"/>
                </a:cxn>
                <a:cxn ang="0">
                  <a:pos x="43" y="41"/>
                </a:cxn>
                <a:cxn ang="0">
                  <a:pos x="43" y="36"/>
                </a:cxn>
                <a:cxn ang="0">
                  <a:pos x="45" y="38"/>
                </a:cxn>
                <a:cxn ang="0">
                  <a:pos x="48" y="33"/>
                </a:cxn>
                <a:cxn ang="0">
                  <a:pos x="50" y="29"/>
                </a:cxn>
                <a:cxn ang="0">
                  <a:pos x="57" y="36"/>
                </a:cxn>
                <a:cxn ang="0">
                  <a:pos x="74" y="48"/>
                </a:cxn>
                <a:cxn ang="0">
                  <a:pos x="90" y="50"/>
                </a:cxn>
                <a:cxn ang="0">
                  <a:pos x="104" y="52"/>
                </a:cxn>
                <a:cxn ang="0">
                  <a:pos x="126" y="64"/>
                </a:cxn>
                <a:cxn ang="0">
                  <a:pos x="142" y="67"/>
                </a:cxn>
                <a:cxn ang="0">
                  <a:pos x="156" y="64"/>
                </a:cxn>
                <a:cxn ang="0">
                  <a:pos x="163" y="62"/>
                </a:cxn>
                <a:cxn ang="0">
                  <a:pos x="170" y="64"/>
                </a:cxn>
                <a:cxn ang="0">
                  <a:pos x="175" y="69"/>
                </a:cxn>
                <a:cxn ang="0">
                  <a:pos x="192" y="74"/>
                </a:cxn>
                <a:cxn ang="0">
                  <a:pos x="204" y="74"/>
                </a:cxn>
                <a:cxn ang="0">
                  <a:pos x="222" y="64"/>
                </a:cxn>
                <a:cxn ang="0">
                  <a:pos x="227" y="67"/>
                </a:cxn>
                <a:cxn ang="0">
                  <a:pos x="220" y="69"/>
                </a:cxn>
                <a:cxn ang="0">
                  <a:pos x="225" y="69"/>
                </a:cxn>
                <a:cxn ang="0">
                  <a:pos x="232" y="62"/>
                </a:cxn>
                <a:cxn ang="0">
                  <a:pos x="237" y="59"/>
                </a:cxn>
                <a:cxn ang="0">
                  <a:pos x="260" y="52"/>
                </a:cxn>
                <a:cxn ang="0">
                  <a:pos x="272" y="48"/>
                </a:cxn>
                <a:cxn ang="0">
                  <a:pos x="279" y="45"/>
                </a:cxn>
                <a:cxn ang="0">
                  <a:pos x="289" y="41"/>
                </a:cxn>
                <a:cxn ang="0">
                  <a:pos x="296" y="36"/>
                </a:cxn>
                <a:cxn ang="0">
                  <a:pos x="300" y="36"/>
                </a:cxn>
                <a:cxn ang="0">
                  <a:pos x="303" y="31"/>
                </a:cxn>
                <a:cxn ang="0">
                  <a:pos x="305" y="38"/>
                </a:cxn>
                <a:cxn ang="0">
                  <a:pos x="305" y="45"/>
                </a:cxn>
                <a:cxn ang="0">
                  <a:pos x="310" y="50"/>
                </a:cxn>
                <a:cxn ang="0">
                  <a:pos x="307" y="57"/>
                </a:cxn>
                <a:cxn ang="0">
                  <a:pos x="310" y="57"/>
                </a:cxn>
                <a:cxn ang="0">
                  <a:pos x="307" y="62"/>
                </a:cxn>
                <a:cxn ang="0">
                  <a:pos x="310" y="67"/>
                </a:cxn>
                <a:cxn ang="0">
                  <a:pos x="310" y="69"/>
                </a:cxn>
                <a:cxn ang="0">
                  <a:pos x="307" y="71"/>
                </a:cxn>
                <a:cxn ang="0">
                  <a:pos x="307" y="78"/>
                </a:cxn>
                <a:cxn ang="0">
                  <a:pos x="312" y="83"/>
                </a:cxn>
                <a:cxn ang="0">
                  <a:pos x="317" y="85"/>
                </a:cxn>
                <a:cxn ang="0">
                  <a:pos x="322" y="83"/>
                </a:cxn>
                <a:cxn ang="0">
                  <a:pos x="324" y="90"/>
                </a:cxn>
                <a:cxn ang="0">
                  <a:pos x="324" y="93"/>
                </a:cxn>
                <a:cxn ang="0">
                  <a:pos x="329" y="97"/>
                </a:cxn>
                <a:cxn ang="0">
                  <a:pos x="331" y="100"/>
                </a:cxn>
                <a:cxn ang="0">
                  <a:pos x="281" y="104"/>
                </a:cxn>
                <a:cxn ang="0">
                  <a:pos x="90" y="104"/>
                </a:cxn>
                <a:cxn ang="0">
                  <a:pos x="83" y="109"/>
                </a:cxn>
                <a:cxn ang="0">
                  <a:pos x="85" y="114"/>
                </a:cxn>
                <a:cxn ang="0">
                  <a:pos x="50" y="83"/>
                </a:cxn>
                <a:cxn ang="0">
                  <a:pos x="43" y="71"/>
                </a:cxn>
                <a:cxn ang="0">
                  <a:pos x="31" y="59"/>
                </a:cxn>
                <a:cxn ang="0">
                  <a:pos x="19" y="52"/>
                </a:cxn>
                <a:cxn ang="0">
                  <a:pos x="7" y="41"/>
                </a:cxn>
                <a:cxn ang="0">
                  <a:pos x="0" y="3"/>
                </a:cxn>
              </a:cxnLst>
              <a:rect l="0" t="0" r="r" b="b"/>
              <a:pathLst>
                <a:path w="336" h="116">
                  <a:moveTo>
                    <a:pt x="0" y="3"/>
                  </a:moveTo>
                  <a:lnTo>
                    <a:pt x="43" y="3"/>
                  </a:lnTo>
                  <a:lnTo>
                    <a:pt x="43" y="3"/>
                  </a:lnTo>
                  <a:lnTo>
                    <a:pt x="45" y="0"/>
                  </a:lnTo>
                  <a:lnTo>
                    <a:pt x="45" y="0"/>
                  </a:lnTo>
                  <a:lnTo>
                    <a:pt x="48" y="0"/>
                  </a:lnTo>
                  <a:lnTo>
                    <a:pt x="48" y="0"/>
                  </a:lnTo>
                  <a:lnTo>
                    <a:pt x="48" y="3"/>
                  </a:lnTo>
                  <a:lnTo>
                    <a:pt x="48" y="3"/>
                  </a:lnTo>
                  <a:lnTo>
                    <a:pt x="48" y="10"/>
                  </a:lnTo>
                  <a:lnTo>
                    <a:pt x="48" y="10"/>
                  </a:lnTo>
                  <a:lnTo>
                    <a:pt x="45" y="15"/>
                  </a:lnTo>
                  <a:lnTo>
                    <a:pt x="45" y="15"/>
                  </a:lnTo>
                  <a:lnTo>
                    <a:pt x="45" y="19"/>
                  </a:lnTo>
                  <a:lnTo>
                    <a:pt x="45" y="19"/>
                  </a:lnTo>
                  <a:lnTo>
                    <a:pt x="45" y="22"/>
                  </a:lnTo>
                  <a:lnTo>
                    <a:pt x="45" y="22"/>
                  </a:lnTo>
                  <a:lnTo>
                    <a:pt x="48" y="26"/>
                  </a:lnTo>
                  <a:lnTo>
                    <a:pt x="48" y="26"/>
                  </a:lnTo>
                  <a:lnTo>
                    <a:pt x="50" y="29"/>
                  </a:lnTo>
                  <a:lnTo>
                    <a:pt x="50" y="29"/>
                  </a:lnTo>
                  <a:lnTo>
                    <a:pt x="48" y="31"/>
                  </a:lnTo>
                  <a:lnTo>
                    <a:pt x="48" y="31"/>
                  </a:lnTo>
                  <a:lnTo>
                    <a:pt x="45" y="33"/>
                  </a:lnTo>
                  <a:lnTo>
                    <a:pt x="45" y="33"/>
                  </a:lnTo>
                  <a:lnTo>
                    <a:pt x="43" y="33"/>
                  </a:lnTo>
                  <a:lnTo>
                    <a:pt x="43" y="33"/>
                  </a:lnTo>
                  <a:lnTo>
                    <a:pt x="43" y="36"/>
                  </a:lnTo>
                  <a:lnTo>
                    <a:pt x="43" y="36"/>
                  </a:lnTo>
                  <a:lnTo>
                    <a:pt x="41" y="36"/>
                  </a:lnTo>
                  <a:lnTo>
                    <a:pt x="41" y="36"/>
                  </a:lnTo>
                  <a:lnTo>
                    <a:pt x="41" y="38"/>
                  </a:lnTo>
                  <a:lnTo>
                    <a:pt x="41" y="38"/>
                  </a:lnTo>
                  <a:lnTo>
                    <a:pt x="41" y="41"/>
                  </a:lnTo>
                  <a:lnTo>
                    <a:pt x="41" y="41"/>
                  </a:lnTo>
                  <a:lnTo>
                    <a:pt x="41" y="41"/>
                  </a:lnTo>
                  <a:lnTo>
                    <a:pt x="41" y="41"/>
                  </a:lnTo>
                  <a:lnTo>
                    <a:pt x="41" y="43"/>
                  </a:lnTo>
                  <a:lnTo>
                    <a:pt x="41" y="43"/>
                  </a:lnTo>
                  <a:lnTo>
                    <a:pt x="43" y="48"/>
                  </a:lnTo>
                  <a:lnTo>
                    <a:pt x="43" y="48"/>
                  </a:lnTo>
                  <a:lnTo>
                    <a:pt x="45" y="50"/>
                  </a:lnTo>
                  <a:lnTo>
                    <a:pt x="45" y="50"/>
                  </a:lnTo>
                  <a:lnTo>
                    <a:pt x="45" y="45"/>
                  </a:lnTo>
                  <a:lnTo>
                    <a:pt x="45" y="45"/>
                  </a:lnTo>
                  <a:lnTo>
                    <a:pt x="43" y="43"/>
                  </a:lnTo>
                  <a:lnTo>
                    <a:pt x="43" y="43"/>
                  </a:lnTo>
                  <a:lnTo>
                    <a:pt x="43" y="41"/>
                  </a:lnTo>
                  <a:lnTo>
                    <a:pt x="43" y="41"/>
                  </a:lnTo>
                  <a:lnTo>
                    <a:pt x="43" y="41"/>
                  </a:lnTo>
                  <a:lnTo>
                    <a:pt x="43" y="41"/>
                  </a:lnTo>
                  <a:lnTo>
                    <a:pt x="43" y="38"/>
                  </a:lnTo>
                  <a:lnTo>
                    <a:pt x="43" y="38"/>
                  </a:lnTo>
                  <a:lnTo>
                    <a:pt x="43" y="36"/>
                  </a:lnTo>
                  <a:lnTo>
                    <a:pt x="43" y="36"/>
                  </a:lnTo>
                  <a:lnTo>
                    <a:pt x="43" y="36"/>
                  </a:lnTo>
                  <a:lnTo>
                    <a:pt x="43" y="36"/>
                  </a:lnTo>
                  <a:lnTo>
                    <a:pt x="45" y="36"/>
                  </a:lnTo>
                  <a:lnTo>
                    <a:pt x="45" y="36"/>
                  </a:lnTo>
                  <a:lnTo>
                    <a:pt x="43" y="38"/>
                  </a:lnTo>
                  <a:lnTo>
                    <a:pt x="43" y="38"/>
                  </a:lnTo>
                  <a:lnTo>
                    <a:pt x="45" y="38"/>
                  </a:lnTo>
                  <a:lnTo>
                    <a:pt x="45" y="38"/>
                  </a:lnTo>
                  <a:lnTo>
                    <a:pt x="45" y="36"/>
                  </a:lnTo>
                  <a:lnTo>
                    <a:pt x="45" y="36"/>
                  </a:lnTo>
                  <a:lnTo>
                    <a:pt x="45" y="36"/>
                  </a:lnTo>
                  <a:lnTo>
                    <a:pt x="45" y="36"/>
                  </a:lnTo>
                  <a:lnTo>
                    <a:pt x="45" y="33"/>
                  </a:lnTo>
                  <a:lnTo>
                    <a:pt x="45" y="33"/>
                  </a:lnTo>
                  <a:lnTo>
                    <a:pt x="48" y="33"/>
                  </a:lnTo>
                  <a:lnTo>
                    <a:pt x="48" y="33"/>
                  </a:lnTo>
                  <a:lnTo>
                    <a:pt x="50" y="33"/>
                  </a:lnTo>
                  <a:lnTo>
                    <a:pt x="50" y="33"/>
                  </a:lnTo>
                  <a:lnTo>
                    <a:pt x="50" y="31"/>
                  </a:lnTo>
                  <a:lnTo>
                    <a:pt x="50" y="31"/>
                  </a:lnTo>
                  <a:lnTo>
                    <a:pt x="50" y="29"/>
                  </a:lnTo>
                  <a:lnTo>
                    <a:pt x="50" y="29"/>
                  </a:lnTo>
                  <a:lnTo>
                    <a:pt x="50" y="31"/>
                  </a:lnTo>
                  <a:lnTo>
                    <a:pt x="50" y="31"/>
                  </a:lnTo>
                  <a:lnTo>
                    <a:pt x="52" y="31"/>
                  </a:lnTo>
                  <a:lnTo>
                    <a:pt x="52" y="31"/>
                  </a:lnTo>
                  <a:lnTo>
                    <a:pt x="55" y="33"/>
                  </a:lnTo>
                  <a:lnTo>
                    <a:pt x="55" y="33"/>
                  </a:lnTo>
                  <a:lnTo>
                    <a:pt x="57" y="36"/>
                  </a:lnTo>
                  <a:lnTo>
                    <a:pt x="57" y="36"/>
                  </a:lnTo>
                  <a:lnTo>
                    <a:pt x="64" y="43"/>
                  </a:lnTo>
                  <a:lnTo>
                    <a:pt x="64" y="43"/>
                  </a:lnTo>
                  <a:lnTo>
                    <a:pt x="69" y="45"/>
                  </a:lnTo>
                  <a:lnTo>
                    <a:pt x="69" y="45"/>
                  </a:lnTo>
                  <a:lnTo>
                    <a:pt x="74" y="48"/>
                  </a:lnTo>
                  <a:lnTo>
                    <a:pt x="74" y="48"/>
                  </a:lnTo>
                  <a:lnTo>
                    <a:pt x="81" y="50"/>
                  </a:lnTo>
                  <a:lnTo>
                    <a:pt x="81" y="50"/>
                  </a:lnTo>
                  <a:lnTo>
                    <a:pt x="81" y="50"/>
                  </a:lnTo>
                  <a:lnTo>
                    <a:pt x="81" y="50"/>
                  </a:lnTo>
                  <a:lnTo>
                    <a:pt x="83" y="50"/>
                  </a:lnTo>
                  <a:lnTo>
                    <a:pt x="83" y="50"/>
                  </a:lnTo>
                  <a:lnTo>
                    <a:pt x="90" y="50"/>
                  </a:lnTo>
                  <a:lnTo>
                    <a:pt x="90" y="50"/>
                  </a:lnTo>
                  <a:lnTo>
                    <a:pt x="95" y="50"/>
                  </a:lnTo>
                  <a:lnTo>
                    <a:pt x="95" y="50"/>
                  </a:lnTo>
                  <a:lnTo>
                    <a:pt x="100" y="50"/>
                  </a:lnTo>
                  <a:lnTo>
                    <a:pt x="100" y="50"/>
                  </a:lnTo>
                  <a:lnTo>
                    <a:pt x="104" y="52"/>
                  </a:lnTo>
                  <a:lnTo>
                    <a:pt x="104" y="52"/>
                  </a:lnTo>
                  <a:lnTo>
                    <a:pt x="114" y="59"/>
                  </a:lnTo>
                  <a:lnTo>
                    <a:pt x="114" y="59"/>
                  </a:lnTo>
                  <a:lnTo>
                    <a:pt x="118" y="62"/>
                  </a:lnTo>
                  <a:lnTo>
                    <a:pt x="118" y="62"/>
                  </a:lnTo>
                  <a:lnTo>
                    <a:pt x="121" y="64"/>
                  </a:lnTo>
                  <a:lnTo>
                    <a:pt x="121" y="64"/>
                  </a:lnTo>
                  <a:lnTo>
                    <a:pt x="126" y="64"/>
                  </a:lnTo>
                  <a:lnTo>
                    <a:pt x="126" y="64"/>
                  </a:lnTo>
                  <a:lnTo>
                    <a:pt x="130" y="67"/>
                  </a:lnTo>
                  <a:lnTo>
                    <a:pt x="130" y="67"/>
                  </a:lnTo>
                  <a:lnTo>
                    <a:pt x="137" y="67"/>
                  </a:lnTo>
                  <a:lnTo>
                    <a:pt x="137" y="67"/>
                  </a:lnTo>
                  <a:lnTo>
                    <a:pt x="142" y="67"/>
                  </a:lnTo>
                  <a:lnTo>
                    <a:pt x="142" y="67"/>
                  </a:lnTo>
                  <a:lnTo>
                    <a:pt x="147" y="67"/>
                  </a:lnTo>
                  <a:lnTo>
                    <a:pt x="147" y="67"/>
                  </a:lnTo>
                  <a:lnTo>
                    <a:pt x="149" y="64"/>
                  </a:lnTo>
                  <a:lnTo>
                    <a:pt x="149" y="64"/>
                  </a:lnTo>
                  <a:lnTo>
                    <a:pt x="154" y="64"/>
                  </a:lnTo>
                  <a:lnTo>
                    <a:pt x="154" y="64"/>
                  </a:lnTo>
                  <a:lnTo>
                    <a:pt x="156" y="64"/>
                  </a:lnTo>
                  <a:lnTo>
                    <a:pt x="156" y="64"/>
                  </a:lnTo>
                  <a:lnTo>
                    <a:pt x="159" y="64"/>
                  </a:lnTo>
                  <a:lnTo>
                    <a:pt x="159" y="64"/>
                  </a:lnTo>
                  <a:lnTo>
                    <a:pt x="159" y="64"/>
                  </a:lnTo>
                  <a:lnTo>
                    <a:pt x="159" y="64"/>
                  </a:lnTo>
                  <a:lnTo>
                    <a:pt x="163" y="62"/>
                  </a:lnTo>
                  <a:lnTo>
                    <a:pt x="163" y="62"/>
                  </a:lnTo>
                  <a:lnTo>
                    <a:pt x="166" y="62"/>
                  </a:lnTo>
                  <a:lnTo>
                    <a:pt x="166" y="62"/>
                  </a:lnTo>
                  <a:lnTo>
                    <a:pt x="168" y="62"/>
                  </a:lnTo>
                  <a:lnTo>
                    <a:pt x="168" y="62"/>
                  </a:lnTo>
                  <a:lnTo>
                    <a:pt x="170" y="64"/>
                  </a:lnTo>
                  <a:lnTo>
                    <a:pt x="170" y="64"/>
                  </a:lnTo>
                  <a:lnTo>
                    <a:pt x="170" y="64"/>
                  </a:lnTo>
                  <a:lnTo>
                    <a:pt x="170" y="64"/>
                  </a:lnTo>
                  <a:lnTo>
                    <a:pt x="173" y="64"/>
                  </a:lnTo>
                  <a:lnTo>
                    <a:pt x="173" y="64"/>
                  </a:lnTo>
                  <a:lnTo>
                    <a:pt x="173" y="67"/>
                  </a:lnTo>
                  <a:lnTo>
                    <a:pt x="173" y="67"/>
                  </a:lnTo>
                  <a:lnTo>
                    <a:pt x="175" y="69"/>
                  </a:lnTo>
                  <a:lnTo>
                    <a:pt x="175" y="69"/>
                  </a:lnTo>
                  <a:lnTo>
                    <a:pt x="182" y="74"/>
                  </a:lnTo>
                  <a:lnTo>
                    <a:pt x="182" y="74"/>
                  </a:lnTo>
                  <a:lnTo>
                    <a:pt x="182" y="76"/>
                  </a:lnTo>
                  <a:lnTo>
                    <a:pt x="182" y="76"/>
                  </a:lnTo>
                  <a:lnTo>
                    <a:pt x="187" y="74"/>
                  </a:lnTo>
                  <a:lnTo>
                    <a:pt x="187" y="74"/>
                  </a:lnTo>
                  <a:lnTo>
                    <a:pt x="192" y="74"/>
                  </a:lnTo>
                  <a:lnTo>
                    <a:pt x="192" y="74"/>
                  </a:lnTo>
                  <a:lnTo>
                    <a:pt x="194" y="74"/>
                  </a:lnTo>
                  <a:lnTo>
                    <a:pt x="194" y="74"/>
                  </a:lnTo>
                  <a:lnTo>
                    <a:pt x="199" y="74"/>
                  </a:lnTo>
                  <a:lnTo>
                    <a:pt x="199" y="74"/>
                  </a:lnTo>
                  <a:lnTo>
                    <a:pt x="204" y="74"/>
                  </a:lnTo>
                  <a:lnTo>
                    <a:pt x="204" y="74"/>
                  </a:lnTo>
                  <a:lnTo>
                    <a:pt x="206" y="71"/>
                  </a:lnTo>
                  <a:lnTo>
                    <a:pt x="206" y="71"/>
                  </a:lnTo>
                  <a:lnTo>
                    <a:pt x="211" y="71"/>
                  </a:lnTo>
                  <a:lnTo>
                    <a:pt x="211" y="71"/>
                  </a:lnTo>
                  <a:lnTo>
                    <a:pt x="215" y="69"/>
                  </a:lnTo>
                  <a:lnTo>
                    <a:pt x="215" y="69"/>
                  </a:lnTo>
                  <a:lnTo>
                    <a:pt x="222" y="64"/>
                  </a:lnTo>
                  <a:lnTo>
                    <a:pt x="222" y="64"/>
                  </a:lnTo>
                  <a:lnTo>
                    <a:pt x="227" y="62"/>
                  </a:lnTo>
                  <a:lnTo>
                    <a:pt x="227" y="62"/>
                  </a:lnTo>
                  <a:lnTo>
                    <a:pt x="227" y="64"/>
                  </a:lnTo>
                  <a:lnTo>
                    <a:pt x="227" y="64"/>
                  </a:lnTo>
                  <a:lnTo>
                    <a:pt x="227" y="67"/>
                  </a:lnTo>
                  <a:lnTo>
                    <a:pt x="227" y="67"/>
                  </a:lnTo>
                  <a:lnTo>
                    <a:pt x="225" y="67"/>
                  </a:lnTo>
                  <a:lnTo>
                    <a:pt x="225" y="67"/>
                  </a:lnTo>
                  <a:lnTo>
                    <a:pt x="220" y="69"/>
                  </a:lnTo>
                  <a:lnTo>
                    <a:pt x="220" y="69"/>
                  </a:lnTo>
                  <a:lnTo>
                    <a:pt x="220" y="69"/>
                  </a:lnTo>
                  <a:lnTo>
                    <a:pt x="220" y="69"/>
                  </a:lnTo>
                  <a:lnTo>
                    <a:pt x="220" y="69"/>
                  </a:lnTo>
                  <a:lnTo>
                    <a:pt x="220" y="69"/>
                  </a:lnTo>
                  <a:lnTo>
                    <a:pt x="222" y="69"/>
                  </a:lnTo>
                  <a:lnTo>
                    <a:pt x="222" y="69"/>
                  </a:lnTo>
                  <a:lnTo>
                    <a:pt x="225" y="69"/>
                  </a:lnTo>
                  <a:lnTo>
                    <a:pt x="225" y="69"/>
                  </a:lnTo>
                  <a:lnTo>
                    <a:pt x="225" y="69"/>
                  </a:lnTo>
                  <a:lnTo>
                    <a:pt x="225" y="69"/>
                  </a:lnTo>
                  <a:lnTo>
                    <a:pt x="227" y="67"/>
                  </a:lnTo>
                  <a:lnTo>
                    <a:pt x="227" y="67"/>
                  </a:lnTo>
                  <a:lnTo>
                    <a:pt x="230" y="67"/>
                  </a:lnTo>
                  <a:lnTo>
                    <a:pt x="230" y="67"/>
                  </a:lnTo>
                  <a:lnTo>
                    <a:pt x="230" y="64"/>
                  </a:lnTo>
                  <a:lnTo>
                    <a:pt x="230" y="64"/>
                  </a:lnTo>
                  <a:lnTo>
                    <a:pt x="232" y="62"/>
                  </a:lnTo>
                  <a:lnTo>
                    <a:pt x="232" y="62"/>
                  </a:lnTo>
                  <a:lnTo>
                    <a:pt x="232" y="62"/>
                  </a:lnTo>
                  <a:lnTo>
                    <a:pt x="232" y="62"/>
                  </a:lnTo>
                  <a:lnTo>
                    <a:pt x="234" y="62"/>
                  </a:lnTo>
                  <a:lnTo>
                    <a:pt x="234" y="62"/>
                  </a:lnTo>
                  <a:lnTo>
                    <a:pt x="237" y="59"/>
                  </a:lnTo>
                  <a:lnTo>
                    <a:pt x="237" y="59"/>
                  </a:lnTo>
                  <a:lnTo>
                    <a:pt x="241" y="59"/>
                  </a:lnTo>
                  <a:lnTo>
                    <a:pt x="241" y="59"/>
                  </a:lnTo>
                  <a:lnTo>
                    <a:pt x="253" y="57"/>
                  </a:lnTo>
                  <a:lnTo>
                    <a:pt x="253" y="57"/>
                  </a:lnTo>
                  <a:lnTo>
                    <a:pt x="258" y="55"/>
                  </a:lnTo>
                  <a:lnTo>
                    <a:pt x="258" y="55"/>
                  </a:lnTo>
                  <a:lnTo>
                    <a:pt x="260" y="52"/>
                  </a:lnTo>
                  <a:lnTo>
                    <a:pt x="260" y="52"/>
                  </a:lnTo>
                  <a:lnTo>
                    <a:pt x="260" y="52"/>
                  </a:lnTo>
                  <a:lnTo>
                    <a:pt x="260" y="52"/>
                  </a:lnTo>
                  <a:lnTo>
                    <a:pt x="263" y="52"/>
                  </a:lnTo>
                  <a:lnTo>
                    <a:pt x="263" y="52"/>
                  </a:lnTo>
                  <a:lnTo>
                    <a:pt x="272" y="48"/>
                  </a:lnTo>
                  <a:lnTo>
                    <a:pt x="272" y="48"/>
                  </a:lnTo>
                  <a:lnTo>
                    <a:pt x="274" y="48"/>
                  </a:lnTo>
                  <a:lnTo>
                    <a:pt x="274" y="48"/>
                  </a:lnTo>
                  <a:lnTo>
                    <a:pt x="277" y="45"/>
                  </a:lnTo>
                  <a:lnTo>
                    <a:pt x="277" y="45"/>
                  </a:lnTo>
                  <a:lnTo>
                    <a:pt x="277" y="45"/>
                  </a:lnTo>
                  <a:lnTo>
                    <a:pt x="277" y="45"/>
                  </a:lnTo>
                  <a:lnTo>
                    <a:pt x="279" y="45"/>
                  </a:lnTo>
                  <a:lnTo>
                    <a:pt x="279" y="45"/>
                  </a:lnTo>
                  <a:lnTo>
                    <a:pt x="286" y="43"/>
                  </a:lnTo>
                  <a:lnTo>
                    <a:pt x="286" y="43"/>
                  </a:lnTo>
                  <a:lnTo>
                    <a:pt x="286" y="43"/>
                  </a:lnTo>
                  <a:lnTo>
                    <a:pt x="286" y="43"/>
                  </a:lnTo>
                  <a:lnTo>
                    <a:pt x="289" y="41"/>
                  </a:lnTo>
                  <a:lnTo>
                    <a:pt x="289" y="41"/>
                  </a:lnTo>
                  <a:lnTo>
                    <a:pt x="291" y="38"/>
                  </a:lnTo>
                  <a:lnTo>
                    <a:pt x="291" y="38"/>
                  </a:lnTo>
                  <a:lnTo>
                    <a:pt x="293" y="38"/>
                  </a:lnTo>
                  <a:lnTo>
                    <a:pt x="293" y="38"/>
                  </a:lnTo>
                  <a:lnTo>
                    <a:pt x="296" y="36"/>
                  </a:lnTo>
                  <a:lnTo>
                    <a:pt x="296" y="36"/>
                  </a:lnTo>
                  <a:lnTo>
                    <a:pt x="296" y="36"/>
                  </a:lnTo>
                  <a:lnTo>
                    <a:pt x="296" y="36"/>
                  </a:lnTo>
                  <a:lnTo>
                    <a:pt x="298" y="36"/>
                  </a:lnTo>
                  <a:lnTo>
                    <a:pt x="298" y="36"/>
                  </a:lnTo>
                  <a:lnTo>
                    <a:pt x="300" y="36"/>
                  </a:lnTo>
                  <a:lnTo>
                    <a:pt x="300" y="36"/>
                  </a:lnTo>
                  <a:lnTo>
                    <a:pt x="300" y="36"/>
                  </a:lnTo>
                  <a:lnTo>
                    <a:pt x="300" y="36"/>
                  </a:lnTo>
                  <a:lnTo>
                    <a:pt x="300" y="33"/>
                  </a:lnTo>
                  <a:lnTo>
                    <a:pt x="300" y="33"/>
                  </a:lnTo>
                  <a:lnTo>
                    <a:pt x="300" y="31"/>
                  </a:lnTo>
                  <a:lnTo>
                    <a:pt x="300" y="31"/>
                  </a:lnTo>
                  <a:lnTo>
                    <a:pt x="303" y="31"/>
                  </a:lnTo>
                  <a:lnTo>
                    <a:pt x="303" y="31"/>
                  </a:lnTo>
                  <a:lnTo>
                    <a:pt x="303" y="31"/>
                  </a:lnTo>
                  <a:lnTo>
                    <a:pt x="303" y="31"/>
                  </a:lnTo>
                  <a:lnTo>
                    <a:pt x="305" y="31"/>
                  </a:lnTo>
                  <a:lnTo>
                    <a:pt x="305" y="31"/>
                  </a:lnTo>
                  <a:lnTo>
                    <a:pt x="305" y="33"/>
                  </a:lnTo>
                  <a:lnTo>
                    <a:pt x="305" y="33"/>
                  </a:lnTo>
                  <a:lnTo>
                    <a:pt x="305" y="38"/>
                  </a:lnTo>
                  <a:lnTo>
                    <a:pt x="305" y="38"/>
                  </a:lnTo>
                  <a:lnTo>
                    <a:pt x="305" y="41"/>
                  </a:lnTo>
                  <a:lnTo>
                    <a:pt x="305" y="41"/>
                  </a:lnTo>
                  <a:lnTo>
                    <a:pt x="305" y="43"/>
                  </a:lnTo>
                  <a:lnTo>
                    <a:pt x="305" y="43"/>
                  </a:lnTo>
                  <a:lnTo>
                    <a:pt x="305" y="45"/>
                  </a:lnTo>
                  <a:lnTo>
                    <a:pt x="305" y="45"/>
                  </a:lnTo>
                  <a:lnTo>
                    <a:pt x="305" y="45"/>
                  </a:lnTo>
                  <a:lnTo>
                    <a:pt x="305" y="45"/>
                  </a:lnTo>
                  <a:lnTo>
                    <a:pt x="307" y="48"/>
                  </a:lnTo>
                  <a:lnTo>
                    <a:pt x="307" y="48"/>
                  </a:lnTo>
                  <a:lnTo>
                    <a:pt x="307" y="48"/>
                  </a:lnTo>
                  <a:lnTo>
                    <a:pt x="307" y="48"/>
                  </a:lnTo>
                  <a:lnTo>
                    <a:pt x="310" y="50"/>
                  </a:lnTo>
                  <a:lnTo>
                    <a:pt x="310" y="50"/>
                  </a:lnTo>
                  <a:lnTo>
                    <a:pt x="310" y="50"/>
                  </a:lnTo>
                  <a:lnTo>
                    <a:pt x="310" y="50"/>
                  </a:lnTo>
                  <a:lnTo>
                    <a:pt x="307" y="52"/>
                  </a:lnTo>
                  <a:lnTo>
                    <a:pt x="307" y="52"/>
                  </a:lnTo>
                  <a:lnTo>
                    <a:pt x="307" y="55"/>
                  </a:lnTo>
                  <a:lnTo>
                    <a:pt x="307" y="55"/>
                  </a:lnTo>
                  <a:lnTo>
                    <a:pt x="307" y="57"/>
                  </a:lnTo>
                  <a:lnTo>
                    <a:pt x="307" y="57"/>
                  </a:lnTo>
                  <a:lnTo>
                    <a:pt x="307" y="57"/>
                  </a:lnTo>
                  <a:lnTo>
                    <a:pt x="307" y="57"/>
                  </a:lnTo>
                  <a:lnTo>
                    <a:pt x="307" y="57"/>
                  </a:lnTo>
                  <a:lnTo>
                    <a:pt x="307" y="57"/>
                  </a:lnTo>
                  <a:lnTo>
                    <a:pt x="310" y="57"/>
                  </a:lnTo>
                  <a:lnTo>
                    <a:pt x="310" y="57"/>
                  </a:lnTo>
                  <a:lnTo>
                    <a:pt x="310" y="57"/>
                  </a:lnTo>
                  <a:lnTo>
                    <a:pt x="310" y="57"/>
                  </a:lnTo>
                  <a:lnTo>
                    <a:pt x="307" y="59"/>
                  </a:lnTo>
                  <a:lnTo>
                    <a:pt x="307" y="59"/>
                  </a:lnTo>
                  <a:lnTo>
                    <a:pt x="307" y="62"/>
                  </a:lnTo>
                  <a:lnTo>
                    <a:pt x="307" y="62"/>
                  </a:lnTo>
                  <a:lnTo>
                    <a:pt x="307" y="62"/>
                  </a:lnTo>
                  <a:lnTo>
                    <a:pt x="307" y="62"/>
                  </a:lnTo>
                  <a:lnTo>
                    <a:pt x="310" y="64"/>
                  </a:lnTo>
                  <a:lnTo>
                    <a:pt x="310" y="64"/>
                  </a:lnTo>
                  <a:lnTo>
                    <a:pt x="310" y="64"/>
                  </a:lnTo>
                  <a:lnTo>
                    <a:pt x="310" y="64"/>
                  </a:lnTo>
                  <a:lnTo>
                    <a:pt x="310" y="67"/>
                  </a:lnTo>
                  <a:lnTo>
                    <a:pt x="310" y="67"/>
                  </a:lnTo>
                  <a:lnTo>
                    <a:pt x="310" y="69"/>
                  </a:lnTo>
                  <a:lnTo>
                    <a:pt x="310" y="69"/>
                  </a:lnTo>
                  <a:lnTo>
                    <a:pt x="310" y="69"/>
                  </a:lnTo>
                  <a:lnTo>
                    <a:pt x="310" y="69"/>
                  </a:lnTo>
                  <a:lnTo>
                    <a:pt x="310" y="69"/>
                  </a:lnTo>
                  <a:lnTo>
                    <a:pt x="310" y="69"/>
                  </a:lnTo>
                  <a:lnTo>
                    <a:pt x="310" y="69"/>
                  </a:lnTo>
                  <a:lnTo>
                    <a:pt x="310" y="69"/>
                  </a:lnTo>
                  <a:lnTo>
                    <a:pt x="307" y="71"/>
                  </a:lnTo>
                  <a:lnTo>
                    <a:pt x="307" y="71"/>
                  </a:lnTo>
                  <a:lnTo>
                    <a:pt x="307" y="71"/>
                  </a:lnTo>
                  <a:lnTo>
                    <a:pt x="307" y="71"/>
                  </a:lnTo>
                  <a:lnTo>
                    <a:pt x="307" y="71"/>
                  </a:lnTo>
                  <a:lnTo>
                    <a:pt x="307" y="71"/>
                  </a:lnTo>
                  <a:lnTo>
                    <a:pt x="307" y="74"/>
                  </a:lnTo>
                  <a:lnTo>
                    <a:pt x="307" y="74"/>
                  </a:lnTo>
                  <a:lnTo>
                    <a:pt x="307" y="76"/>
                  </a:lnTo>
                  <a:lnTo>
                    <a:pt x="307" y="76"/>
                  </a:lnTo>
                  <a:lnTo>
                    <a:pt x="307" y="76"/>
                  </a:lnTo>
                  <a:lnTo>
                    <a:pt x="307" y="76"/>
                  </a:lnTo>
                  <a:lnTo>
                    <a:pt x="307" y="78"/>
                  </a:lnTo>
                  <a:lnTo>
                    <a:pt x="307" y="78"/>
                  </a:lnTo>
                  <a:lnTo>
                    <a:pt x="310" y="81"/>
                  </a:lnTo>
                  <a:lnTo>
                    <a:pt x="310" y="81"/>
                  </a:lnTo>
                  <a:lnTo>
                    <a:pt x="310" y="81"/>
                  </a:lnTo>
                  <a:lnTo>
                    <a:pt x="310" y="81"/>
                  </a:lnTo>
                  <a:lnTo>
                    <a:pt x="312" y="83"/>
                  </a:lnTo>
                  <a:lnTo>
                    <a:pt x="312" y="83"/>
                  </a:lnTo>
                  <a:lnTo>
                    <a:pt x="315" y="85"/>
                  </a:lnTo>
                  <a:lnTo>
                    <a:pt x="315" y="85"/>
                  </a:lnTo>
                  <a:lnTo>
                    <a:pt x="315" y="85"/>
                  </a:lnTo>
                  <a:lnTo>
                    <a:pt x="315" y="85"/>
                  </a:lnTo>
                  <a:lnTo>
                    <a:pt x="317" y="85"/>
                  </a:lnTo>
                  <a:lnTo>
                    <a:pt x="317" y="85"/>
                  </a:lnTo>
                  <a:lnTo>
                    <a:pt x="317" y="85"/>
                  </a:lnTo>
                  <a:lnTo>
                    <a:pt x="317" y="85"/>
                  </a:lnTo>
                  <a:lnTo>
                    <a:pt x="319" y="83"/>
                  </a:lnTo>
                  <a:lnTo>
                    <a:pt x="319" y="83"/>
                  </a:lnTo>
                  <a:lnTo>
                    <a:pt x="319" y="83"/>
                  </a:lnTo>
                  <a:lnTo>
                    <a:pt x="319" y="83"/>
                  </a:lnTo>
                  <a:lnTo>
                    <a:pt x="322" y="83"/>
                  </a:lnTo>
                  <a:lnTo>
                    <a:pt x="322" y="83"/>
                  </a:lnTo>
                  <a:lnTo>
                    <a:pt x="322" y="85"/>
                  </a:lnTo>
                  <a:lnTo>
                    <a:pt x="322" y="85"/>
                  </a:lnTo>
                  <a:lnTo>
                    <a:pt x="324" y="88"/>
                  </a:lnTo>
                  <a:lnTo>
                    <a:pt x="324" y="88"/>
                  </a:lnTo>
                  <a:lnTo>
                    <a:pt x="324" y="88"/>
                  </a:lnTo>
                  <a:lnTo>
                    <a:pt x="324" y="88"/>
                  </a:lnTo>
                  <a:lnTo>
                    <a:pt x="324" y="90"/>
                  </a:lnTo>
                  <a:lnTo>
                    <a:pt x="324" y="90"/>
                  </a:lnTo>
                  <a:lnTo>
                    <a:pt x="324" y="90"/>
                  </a:lnTo>
                  <a:lnTo>
                    <a:pt x="324" y="90"/>
                  </a:lnTo>
                  <a:lnTo>
                    <a:pt x="324" y="93"/>
                  </a:lnTo>
                  <a:lnTo>
                    <a:pt x="324" y="93"/>
                  </a:lnTo>
                  <a:lnTo>
                    <a:pt x="324" y="93"/>
                  </a:lnTo>
                  <a:lnTo>
                    <a:pt x="324" y="93"/>
                  </a:lnTo>
                  <a:lnTo>
                    <a:pt x="324" y="95"/>
                  </a:lnTo>
                  <a:lnTo>
                    <a:pt x="324" y="95"/>
                  </a:lnTo>
                  <a:lnTo>
                    <a:pt x="326" y="95"/>
                  </a:lnTo>
                  <a:lnTo>
                    <a:pt x="326" y="95"/>
                  </a:lnTo>
                  <a:lnTo>
                    <a:pt x="326" y="97"/>
                  </a:lnTo>
                  <a:lnTo>
                    <a:pt x="326" y="97"/>
                  </a:lnTo>
                  <a:lnTo>
                    <a:pt x="329" y="97"/>
                  </a:lnTo>
                  <a:lnTo>
                    <a:pt x="329" y="97"/>
                  </a:lnTo>
                  <a:lnTo>
                    <a:pt x="329" y="100"/>
                  </a:lnTo>
                  <a:lnTo>
                    <a:pt x="329" y="100"/>
                  </a:lnTo>
                  <a:lnTo>
                    <a:pt x="331" y="100"/>
                  </a:lnTo>
                  <a:lnTo>
                    <a:pt x="331" y="100"/>
                  </a:lnTo>
                  <a:lnTo>
                    <a:pt x="331" y="100"/>
                  </a:lnTo>
                  <a:lnTo>
                    <a:pt x="331" y="100"/>
                  </a:lnTo>
                  <a:lnTo>
                    <a:pt x="333" y="102"/>
                  </a:lnTo>
                  <a:lnTo>
                    <a:pt x="333" y="102"/>
                  </a:lnTo>
                  <a:lnTo>
                    <a:pt x="336" y="104"/>
                  </a:lnTo>
                  <a:lnTo>
                    <a:pt x="336" y="104"/>
                  </a:lnTo>
                  <a:lnTo>
                    <a:pt x="281" y="104"/>
                  </a:lnTo>
                  <a:lnTo>
                    <a:pt x="281" y="104"/>
                  </a:lnTo>
                  <a:lnTo>
                    <a:pt x="281" y="104"/>
                  </a:lnTo>
                  <a:lnTo>
                    <a:pt x="281" y="104"/>
                  </a:lnTo>
                  <a:lnTo>
                    <a:pt x="170" y="104"/>
                  </a:lnTo>
                  <a:lnTo>
                    <a:pt x="170" y="104"/>
                  </a:lnTo>
                  <a:lnTo>
                    <a:pt x="133" y="104"/>
                  </a:lnTo>
                  <a:lnTo>
                    <a:pt x="133" y="104"/>
                  </a:lnTo>
                  <a:lnTo>
                    <a:pt x="90" y="104"/>
                  </a:lnTo>
                  <a:lnTo>
                    <a:pt x="90" y="104"/>
                  </a:lnTo>
                  <a:lnTo>
                    <a:pt x="83" y="107"/>
                  </a:lnTo>
                  <a:lnTo>
                    <a:pt x="83" y="107"/>
                  </a:lnTo>
                  <a:lnTo>
                    <a:pt x="81" y="107"/>
                  </a:lnTo>
                  <a:lnTo>
                    <a:pt x="81" y="107"/>
                  </a:lnTo>
                  <a:lnTo>
                    <a:pt x="83" y="107"/>
                  </a:lnTo>
                  <a:lnTo>
                    <a:pt x="83" y="107"/>
                  </a:lnTo>
                  <a:lnTo>
                    <a:pt x="83" y="109"/>
                  </a:lnTo>
                  <a:lnTo>
                    <a:pt x="83" y="109"/>
                  </a:lnTo>
                  <a:lnTo>
                    <a:pt x="83" y="111"/>
                  </a:lnTo>
                  <a:lnTo>
                    <a:pt x="83" y="111"/>
                  </a:lnTo>
                  <a:lnTo>
                    <a:pt x="85" y="111"/>
                  </a:lnTo>
                  <a:lnTo>
                    <a:pt x="85" y="111"/>
                  </a:lnTo>
                  <a:lnTo>
                    <a:pt x="85" y="114"/>
                  </a:lnTo>
                  <a:lnTo>
                    <a:pt x="85" y="114"/>
                  </a:lnTo>
                  <a:lnTo>
                    <a:pt x="85" y="116"/>
                  </a:lnTo>
                  <a:lnTo>
                    <a:pt x="85" y="116"/>
                  </a:lnTo>
                  <a:lnTo>
                    <a:pt x="57" y="116"/>
                  </a:lnTo>
                  <a:lnTo>
                    <a:pt x="57" y="116"/>
                  </a:lnTo>
                  <a:lnTo>
                    <a:pt x="57" y="83"/>
                  </a:lnTo>
                  <a:lnTo>
                    <a:pt x="57" y="83"/>
                  </a:lnTo>
                  <a:lnTo>
                    <a:pt x="50" y="83"/>
                  </a:lnTo>
                  <a:lnTo>
                    <a:pt x="50" y="83"/>
                  </a:lnTo>
                  <a:lnTo>
                    <a:pt x="50" y="76"/>
                  </a:lnTo>
                  <a:lnTo>
                    <a:pt x="50" y="76"/>
                  </a:lnTo>
                  <a:lnTo>
                    <a:pt x="45" y="76"/>
                  </a:lnTo>
                  <a:lnTo>
                    <a:pt x="45" y="76"/>
                  </a:lnTo>
                  <a:lnTo>
                    <a:pt x="43" y="71"/>
                  </a:lnTo>
                  <a:lnTo>
                    <a:pt x="43" y="71"/>
                  </a:lnTo>
                  <a:lnTo>
                    <a:pt x="38" y="71"/>
                  </a:lnTo>
                  <a:lnTo>
                    <a:pt x="38" y="71"/>
                  </a:lnTo>
                  <a:lnTo>
                    <a:pt x="38" y="64"/>
                  </a:lnTo>
                  <a:lnTo>
                    <a:pt x="38" y="64"/>
                  </a:lnTo>
                  <a:lnTo>
                    <a:pt x="31" y="64"/>
                  </a:lnTo>
                  <a:lnTo>
                    <a:pt x="31" y="64"/>
                  </a:lnTo>
                  <a:lnTo>
                    <a:pt x="31" y="59"/>
                  </a:lnTo>
                  <a:lnTo>
                    <a:pt x="31" y="59"/>
                  </a:lnTo>
                  <a:lnTo>
                    <a:pt x="26" y="59"/>
                  </a:lnTo>
                  <a:lnTo>
                    <a:pt x="26" y="59"/>
                  </a:lnTo>
                  <a:lnTo>
                    <a:pt x="26" y="52"/>
                  </a:lnTo>
                  <a:lnTo>
                    <a:pt x="26" y="52"/>
                  </a:lnTo>
                  <a:lnTo>
                    <a:pt x="19" y="52"/>
                  </a:lnTo>
                  <a:lnTo>
                    <a:pt x="19" y="52"/>
                  </a:lnTo>
                  <a:lnTo>
                    <a:pt x="19" y="48"/>
                  </a:lnTo>
                  <a:lnTo>
                    <a:pt x="19" y="48"/>
                  </a:lnTo>
                  <a:lnTo>
                    <a:pt x="12" y="48"/>
                  </a:lnTo>
                  <a:lnTo>
                    <a:pt x="12" y="48"/>
                  </a:lnTo>
                  <a:lnTo>
                    <a:pt x="12" y="43"/>
                  </a:lnTo>
                  <a:lnTo>
                    <a:pt x="12" y="43"/>
                  </a:lnTo>
                  <a:lnTo>
                    <a:pt x="7" y="41"/>
                  </a:lnTo>
                  <a:lnTo>
                    <a:pt x="7" y="41"/>
                  </a:lnTo>
                  <a:lnTo>
                    <a:pt x="7" y="36"/>
                  </a:lnTo>
                  <a:lnTo>
                    <a:pt x="7" y="36"/>
                  </a:lnTo>
                  <a:lnTo>
                    <a:pt x="0" y="36"/>
                  </a:lnTo>
                  <a:lnTo>
                    <a:pt x="0" y="36"/>
                  </a:lnTo>
                  <a:lnTo>
                    <a:pt x="0" y="3"/>
                  </a:lnTo>
                  <a:lnTo>
                    <a:pt x="0" y="3"/>
                  </a:lnTo>
                  <a:lnTo>
                    <a:pt x="0" y="3"/>
                  </a:lnTo>
                  <a:lnTo>
                    <a:pt x="0" y="3"/>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32" name="Freeform 831"/>
            <p:cNvSpPr>
              <a:spLocks/>
            </p:cNvSpPr>
            <p:nvPr/>
          </p:nvSpPr>
          <p:spPr bwMode="auto">
            <a:xfrm>
              <a:off x="2021" y="1192"/>
              <a:ext cx="255" cy="326"/>
            </a:xfrm>
            <a:custGeom>
              <a:avLst/>
              <a:gdLst/>
              <a:ahLst/>
              <a:cxnLst>
                <a:cxn ang="0">
                  <a:pos x="135" y="83"/>
                </a:cxn>
                <a:cxn ang="0">
                  <a:pos x="135" y="185"/>
                </a:cxn>
                <a:cxn ang="0">
                  <a:pos x="71" y="185"/>
                </a:cxn>
                <a:cxn ang="0">
                  <a:pos x="73" y="175"/>
                </a:cxn>
                <a:cxn ang="0">
                  <a:pos x="73" y="170"/>
                </a:cxn>
                <a:cxn ang="0">
                  <a:pos x="71" y="163"/>
                </a:cxn>
                <a:cxn ang="0">
                  <a:pos x="69" y="156"/>
                </a:cxn>
                <a:cxn ang="0">
                  <a:pos x="69" y="149"/>
                </a:cxn>
                <a:cxn ang="0">
                  <a:pos x="69" y="145"/>
                </a:cxn>
                <a:cxn ang="0">
                  <a:pos x="69" y="140"/>
                </a:cxn>
                <a:cxn ang="0">
                  <a:pos x="66" y="135"/>
                </a:cxn>
                <a:cxn ang="0">
                  <a:pos x="62" y="133"/>
                </a:cxn>
                <a:cxn ang="0">
                  <a:pos x="54" y="130"/>
                </a:cxn>
                <a:cxn ang="0">
                  <a:pos x="45" y="128"/>
                </a:cxn>
                <a:cxn ang="0">
                  <a:pos x="40" y="126"/>
                </a:cxn>
                <a:cxn ang="0">
                  <a:pos x="40" y="121"/>
                </a:cxn>
                <a:cxn ang="0">
                  <a:pos x="36" y="114"/>
                </a:cxn>
                <a:cxn ang="0">
                  <a:pos x="36" y="107"/>
                </a:cxn>
                <a:cxn ang="0">
                  <a:pos x="31" y="104"/>
                </a:cxn>
                <a:cxn ang="0">
                  <a:pos x="26" y="100"/>
                </a:cxn>
                <a:cxn ang="0">
                  <a:pos x="21" y="97"/>
                </a:cxn>
                <a:cxn ang="0">
                  <a:pos x="19" y="93"/>
                </a:cxn>
                <a:cxn ang="0">
                  <a:pos x="19" y="90"/>
                </a:cxn>
                <a:cxn ang="0">
                  <a:pos x="17" y="85"/>
                </a:cxn>
                <a:cxn ang="0">
                  <a:pos x="14" y="83"/>
                </a:cxn>
                <a:cxn ang="0">
                  <a:pos x="10" y="85"/>
                </a:cxn>
                <a:cxn ang="0">
                  <a:pos x="5" y="81"/>
                </a:cxn>
                <a:cxn ang="0">
                  <a:pos x="2" y="76"/>
                </a:cxn>
                <a:cxn ang="0">
                  <a:pos x="2" y="71"/>
                </a:cxn>
                <a:cxn ang="0">
                  <a:pos x="5" y="69"/>
                </a:cxn>
                <a:cxn ang="0">
                  <a:pos x="5" y="69"/>
                </a:cxn>
                <a:cxn ang="0">
                  <a:pos x="5" y="64"/>
                </a:cxn>
                <a:cxn ang="0">
                  <a:pos x="2" y="59"/>
                </a:cxn>
                <a:cxn ang="0">
                  <a:pos x="2" y="57"/>
                </a:cxn>
                <a:cxn ang="0">
                  <a:pos x="2" y="55"/>
                </a:cxn>
                <a:cxn ang="0">
                  <a:pos x="5" y="50"/>
                </a:cxn>
                <a:cxn ang="0">
                  <a:pos x="0" y="45"/>
                </a:cxn>
                <a:cxn ang="0">
                  <a:pos x="0" y="41"/>
                </a:cxn>
                <a:cxn ang="0">
                  <a:pos x="0" y="31"/>
                </a:cxn>
                <a:cxn ang="0">
                  <a:pos x="2" y="29"/>
                </a:cxn>
                <a:cxn ang="0">
                  <a:pos x="7" y="26"/>
                </a:cxn>
                <a:cxn ang="0">
                  <a:pos x="7" y="19"/>
                </a:cxn>
                <a:cxn ang="0">
                  <a:pos x="14" y="15"/>
                </a:cxn>
                <a:cxn ang="0">
                  <a:pos x="21" y="12"/>
                </a:cxn>
                <a:cxn ang="0">
                  <a:pos x="28" y="7"/>
                </a:cxn>
                <a:cxn ang="0">
                  <a:pos x="38" y="7"/>
                </a:cxn>
                <a:cxn ang="0">
                  <a:pos x="45" y="10"/>
                </a:cxn>
                <a:cxn ang="0">
                  <a:pos x="54" y="10"/>
                </a:cxn>
                <a:cxn ang="0">
                  <a:pos x="64" y="12"/>
                </a:cxn>
                <a:cxn ang="0">
                  <a:pos x="71" y="10"/>
                </a:cxn>
                <a:cxn ang="0">
                  <a:pos x="78" y="7"/>
                </a:cxn>
                <a:cxn ang="0">
                  <a:pos x="83" y="7"/>
                </a:cxn>
                <a:cxn ang="0">
                  <a:pos x="92" y="7"/>
                </a:cxn>
                <a:cxn ang="0">
                  <a:pos x="97" y="5"/>
                </a:cxn>
                <a:cxn ang="0">
                  <a:pos x="106" y="3"/>
                </a:cxn>
                <a:cxn ang="0">
                  <a:pos x="113" y="3"/>
                </a:cxn>
                <a:cxn ang="0">
                  <a:pos x="121" y="0"/>
                </a:cxn>
                <a:cxn ang="0">
                  <a:pos x="132" y="3"/>
                </a:cxn>
                <a:cxn ang="0">
                  <a:pos x="139" y="7"/>
                </a:cxn>
                <a:cxn ang="0">
                  <a:pos x="147" y="10"/>
                </a:cxn>
              </a:cxnLst>
              <a:rect l="0" t="0" r="r" b="b"/>
              <a:pathLst>
                <a:path w="147" h="187">
                  <a:moveTo>
                    <a:pt x="147" y="10"/>
                  </a:moveTo>
                  <a:lnTo>
                    <a:pt x="147" y="33"/>
                  </a:lnTo>
                  <a:lnTo>
                    <a:pt x="147" y="33"/>
                  </a:lnTo>
                  <a:lnTo>
                    <a:pt x="147" y="81"/>
                  </a:lnTo>
                  <a:lnTo>
                    <a:pt x="147" y="81"/>
                  </a:lnTo>
                  <a:lnTo>
                    <a:pt x="135" y="83"/>
                  </a:lnTo>
                  <a:lnTo>
                    <a:pt x="135" y="83"/>
                  </a:lnTo>
                  <a:lnTo>
                    <a:pt x="135" y="116"/>
                  </a:lnTo>
                  <a:lnTo>
                    <a:pt x="135" y="116"/>
                  </a:lnTo>
                  <a:lnTo>
                    <a:pt x="135" y="178"/>
                  </a:lnTo>
                  <a:lnTo>
                    <a:pt x="135" y="178"/>
                  </a:lnTo>
                  <a:lnTo>
                    <a:pt x="135" y="185"/>
                  </a:lnTo>
                  <a:lnTo>
                    <a:pt x="135" y="185"/>
                  </a:lnTo>
                  <a:lnTo>
                    <a:pt x="69" y="187"/>
                  </a:lnTo>
                  <a:lnTo>
                    <a:pt x="69" y="187"/>
                  </a:lnTo>
                  <a:lnTo>
                    <a:pt x="69" y="185"/>
                  </a:lnTo>
                  <a:lnTo>
                    <a:pt x="69" y="185"/>
                  </a:lnTo>
                  <a:lnTo>
                    <a:pt x="71" y="185"/>
                  </a:lnTo>
                  <a:lnTo>
                    <a:pt x="71" y="185"/>
                  </a:lnTo>
                  <a:lnTo>
                    <a:pt x="71" y="182"/>
                  </a:lnTo>
                  <a:lnTo>
                    <a:pt x="71" y="182"/>
                  </a:lnTo>
                  <a:lnTo>
                    <a:pt x="71" y="178"/>
                  </a:lnTo>
                  <a:lnTo>
                    <a:pt x="71" y="178"/>
                  </a:lnTo>
                  <a:lnTo>
                    <a:pt x="73" y="175"/>
                  </a:lnTo>
                  <a:lnTo>
                    <a:pt x="73" y="175"/>
                  </a:lnTo>
                  <a:lnTo>
                    <a:pt x="73" y="175"/>
                  </a:lnTo>
                  <a:lnTo>
                    <a:pt x="73" y="175"/>
                  </a:lnTo>
                  <a:lnTo>
                    <a:pt x="73" y="173"/>
                  </a:lnTo>
                  <a:lnTo>
                    <a:pt x="73" y="173"/>
                  </a:lnTo>
                  <a:lnTo>
                    <a:pt x="73" y="170"/>
                  </a:lnTo>
                  <a:lnTo>
                    <a:pt x="73" y="170"/>
                  </a:lnTo>
                  <a:lnTo>
                    <a:pt x="73" y="170"/>
                  </a:lnTo>
                  <a:lnTo>
                    <a:pt x="73" y="170"/>
                  </a:lnTo>
                  <a:lnTo>
                    <a:pt x="73" y="168"/>
                  </a:lnTo>
                  <a:lnTo>
                    <a:pt x="73" y="168"/>
                  </a:lnTo>
                  <a:lnTo>
                    <a:pt x="71" y="163"/>
                  </a:lnTo>
                  <a:lnTo>
                    <a:pt x="71" y="163"/>
                  </a:lnTo>
                  <a:lnTo>
                    <a:pt x="69" y="161"/>
                  </a:lnTo>
                  <a:lnTo>
                    <a:pt x="69" y="161"/>
                  </a:lnTo>
                  <a:lnTo>
                    <a:pt x="69" y="159"/>
                  </a:lnTo>
                  <a:lnTo>
                    <a:pt x="69" y="159"/>
                  </a:lnTo>
                  <a:lnTo>
                    <a:pt x="69" y="156"/>
                  </a:lnTo>
                  <a:lnTo>
                    <a:pt x="69" y="156"/>
                  </a:lnTo>
                  <a:lnTo>
                    <a:pt x="69" y="154"/>
                  </a:lnTo>
                  <a:lnTo>
                    <a:pt x="69" y="154"/>
                  </a:lnTo>
                  <a:lnTo>
                    <a:pt x="66" y="152"/>
                  </a:lnTo>
                  <a:lnTo>
                    <a:pt x="66" y="152"/>
                  </a:lnTo>
                  <a:lnTo>
                    <a:pt x="69" y="149"/>
                  </a:lnTo>
                  <a:lnTo>
                    <a:pt x="69" y="149"/>
                  </a:lnTo>
                  <a:lnTo>
                    <a:pt x="69" y="147"/>
                  </a:lnTo>
                  <a:lnTo>
                    <a:pt x="69" y="147"/>
                  </a:lnTo>
                  <a:lnTo>
                    <a:pt x="69" y="145"/>
                  </a:lnTo>
                  <a:lnTo>
                    <a:pt x="69" y="145"/>
                  </a:lnTo>
                  <a:lnTo>
                    <a:pt x="69" y="145"/>
                  </a:lnTo>
                  <a:lnTo>
                    <a:pt x="69" y="145"/>
                  </a:lnTo>
                  <a:lnTo>
                    <a:pt x="69" y="142"/>
                  </a:lnTo>
                  <a:lnTo>
                    <a:pt x="69" y="142"/>
                  </a:lnTo>
                  <a:lnTo>
                    <a:pt x="69" y="142"/>
                  </a:lnTo>
                  <a:lnTo>
                    <a:pt x="69" y="142"/>
                  </a:lnTo>
                  <a:lnTo>
                    <a:pt x="69" y="140"/>
                  </a:lnTo>
                  <a:lnTo>
                    <a:pt x="69" y="140"/>
                  </a:lnTo>
                  <a:lnTo>
                    <a:pt x="69" y="137"/>
                  </a:lnTo>
                  <a:lnTo>
                    <a:pt x="69" y="137"/>
                  </a:lnTo>
                  <a:lnTo>
                    <a:pt x="66" y="137"/>
                  </a:lnTo>
                  <a:lnTo>
                    <a:pt x="66" y="137"/>
                  </a:lnTo>
                  <a:lnTo>
                    <a:pt x="66" y="135"/>
                  </a:lnTo>
                  <a:lnTo>
                    <a:pt x="66" y="135"/>
                  </a:lnTo>
                  <a:lnTo>
                    <a:pt x="64" y="135"/>
                  </a:lnTo>
                  <a:lnTo>
                    <a:pt x="64" y="135"/>
                  </a:lnTo>
                  <a:lnTo>
                    <a:pt x="62" y="133"/>
                  </a:lnTo>
                  <a:lnTo>
                    <a:pt x="62" y="133"/>
                  </a:lnTo>
                  <a:lnTo>
                    <a:pt x="62" y="133"/>
                  </a:lnTo>
                  <a:lnTo>
                    <a:pt x="62" y="133"/>
                  </a:lnTo>
                  <a:lnTo>
                    <a:pt x="59" y="133"/>
                  </a:lnTo>
                  <a:lnTo>
                    <a:pt x="59" y="133"/>
                  </a:lnTo>
                  <a:lnTo>
                    <a:pt x="57" y="130"/>
                  </a:lnTo>
                  <a:lnTo>
                    <a:pt x="57" y="130"/>
                  </a:lnTo>
                  <a:lnTo>
                    <a:pt x="54" y="130"/>
                  </a:lnTo>
                  <a:lnTo>
                    <a:pt x="54" y="130"/>
                  </a:lnTo>
                  <a:lnTo>
                    <a:pt x="52" y="130"/>
                  </a:lnTo>
                  <a:lnTo>
                    <a:pt x="52" y="130"/>
                  </a:lnTo>
                  <a:lnTo>
                    <a:pt x="50" y="128"/>
                  </a:lnTo>
                  <a:lnTo>
                    <a:pt x="50" y="128"/>
                  </a:lnTo>
                  <a:lnTo>
                    <a:pt x="45" y="128"/>
                  </a:lnTo>
                  <a:lnTo>
                    <a:pt x="45" y="128"/>
                  </a:lnTo>
                  <a:lnTo>
                    <a:pt x="45" y="128"/>
                  </a:lnTo>
                  <a:lnTo>
                    <a:pt x="45" y="128"/>
                  </a:lnTo>
                  <a:lnTo>
                    <a:pt x="43" y="126"/>
                  </a:lnTo>
                  <a:lnTo>
                    <a:pt x="43" y="126"/>
                  </a:lnTo>
                  <a:lnTo>
                    <a:pt x="40" y="126"/>
                  </a:lnTo>
                  <a:lnTo>
                    <a:pt x="40" y="126"/>
                  </a:lnTo>
                  <a:lnTo>
                    <a:pt x="40" y="123"/>
                  </a:lnTo>
                  <a:lnTo>
                    <a:pt x="40" y="123"/>
                  </a:lnTo>
                  <a:lnTo>
                    <a:pt x="40" y="123"/>
                  </a:lnTo>
                  <a:lnTo>
                    <a:pt x="40" y="123"/>
                  </a:lnTo>
                  <a:lnTo>
                    <a:pt x="40" y="121"/>
                  </a:lnTo>
                  <a:lnTo>
                    <a:pt x="40" y="121"/>
                  </a:lnTo>
                  <a:lnTo>
                    <a:pt x="38" y="119"/>
                  </a:lnTo>
                  <a:lnTo>
                    <a:pt x="38" y="119"/>
                  </a:lnTo>
                  <a:lnTo>
                    <a:pt x="36" y="114"/>
                  </a:lnTo>
                  <a:lnTo>
                    <a:pt x="36" y="114"/>
                  </a:lnTo>
                  <a:lnTo>
                    <a:pt x="36" y="114"/>
                  </a:lnTo>
                  <a:lnTo>
                    <a:pt x="36" y="114"/>
                  </a:lnTo>
                  <a:lnTo>
                    <a:pt x="36" y="109"/>
                  </a:lnTo>
                  <a:lnTo>
                    <a:pt x="36" y="109"/>
                  </a:lnTo>
                  <a:lnTo>
                    <a:pt x="36" y="107"/>
                  </a:lnTo>
                  <a:lnTo>
                    <a:pt x="36" y="107"/>
                  </a:lnTo>
                  <a:lnTo>
                    <a:pt x="36" y="107"/>
                  </a:lnTo>
                  <a:lnTo>
                    <a:pt x="36" y="107"/>
                  </a:lnTo>
                  <a:lnTo>
                    <a:pt x="36" y="107"/>
                  </a:lnTo>
                  <a:lnTo>
                    <a:pt x="36" y="107"/>
                  </a:lnTo>
                  <a:lnTo>
                    <a:pt x="33" y="104"/>
                  </a:lnTo>
                  <a:lnTo>
                    <a:pt x="33" y="104"/>
                  </a:lnTo>
                  <a:lnTo>
                    <a:pt x="31" y="104"/>
                  </a:lnTo>
                  <a:lnTo>
                    <a:pt x="31" y="104"/>
                  </a:lnTo>
                  <a:lnTo>
                    <a:pt x="28" y="102"/>
                  </a:lnTo>
                  <a:lnTo>
                    <a:pt x="28" y="102"/>
                  </a:lnTo>
                  <a:lnTo>
                    <a:pt x="26" y="100"/>
                  </a:lnTo>
                  <a:lnTo>
                    <a:pt x="26" y="100"/>
                  </a:lnTo>
                  <a:lnTo>
                    <a:pt x="26" y="100"/>
                  </a:lnTo>
                  <a:lnTo>
                    <a:pt x="26" y="100"/>
                  </a:lnTo>
                  <a:lnTo>
                    <a:pt x="24" y="100"/>
                  </a:lnTo>
                  <a:lnTo>
                    <a:pt x="24" y="100"/>
                  </a:lnTo>
                  <a:lnTo>
                    <a:pt x="24" y="97"/>
                  </a:lnTo>
                  <a:lnTo>
                    <a:pt x="24" y="97"/>
                  </a:lnTo>
                  <a:lnTo>
                    <a:pt x="21" y="97"/>
                  </a:lnTo>
                  <a:lnTo>
                    <a:pt x="21" y="97"/>
                  </a:lnTo>
                  <a:lnTo>
                    <a:pt x="21" y="95"/>
                  </a:lnTo>
                  <a:lnTo>
                    <a:pt x="21" y="95"/>
                  </a:lnTo>
                  <a:lnTo>
                    <a:pt x="19" y="95"/>
                  </a:lnTo>
                  <a:lnTo>
                    <a:pt x="19" y="95"/>
                  </a:lnTo>
                  <a:lnTo>
                    <a:pt x="19" y="93"/>
                  </a:lnTo>
                  <a:lnTo>
                    <a:pt x="19" y="93"/>
                  </a:lnTo>
                  <a:lnTo>
                    <a:pt x="19" y="93"/>
                  </a:lnTo>
                  <a:lnTo>
                    <a:pt x="19" y="93"/>
                  </a:lnTo>
                  <a:lnTo>
                    <a:pt x="19" y="90"/>
                  </a:lnTo>
                  <a:lnTo>
                    <a:pt x="19" y="90"/>
                  </a:lnTo>
                  <a:lnTo>
                    <a:pt x="19" y="90"/>
                  </a:lnTo>
                  <a:lnTo>
                    <a:pt x="19" y="90"/>
                  </a:lnTo>
                  <a:lnTo>
                    <a:pt x="19" y="88"/>
                  </a:lnTo>
                  <a:lnTo>
                    <a:pt x="19" y="88"/>
                  </a:lnTo>
                  <a:lnTo>
                    <a:pt x="19" y="88"/>
                  </a:lnTo>
                  <a:lnTo>
                    <a:pt x="19" y="88"/>
                  </a:lnTo>
                  <a:lnTo>
                    <a:pt x="17" y="85"/>
                  </a:lnTo>
                  <a:lnTo>
                    <a:pt x="17" y="85"/>
                  </a:lnTo>
                  <a:lnTo>
                    <a:pt x="17" y="83"/>
                  </a:lnTo>
                  <a:lnTo>
                    <a:pt x="17" y="83"/>
                  </a:lnTo>
                  <a:lnTo>
                    <a:pt x="14" y="83"/>
                  </a:lnTo>
                  <a:lnTo>
                    <a:pt x="14" y="83"/>
                  </a:lnTo>
                  <a:lnTo>
                    <a:pt x="14" y="83"/>
                  </a:lnTo>
                  <a:lnTo>
                    <a:pt x="14" y="83"/>
                  </a:lnTo>
                  <a:lnTo>
                    <a:pt x="12" y="85"/>
                  </a:lnTo>
                  <a:lnTo>
                    <a:pt x="12" y="85"/>
                  </a:lnTo>
                  <a:lnTo>
                    <a:pt x="12" y="85"/>
                  </a:lnTo>
                  <a:lnTo>
                    <a:pt x="12" y="85"/>
                  </a:lnTo>
                  <a:lnTo>
                    <a:pt x="10" y="85"/>
                  </a:lnTo>
                  <a:lnTo>
                    <a:pt x="10" y="85"/>
                  </a:lnTo>
                  <a:lnTo>
                    <a:pt x="10" y="85"/>
                  </a:lnTo>
                  <a:lnTo>
                    <a:pt x="10" y="85"/>
                  </a:lnTo>
                  <a:lnTo>
                    <a:pt x="7" y="83"/>
                  </a:lnTo>
                  <a:lnTo>
                    <a:pt x="7" y="83"/>
                  </a:lnTo>
                  <a:lnTo>
                    <a:pt x="5" y="81"/>
                  </a:lnTo>
                  <a:lnTo>
                    <a:pt x="5" y="81"/>
                  </a:lnTo>
                  <a:lnTo>
                    <a:pt x="5" y="81"/>
                  </a:lnTo>
                  <a:lnTo>
                    <a:pt x="5" y="81"/>
                  </a:lnTo>
                  <a:lnTo>
                    <a:pt x="2" y="78"/>
                  </a:lnTo>
                  <a:lnTo>
                    <a:pt x="2" y="78"/>
                  </a:lnTo>
                  <a:lnTo>
                    <a:pt x="2" y="76"/>
                  </a:lnTo>
                  <a:lnTo>
                    <a:pt x="2" y="76"/>
                  </a:lnTo>
                  <a:lnTo>
                    <a:pt x="2" y="76"/>
                  </a:lnTo>
                  <a:lnTo>
                    <a:pt x="2" y="76"/>
                  </a:lnTo>
                  <a:lnTo>
                    <a:pt x="2" y="74"/>
                  </a:lnTo>
                  <a:lnTo>
                    <a:pt x="2" y="74"/>
                  </a:lnTo>
                  <a:lnTo>
                    <a:pt x="2" y="71"/>
                  </a:lnTo>
                  <a:lnTo>
                    <a:pt x="2" y="71"/>
                  </a:lnTo>
                  <a:lnTo>
                    <a:pt x="2" y="71"/>
                  </a:lnTo>
                  <a:lnTo>
                    <a:pt x="2" y="71"/>
                  </a:lnTo>
                  <a:lnTo>
                    <a:pt x="2" y="71"/>
                  </a:lnTo>
                  <a:lnTo>
                    <a:pt x="2" y="71"/>
                  </a:lnTo>
                  <a:lnTo>
                    <a:pt x="5" y="69"/>
                  </a:lnTo>
                  <a:lnTo>
                    <a:pt x="5" y="69"/>
                  </a:lnTo>
                  <a:lnTo>
                    <a:pt x="5" y="69"/>
                  </a:lnTo>
                  <a:lnTo>
                    <a:pt x="5" y="69"/>
                  </a:lnTo>
                  <a:lnTo>
                    <a:pt x="5" y="69"/>
                  </a:lnTo>
                  <a:lnTo>
                    <a:pt x="5" y="69"/>
                  </a:lnTo>
                  <a:lnTo>
                    <a:pt x="5" y="69"/>
                  </a:lnTo>
                  <a:lnTo>
                    <a:pt x="5" y="69"/>
                  </a:lnTo>
                  <a:lnTo>
                    <a:pt x="5" y="67"/>
                  </a:lnTo>
                  <a:lnTo>
                    <a:pt x="5" y="67"/>
                  </a:lnTo>
                  <a:lnTo>
                    <a:pt x="5" y="64"/>
                  </a:lnTo>
                  <a:lnTo>
                    <a:pt x="5" y="64"/>
                  </a:lnTo>
                  <a:lnTo>
                    <a:pt x="5" y="64"/>
                  </a:lnTo>
                  <a:lnTo>
                    <a:pt x="5" y="64"/>
                  </a:lnTo>
                  <a:lnTo>
                    <a:pt x="2" y="62"/>
                  </a:lnTo>
                  <a:lnTo>
                    <a:pt x="2" y="62"/>
                  </a:lnTo>
                  <a:lnTo>
                    <a:pt x="2" y="62"/>
                  </a:lnTo>
                  <a:lnTo>
                    <a:pt x="2" y="62"/>
                  </a:lnTo>
                  <a:lnTo>
                    <a:pt x="2" y="59"/>
                  </a:lnTo>
                  <a:lnTo>
                    <a:pt x="2" y="59"/>
                  </a:lnTo>
                  <a:lnTo>
                    <a:pt x="5" y="57"/>
                  </a:lnTo>
                  <a:lnTo>
                    <a:pt x="5" y="57"/>
                  </a:lnTo>
                  <a:lnTo>
                    <a:pt x="5" y="57"/>
                  </a:lnTo>
                  <a:lnTo>
                    <a:pt x="5" y="57"/>
                  </a:lnTo>
                  <a:lnTo>
                    <a:pt x="2" y="57"/>
                  </a:lnTo>
                  <a:lnTo>
                    <a:pt x="2" y="57"/>
                  </a:lnTo>
                  <a:lnTo>
                    <a:pt x="2" y="57"/>
                  </a:lnTo>
                  <a:lnTo>
                    <a:pt x="2" y="57"/>
                  </a:lnTo>
                  <a:lnTo>
                    <a:pt x="2" y="57"/>
                  </a:lnTo>
                  <a:lnTo>
                    <a:pt x="2" y="57"/>
                  </a:lnTo>
                  <a:lnTo>
                    <a:pt x="2" y="55"/>
                  </a:lnTo>
                  <a:lnTo>
                    <a:pt x="2" y="55"/>
                  </a:lnTo>
                  <a:lnTo>
                    <a:pt x="2" y="52"/>
                  </a:lnTo>
                  <a:lnTo>
                    <a:pt x="2" y="52"/>
                  </a:lnTo>
                  <a:lnTo>
                    <a:pt x="5" y="50"/>
                  </a:lnTo>
                  <a:lnTo>
                    <a:pt x="5" y="50"/>
                  </a:lnTo>
                  <a:lnTo>
                    <a:pt x="5" y="50"/>
                  </a:lnTo>
                  <a:lnTo>
                    <a:pt x="5" y="50"/>
                  </a:lnTo>
                  <a:lnTo>
                    <a:pt x="2" y="48"/>
                  </a:lnTo>
                  <a:lnTo>
                    <a:pt x="2" y="48"/>
                  </a:lnTo>
                  <a:lnTo>
                    <a:pt x="2" y="48"/>
                  </a:lnTo>
                  <a:lnTo>
                    <a:pt x="2" y="48"/>
                  </a:lnTo>
                  <a:lnTo>
                    <a:pt x="0" y="45"/>
                  </a:lnTo>
                  <a:lnTo>
                    <a:pt x="0" y="45"/>
                  </a:lnTo>
                  <a:lnTo>
                    <a:pt x="0" y="45"/>
                  </a:lnTo>
                  <a:lnTo>
                    <a:pt x="0" y="45"/>
                  </a:lnTo>
                  <a:lnTo>
                    <a:pt x="0" y="43"/>
                  </a:lnTo>
                  <a:lnTo>
                    <a:pt x="0" y="43"/>
                  </a:lnTo>
                  <a:lnTo>
                    <a:pt x="0" y="41"/>
                  </a:lnTo>
                  <a:lnTo>
                    <a:pt x="0" y="41"/>
                  </a:lnTo>
                  <a:lnTo>
                    <a:pt x="0" y="38"/>
                  </a:lnTo>
                  <a:lnTo>
                    <a:pt x="0" y="38"/>
                  </a:lnTo>
                  <a:lnTo>
                    <a:pt x="0" y="33"/>
                  </a:lnTo>
                  <a:lnTo>
                    <a:pt x="0" y="33"/>
                  </a:lnTo>
                  <a:lnTo>
                    <a:pt x="0" y="31"/>
                  </a:lnTo>
                  <a:lnTo>
                    <a:pt x="0" y="31"/>
                  </a:lnTo>
                  <a:lnTo>
                    <a:pt x="0" y="29"/>
                  </a:lnTo>
                  <a:lnTo>
                    <a:pt x="0" y="29"/>
                  </a:lnTo>
                  <a:lnTo>
                    <a:pt x="2" y="29"/>
                  </a:lnTo>
                  <a:lnTo>
                    <a:pt x="2" y="29"/>
                  </a:lnTo>
                  <a:lnTo>
                    <a:pt x="2" y="29"/>
                  </a:lnTo>
                  <a:lnTo>
                    <a:pt x="2" y="29"/>
                  </a:lnTo>
                  <a:lnTo>
                    <a:pt x="5" y="29"/>
                  </a:lnTo>
                  <a:lnTo>
                    <a:pt x="5" y="29"/>
                  </a:lnTo>
                  <a:lnTo>
                    <a:pt x="7" y="26"/>
                  </a:lnTo>
                  <a:lnTo>
                    <a:pt x="7" y="26"/>
                  </a:lnTo>
                  <a:lnTo>
                    <a:pt x="7" y="26"/>
                  </a:lnTo>
                  <a:lnTo>
                    <a:pt x="7" y="26"/>
                  </a:lnTo>
                  <a:lnTo>
                    <a:pt x="7" y="24"/>
                  </a:lnTo>
                  <a:lnTo>
                    <a:pt x="7" y="24"/>
                  </a:lnTo>
                  <a:lnTo>
                    <a:pt x="7" y="22"/>
                  </a:lnTo>
                  <a:lnTo>
                    <a:pt x="7" y="22"/>
                  </a:lnTo>
                  <a:lnTo>
                    <a:pt x="7" y="19"/>
                  </a:lnTo>
                  <a:lnTo>
                    <a:pt x="7" y="19"/>
                  </a:lnTo>
                  <a:lnTo>
                    <a:pt x="12" y="17"/>
                  </a:lnTo>
                  <a:lnTo>
                    <a:pt x="12" y="17"/>
                  </a:lnTo>
                  <a:lnTo>
                    <a:pt x="12" y="17"/>
                  </a:lnTo>
                  <a:lnTo>
                    <a:pt x="12" y="17"/>
                  </a:lnTo>
                  <a:lnTo>
                    <a:pt x="14" y="15"/>
                  </a:lnTo>
                  <a:lnTo>
                    <a:pt x="14" y="15"/>
                  </a:lnTo>
                  <a:lnTo>
                    <a:pt x="17" y="12"/>
                  </a:lnTo>
                  <a:lnTo>
                    <a:pt x="17" y="12"/>
                  </a:lnTo>
                  <a:lnTo>
                    <a:pt x="19" y="12"/>
                  </a:lnTo>
                  <a:lnTo>
                    <a:pt x="19" y="12"/>
                  </a:lnTo>
                  <a:lnTo>
                    <a:pt x="21" y="12"/>
                  </a:lnTo>
                  <a:lnTo>
                    <a:pt x="21" y="12"/>
                  </a:lnTo>
                  <a:lnTo>
                    <a:pt x="24" y="10"/>
                  </a:lnTo>
                  <a:lnTo>
                    <a:pt x="24" y="10"/>
                  </a:lnTo>
                  <a:lnTo>
                    <a:pt x="26" y="10"/>
                  </a:lnTo>
                  <a:lnTo>
                    <a:pt x="26" y="10"/>
                  </a:lnTo>
                  <a:lnTo>
                    <a:pt x="28" y="7"/>
                  </a:lnTo>
                  <a:lnTo>
                    <a:pt x="28" y="7"/>
                  </a:lnTo>
                  <a:lnTo>
                    <a:pt x="31" y="7"/>
                  </a:lnTo>
                  <a:lnTo>
                    <a:pt x="31" y="7"/>
                  </a:lnTo>
                  <a:lnTo>
                    <a:pt x="36" y="7"/>
                  </a:lnTo>
                  <a:lnTo>
                    <a:pt x="36" y="7"/>
                  </a:lnTo>
                  <a:lnTo>
                    <a:pt x="38" y="7"/>
                  </a:lnTo>
                  <a:lnTo>
                    <a:pt x="38" y="7"/>
                  </a:lnTo>
                  <a:lnTo>
                    <a:pt x="40" y="7"/>
                  </a:lnTo>
                  <a:lnTo>
                    <a:pt x="40" y="7"/>
                  </a:lnTo>
                  <a:lnTo>
                    <a:pt x="43" y="7"/>
                  </a:lnTo>
                  <a:lnTo>
                    <a:pt x="43" y="7"/>
                  </a:lnTo>
                  <a:lnTo>
                    <a:pt x="45" y="10"/>
                  </a:lnTo>
                  <a:lnTo>
                    <a:pt x="45" y="10"/>
                  </a:lnTo>
                  <a:lnTo>
                    <a:pt x="50" y="10"/>
                  </a:lnTo>
                  <a:lnTo>
                    <a:pt x="50" y="10"/>
                  </a:lnTo>
                  <a:lnTo>
                    <a:pt x="52" y="10"/>
                  </a:lnTo>
                  <a:lnTo>
                    <a:pt x="52" y="10"/>
                  </a:lnTo>
                  <a:lnTo>
                    <a:pt x="54" y="10"/>
                  </a:lnTo>
                  <a:lnTo>
                    <a:pt x="54" y="10"/>
                  </a:lnTo>
                  <a:lnTo>
                    <a:pt x="57" y="10"/>
                  </a:lnTo>
                  <a:lnTo>
                    <a:pt x="57" y="10"/>
                  </a:lnTo>
                  <a:lnTo>
                    <a:pt x="57" y="10"/>
                  </a:lnTo>
                  <a:lnTo>
                    <a:pt x="57" y="10"/>
                  </a:lnTo>
                  <a:lnTo>
                    <a:pt x="64" y="12"/>
                  </a:lnTo>
                  <a:lnTo>
                    <a:pt x="64" y="12"/>
                  </a:lnTo>
                  <a:lnTo>
                    <a:pt x="66" y="12"/>
                  </a:lnTo>
                  <a:lnTo>
                    <a:pt x="66" y="12"/>
                  </a:lnTo>
                  <a:lnTo>
                    <a:pt x="66" y="12"/>
                  </a:lnTo>
                  <a:lnTo>
                    <a:pt x="66" y="12"/>
                  </a:lnTo>
                  <a:lnTo>
                    <a:pt x="71" y="10"/>
                  </a:lnTo>
                  <a:lnTo>
                    <a:pt x="71" y="10"/>
                  </a:lnTo>
                  <a:lnTo>
                    <a:pt x="73" y="10"/>
                  </a:lnTo>
                  <a:lnTo>
                    <a:pt x="73" y="10"/>
                  </a:lnTo>
                  <a:lnTo>
                    <a:pt x="73" y="10"/>
                  </a:lnTo>
                  <a:lnTo>
                    <a:pt x="73" y="10"/>
                  </a:lnTo>
                  <a:lnTo>
                    <a:pt x="78" y="7"/>
                  </a:lnTo>
                  <a:lnTo>
                    <a:pt x="78" y="7"/>
                  </a:lnTo>
                  <a:lnTo>
                    <a:pt x="80" y="7"/>
                  </a:lnTo>
                  <a:lnTo>
                    <a:pt x="80" y="7"/>
                  </a:lnTo>
                  <a:lnTo>
                    <a:pt x="80" y="7"/>
                  </a:lnTo>
                  <a:lnTo>
                    <a:pt x="80" y="7"/>
                  </a:lnTo>
                  <a:lnTo>
                    <a:pt x="83" y="7"/>
                  </a:lnTo>
                  <a:lnTo>
                    <a:pt x="83" y="7"/>
                  </a:lnTo>
                  <a:lnTo>
                    <a:pt x="88" y="7"/>
                  </a:lnTo>
                  <a:lnTo>
                    <a:pt x="88" y="7"/>
                  </a:lnTo>
                  <a:lnTo>
                    <a:pt x="90" y="7"/>
                  </a:lnTo>
                  <a:lnTo>
                    <a:pt x="90" y="7"/>
                  </a:lnTo>
                  <a:lnTo>
                    <a:pt x="92" y="7"/>
                  </a:lnTo>
                  <a:lnTo>
                    <a:pt x="92" y="7"/>
                  </a:lnTo>
                  <a:lnTo>
                    <a:pt x="95" y="5"/>
                  </a:lnTo>
                  <a:lnTo>
                    <a:pt x="95" y="5"/>
                  </a:lnTo>
                  <a:lnTo>
                    <a:pt x="95" y="5"/>
                  </a:lnTo>
                  <a:lnTo>
                    <a:pt x="95" y="5"/>
                  </a:lnTo>
                  <a:lnTo>
                    <a:pt x="97" y="5"/>
                  </a:lnTo>
                  <a:lnTo>
                    <a:pt x="97" y="5"/>
                  </a:lnTo>
                  <a:lnTo>
                    <a:pt x="99" y="3"/>
                  </a:lnTo>
                  <a:lnTo>
                    <a:pt x="99" y="3"/>
                  </a:lnTo>
                  <a:lnTo>
                    <a:pt x="102" y="3"/>
                  </a:lnTo>
                  <a:lnTo>
                    <a:pt x="102" y="3"/>
                  </a:lnTo>
                  <a:lnTo>
                    <a:pt x="106" y="3"/>
                  </a:lnTo>
                  <a:lnTo>
                    <a:pt x="106" y="3"/>
                  </a:lnTo>
                  <a:lnTo>
                    <a:pt x="109" y="3"/>
                  </a:lnTo>
                  <a:lnTo>
                    <a:pt x="109" y="3"/>
                  </a:lnTo>
                  <a:lnTo>
                    <a:pt x="111" y="3"/>
                  </a:lnTo>
                  <a:lnTo>
                    <a:pt x="111" y="3"/>
                  </a:lnTo>
                  <a:lnTo>
                    <a:pt x="113" y="3"/>
                  </a:lnTo>
                  <a:lnTo>
                    <a:pt x="113" y="3"/>
                  </a:lnTo>
                  <a:lnTo>
                    <a:pt x="116" y="0"/>
                  </a:lnTo>
                  <a:lnTo>
                    <a:pt x="116" y="0"/>
                  </a:lnTo>
                  <a:lnTo>
                    <a:pt x="118" y="0"/>
                  </a:lnTo>
                  <a:lnTo>
                    <a:pt x="118" y="0"/>
                  </a:lnTo>
                  <a:lnTo>
                    <a:pt x="121" y="0"/>
                  </a:lnTo>
                  <a:lnTo>
                    <a:pt x="121" y="0"/>
                  </a:lnTo>
                  <a:lnTo>
                    <a:pt x="125" y="0"/>
                  </a:lnTo>
                  <a:lnTo>
                    <a:pt x="125" y="0"/>
                  </a:lnTo>
                  <a:lnTo>
                    <a:pt x="128" y="0"/>
                  </a:lnTo>
                  <a:lnTo>
                    <a:pt x="128" y="0"/>
                  </a:lnTo>
                  <a:lnTo>
                    <a:pt x="132" y="3"/>
                  </a:lnTo>
                  <a:lnTo>
                    <a:pt x="132" y="3"/>
                  </a:lnTo>
                  <a:lnTo>
                    <a:pt x="135" y="5"/>
                  </a:lnTo>
                  <a:lnTo>
                    <a:pt x="135" y="5"/>
                  </a:lnTo>
                  <a:lnTo>
                    <a:pt x="137" y="7"/>
                  </a:lnTo>
                  <a:lnTo>
                    <a:pt x="137" y="7"/>
                  </a:lnTo>
                  <a:lnTo>
                    <a:pt x="139" y="7"/>
                  </a:lnTo>
                  <a:lnTo>
                    <a:pt x="139" y="7"/>
                  </a:lnTo>
                  <a:lnTo>
                    <a:pt x="142" y="10"/>
                  </a:lnTo>
                  <a:lnTo>
                    <a:pt x="142" y="10"/>
                  </a:lnTo>
                  <a:lnTo>
                    <a:pt x="144" y="10"/>
                  </a:lnTo>
                  <a:lnTo>
                    <a:pt x="144" y="10"/>
                  </a:lnTo>
                  <a:lnTo>
                    <a:pt x="147" y="10"/>
                  </a:lnTo>
                  <a:lnTo>
                    <a:pt x="147" y="10"/>
                  </a:lnTo>
                  <a:lnTo>
                    <a:pt x="147" y="10"/>
                  </a:lnTo>
                  <a:lnTo>
                    <a:pt x="147" y="1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33" name="Freeform 832"/>
            <p:cNvSpPr>
              <a:spLocks/>
            </p:cNvSpPr>
            <p:nvPr/>
          </p:nvSpPr>
          <p:spPr bwMode="auto">
            <a:xfrm>
              <a:off x="2083" y="1205"/>
              <a:ext cx="756" cy="618"/>
            </a:xfrm>
            <a:custGeom>
              <a:avLst/>
              <a:gdLst/>
              <a:ahLst/>
              <a:cxnLst>
                <a:cxn ang="0">
                  <a:pos x="271" y="41"/>
                </a:cxn>
                <a:cxn ang="0">
                  <a:pos x="274" y="57"/>
                </a:cxn>
                <a:cxn ang="0">
                  <a:pos x="281" y="71"/>
                </a:cxn>
                <a:cxn ang="0">
                  <a:pos x="297" y="76"/>
                </a:cxn>
                <a:cxn ang="0">
                  <a:pos x="295" y="86"/>
                </a:cxn>
                <a:cxn ang="0">
                  <a:pos x="292" y="97"/>
                </a:cxn>
                <a:cxn ang="0">
                  <a:pos x="288" y="107"/>
                </a:cxn>
                <a:cxn ang="0">
                  <a:pos x="288" y="116"/>
                </a:cxn>
                <a:cxn ang="0">
                  <a:pos x="285" y="128"/>
                </a:cxn>
                <a:cxn ang="0">
                  <a:pos x="276" y="138"/>
                </a:cxn>
                <a:cxn ang="0">
                  <a:pos x="266" y="145"/>
                </a:cxn>
                <a:cxn ang="0">
                  <a:pos x="264" y="149"/>
                </a:cxn>
                <a:cxn ang="0">
                  <a:pos x="259" y="156"/>
                </a:cxn>
                <a:cxn ang="0">
                  <a:pos x="252" y="154"/>
                </a:cxn>
                <a:cxn ang="0">
                  <a:pos x="243" y="159"/>
                </a:cxn>
                <a:cxn ang="0">
                  <a:pos x="240" y="168"/>
                </a:cxn>
                <a:cxn ang="0">
                  <a:pos x="240" y="175"/>
                </a:cxn>
                <a:cxn ang="0">
                  <a:pos x="238" y="189"/>
                </a:cxn>
                <a:cxn ang="0">
                  <a:pos x="243" y="199"/>
                </a:cxn>
                <a:cxn ang="0">
                  <a:pos x="252" y="201"/>
                </a:cxn>
                <a:cxn ang="0">
                  <a:pos x="264" y="201"/>
                </a:cxn>
                <a:cxn ang="0">
                  <a:pos x="271" y="204"/>
                </a:cxn>
                <a:cxn ang="0">
                  <a:pos x="281" y="201"/>
                </a:cxn>
                <a:cxn ang="0">
                  <a:pos x="297" y="211"/>
                </a:cxn>
                <a:cxn ang="0">
                  <a:pos x="314" y="218"/>
                </a:cxn>
                <a:cxn ang="0">
                  <a:pos x="323" y="227"/>
                </a:cxn>
                <a:cxn ang="0">
                  <a:pos x="328" y="239"/>
                </a:cxn>
                <a:cxn ang="0">
                  <a:pos x="396" y="251"/>
                </a:cxn>
                <a:cxn ang="0">
                  <a:pos x="401" y="260"/>
                </a:cxn>
                <a:cxn ang="0">
                  <a:pos x="401" y="267"/>
                </a:cxn>
                <a:cxn ang="0">
                  <a:pos x="401" y="279"/>
                </a:cxn>
                <a:cxn ang="0">
                  <a:pos x="401" y="291"/>
                </a:cxn>
                <a:cxn ang="0">
                  <a:pos x="401" y="301"/>
                </a:cxn>
                <a:cxn ang="0">
                  <a:pos x="406" y="310"/>
                </a:cxn>
                <a:cxn ang="0">
                  <a:pos x="411" y="319"/>
                </a:cxn>
                <a:cxn ang="0">
                  <a:pos x="415" y="327"/>
                </a:cxn>
                <a:cxn ang="0">
                  <a:pos x="411" y="334"/>
                </a:cxn>
                <a:cxn ang="0">
                  <a:pos x="422" y="341"/>
                </a:cxn>
                <a:cxn ang="0">
                  <a:pos x="432" y="350"/>
                </a:cxn>
                <a:cxn ang="0">
                  <a:pos x="219" y="352"/>
                </a:cxn>
                <a:cxn ang="0">
                  <a:pos x="18" y="338"/>
                </a:cxn>
                <a:cxn ang="0">
                  <a:pos x="28" y="322"/>
                </a:cxn>
                <a:cxn ang="0">
                  <a:pos x="18" y="312"/>
                </a:cxn>
                <a:cxn ang="0">
                  <a:pos x="4" y="305"/>
                </a:cxn>
                <a:cxn ang="0">
                  <a:pos x="2" y="286"/>
                </a:cxn>
                <a:cxn ang="0">
                  <a:pos x="4" y="275"/>
                </a:cxn>
                <a:cxn ang="0">
                  <a:pos x="14" y="265"/>
                </a:cxn>
                <a:cxn ang="0">
                  <a:pos x="26" y="263"/>
                </a:cxn>
                <a:cxn ang="0">
                  <a:pos x="40" y="256"/>
                </a:cxn>
                <a:cxn ang="0">
                  <a:pos x="47" y="244"/>
                </a:cxn>
                <a:cxn ang="0">
                  <a:pos x="35" y="232"/>
                </a:cxn>
                <a:cxn ang="0">
                  <a:pos x="23" y="218"/>
                </a:cxn>
                <a:cxn ang="0">
                  <a:pos x="21" y="199"/>
                </a:cxn>
                <a:cxn ang="0">
                  <a:pos x="37" y="192"/>
                </a:cxn>
                <a:cxn ang="0">
                  <a:pos x="35" y="180"/>
                </a:cxn>
                <a:cxn ang="0">
                  <a:pos x="120" y="5"/>
                </a:cxn>
                <a:cxn ang="0">
                  <a:pos x="146" y="3"/>
                </a:cxn>
                <a:cxn ang="0">
                  <a:pos x="179" y="15"/>
                </a:cxn>
                <a:cxn ang="0">
                  <a:pos x="198" y="41"/>
                </a:cxn>
                <a:cxn ang="0">
                  <a:pos x="222" y="22"/>
                </a:cxn>
                <a:cxn ang="0">
                  <a:pos x="245" y="22"/>
                </a:cxn>
                <a:cxn ang="0">
                  <a:pos x="271" y="26"/>
                </a:cxn>
              </a:cxnLst>
              <a:rect l="0" t="0" r="r" b="b"/>
              <a:pathLst>
                <a:path w="434" h="355">
                  <a:moveTo>
                    <a:pt x="271" y="26"/>
                  </a:moveTo>
                  <a:lnTo>
                    <a:pt x="271" y="29"/>
                  </a:lnTo>
                  <a:lnTo>
                    <a:pt x="271" y="29"/>
                  </a:lnTo>
                  <a:lnTo>
                    <a:pt x="274" y="34"/>
                  </a:lnTo>
                  <a:lnTo>
                    <a:pt x="274" y="34"/>
                  </a:lnTo>
                  <a:lnTo>
                    <a:pt x="274" y="34"/>
                  </a:lnTo>
                  <a:lnTo>
                    <a:pt x="274" y="34"/>
                  </a:lnTo>
                  <a:lnTo>
                    <a:pt x="274" y="34"/>
                  </a:lnTo>
                  <a:lnTo>
                    <a:pt x="274" y="34"/>
                  </a:lnTo>
                  <a:lnTo>
                    <a:pt x="274" y="36"/>
                  </a:lnTo>
                  <a:lnTo>
                    <a:pt x="274" y="36"/>
                  </a:lnTo>
                  <a:lnTo>
                    <a:pt x="274" y="36"/>
                  </a:lnTo>
                  <a:lnTo>
                    <a:pt x="274" y="36"/>
                  </a:lnTo>
                  <a:lnTo>
                    <a:pt x="274" y="36"/>
                  </a:lnTo>
                  <a:lnTo>
                    <a:pt x="274" y="36"/>
                  </a:lnTo>
                  <a:lnTo>
                    <a:pt x="274" y="38"/>
                  </a:lnTo>
                  <a:lnTo>
                    <a:pt x="274" y="38"/>
                  </a:lnTo>
                  <a:lnTo>
                    <a:pt x="274" y="38"/>
                  </a:lnTo>
                  <a:lnTo>
                    <a:pt x="274" y="38"/>
                  </a:lnTo>
                  <a:lnTo>
                    <a:pt x="271" y="41"/>
                  </a:lnTo>
                  <a:lnTo>
                    <a:pt x="271" y="41"/>
                  </a:lnTo>
                  <a:lnTo>
                    <a:pt x="271" y="41"/>
                  </a:lnTo>
                  <a:lnTo>
                    <a:pt x="271" y="41"/>
                  </a:lnTo>
                  <a:lnTo>
                    <a:pt x="274" y="41"/>
                  </a:lnTo>
                  <a:lnTo>
                    <a:pt x="274" y="41"/>
                  </a:lnTo>
                  <a:lnTo>
                    <a:pt x="274" y="43"/>
                  </a:lnTo>
                  <a:lnTo>
                    <a:pt x="274" y="43"/>
                  </a:lnTo>
                  <a:lnTo>
                    <a:pt x="276" y="43"/>
                  </a:lnTo>
                  <a:lnTo>
                    <a:pt x="276" y="43"/>
                  </a:lnTo>
                  <a:lnTo>
                    <a:pt x="276" y="45"/>
                  </a:lnTo>
                  <a:lnTo>
                    <a:pt x="276" y="45"/>
                  </a:lnTo>
                  <a:lnTo>
                    <a:pt x="276" y="45"/>
                  </a:lnTo>
                  <a:lnTo>
                    <a:pt x="276" y="45"/>
                  </a:lnTo>
                  <a:lnTo>
                    <a:pt x="276" y="48"/>
                  </a:lnTo>
                  <a:lnTo>
                    <a:pt x="276" y="48"/>
                  </a:lnTo>
                  <a:lnTo>
                    <a:pt x="276" y="48"/>
                  </a:lnTo>
                  <a:lnTo>
                    <a:pt x="276" y="48"/>
                  </a:lnTo>
                  <a:lnTo>
                    <a:pt x="276" y="50"/>
                  </a:lnTo>
                  <a:lnTo>
                    <a:pt x="276" y="50"/>
                  </a:lnTo>
                  <a:lnTo>
                    <a:pt x="276" y="52"/>
                  </a:lnTo>
                  <a:lnTo>
                    <a:pt x="276" y="52"/>
                  </a:lnTo>
                  <a:lnTo>
                    <a:pt x="274" y="52"/>
                  </a:lnTo>
                  <a:lnTo>
                    <a:pt x="274" y="52"/>
                  </a:lnTo>
                  <a:lnTo>
                    <a:pt x="274" y="55"/>
                  </a:lnTo>
                  <a:lnTo>
                    <a:pt x="274" y="55"/>
                  </a:lnTo>
                  <a:lnTo>
                    <a:pt x="274" y="57"/>
                  </a:lnTo>
                  <a:lnTo>
                    <a:pt x="274" y="57"/>
                  </a:lnTo>
                  <a:lnTo>
                    <a:pt x="274" y="60"/>
                  </a:lnTo>
                  <a:lnTo>
                    <a:pt x="274" y="60"/>
                  </a:lnTo>
                  <a:lnTo>
                    <a:pt x="276" y="62"/>
                  </a:lnTo>
                  <a:lnTo>
                    <a:pt x="276" y="62"/>
                  </a:lnTo>
                  <a:lnTo>
                    <a:pt x="276" y="64"/>
                  </a:lnTo>
                  <a:lnTo>
                    <a:pt x="276" y="64"/>
                  </a:lnTo>
                  <a:lnTo>
                    <a:pt x="276" y="64"/>
                  </a:lnTo>
                  <a:lnTo>
                    <a:pt x="276" y="64"/>
                  </a:lnTo>
                  <a:lnTo>
                    <a:pt x="276" y="64"/>
                  </a:lnTo>
                  <a:lnTo>
                    <a:pt x="276" y="64"/>
                  </a:lnTo>
                  <a:lnTo>
                    <a:pt x="278" y="67"/>
                  </a:lnTo>
                  <a:lnTo>
                    <a:pt x="278" y="67"/>
                  </a:lnTo>
                  <a:lnTo>
                    <a:pt x="278" y="67"/>
                  </a:lnTo>
                  <a:lnTo>
                    <a:pt x="278" y="67"/>
                  </a:lnTo>
                  <a:lnTo>
                    <a:pt x="281" y="67"/>
                  </a:lnTo>
                  <a:lnTo>
                    <a:pt x="281" y="67"/>
                  </a:lnTo>
                  <a:lnTo>
                    <a:pt x="281" y="69"/>
                  </a:lnTo>
                  <a:lnTo>
                    <a:pt x="281" y="69"/>
                  </a:lnTo>
                  <a:lnTo>
                    <a:pt x="281" y="71"/>
                  </a:lnTo>
                  <a:lnTo>
                    <a:pt x="281" y="71"/>
                  </a:lnTo>
                  <a:lnTo>
                    <a:pt x="281" y="71"/>
                  </a:lnTo>
                  <a:lnTo>
                    <a:pt x="281" y="71"/>
                  </a:lnTo>
                  <a:lnTo>
                    <a:pt x="281" y="71"/>
                  </a:lnTo>
                  <a:lnTo>
                    <a:pt x="281" y="71"/>
                  </a:lnTo>
                  <a:lnTo>
                    <a:pt x="283" y="71"/>
                  </a:lnTo>
                  <a:lnTo>
                    <a:pt x="283" y="71"/>
                  </a:lnTo>
                  <a:lnTo>
                    <a:pt x="283" y="71"/>
                  </a:lnTo>
                  <a:lnTo>
                    <a:pt x="283" y="71"/>
                  </a:lnTo>
                  <a:lnTo>
                    <a:pt x="285" y="71"/>
                  </a:lnTo>
                  <a:lnTo>
                    <a:pt x="285" y="71"/>
                  </a:lnTo>
                  <a:lnTo>
                    <a:pt x="285" y="71"/>
                  </a:lnTo>
                  <a:lnTo>
                    <a:pt x="285" y="71"/>
                  </a:lnTo>
                  <a:lnTo>
                    <a:pt x="288" y="71"/>
                  </a:lnTo>
                  <a:lnTo>
                    <a:pt x="288" y="71"/>
                  </a:lnTo>
                  <a:lnTo>
                    <a:pt x="288" y="71"/>
                  </a:lnTo>
                  <a:lnTo>
                    <a:pt x="288" y="71"/>
                  </a:lnTo>
                  <a:lnTo>
                    <a:pt x="290" y="74"/>
                  </a:lnTo>
                  <a:lnTo>
                    <a:pt x="290" y="74"/>
                  </a:lnTo>
                  <a:lnTo>
                    <a:pt x="292" y="74"/>
                  </a:lnTo>
                  <a:lnTo>
                    <a:pt x="292" y="74"/>
                  </a:lnTo>
                  <a:lnTo>
                    <a:pt x="295" y="76"/>
                  </a:lnTo>
                  <a:lnTo>
                    <a:pt x="295" y="76"/>
                  </a:lnTo>
                  <a:lnTo>
                    <a:pt x="297" y="76"/>
                  </a:lnTo>
                  <a:lnTo>
                    <a:pt x="297" y="76"/>
                  </a:lnTo>
                  <a:lnTo>
                    <a:pt x="297" y="76"/>
                  </a:lnTo>
                  <a:lnTo>
                    <a:pt x="297" y="76"/>
                  </a:lnTo>
                  <a:lnTo>
                    <a:pt x="297" y="78"/>
                  </a:lnTo>
                  <a:lnTo>
                    <a:pt x="297" y="78"/>
                  </a:lnTo>
                  <a:lnTo>
                    <a:pt x="297" y="78"/>
                  </a:lnTo>
                  <a:lnTo>
                    <a:pt x="297" y="78"/>
                  </a:lnTo>
                  <a:lnTo>
                    <a:pt x="297" y="78"/>
                  </a:lnTo>
                  <a:lnTo>
                    <a:pt x="297" y="78"/>
                  </a:lnTo>
                  <a:lnTo>
                    <a:pt x="295" y="81"/>
                  </a:lnTo>
                  <a:lnTo>
                    <a:pt x="295" y="81"/>
                  </a:lnTo>
                  <a:lnTo>
                    <a:pt x="295" y="81"/>
                  </a:lnTo>
                  <a:lnTo>
                    <a:pt x="295" y="81"/>
                  </a:lnTo>
                  <a:lnTo>
                    <a:pt x="295" y="81"/>
                  </a:lnTo>
                  <a:lnTo>
                    <a:pt x="295" y="81"/>
                  </a:lnTo>
                  <a:lnTo>
                    <a:pt x="295" y="81"/>
                  </a:lnTo>
                  <a:lnTo>
                    <a:pt x="295" y="81"/>
                  </a:lnTo>
                  <a:lnTo>
                    <a:pt x="295" y="83"/>
                  </a:lnTo>
                  <a:lnTo>
                    <a:pt x="295" y="83"/>
                  </a:lnTo>
                  <a:lnTo>
                    <a:pt x="295" y="83"/>
                  </a:lnTo>
                  <a:lnTo>
                    <a:pt x="295" y="83"/>
                  </a:lnTo>
                  <a:lnTo>
                    <a:pt x="295" y="83"/>
                  </a:lnTo>
                  <a:lnTo>
                    <a:pt x="295" y="83"/>
                  </a:lnTo>
                  <a:lnTo>
                    <a:pt x="295" y="86"/>
                  </a:lnTo>
                  <a:lnTo>
                    <a:pt x="295" y="86"/>
                  </a:lnTo>
                  <a:lnTo>
                    <a:pt x="295" y="86"/>
                  </a:lnTo>
                  <a:lnTo>
                    <a:pt x="295" y="86"/>
                  </a:lnTo>
                  <a:lnTo>
                    <a:pt x="295" y="86"/>
                  </a:lnTo>
                  <a:lnTo>
                    <a:pt x="295" y="86"/>
                  </a:lnTo>
                  <a:lnTo>
                    <a:pt x="295" y="88"/>
                  </a:lnTo>
                  <a:lnTo>
                    <a:pt x="295" y="88"/>
                  </a:lnTo>
                  <a:lnTo>
                    <a:pt x="295" y="88"/>
                  </a:lnTo>
                  <a:lnTo>
                    <a:pt x="295" y="88"/>
                  </a:lnTo>
                  <a:lnTo>
                    <a:pt x="295" y="90"/>
                  </a:lnTo>
                  <a:lnTo>
                    <a:pt x="295" y="90"/>
                  </a:lnTo>
                  <a:lnTo>
                    <a:pt x="295" y="90"/>
                  </a:lnTo>
                  <a:lnTo>
                    <a:pt x="295" y="90"/>
                  </a:lnTo>
                  <a:lnTo>
                    <a:pt x="295" y="93"/>
                  </a:lnTo>
                  <a:lnTo>
                    <a:pt x="295" y="93"/>
                  </a:lnTo>
                  <a:lnTo>
                    <a:pt x="295" y="95"/>
                  </a:lnTo>
                  <a:lnTo>
                    <a:pt x="295" y="95"/>
                  </a:lnTo>
                  <a:lnTo>
                    <a:pt x="295" y="95"/>
                  </a:lnTo>
                  <a:lnTo>
                    <a:pt x="295" y="95"/>
                  </a:lnTo>
                  <a:lnTo>
                    <a:pt x="292" y="97"/>
                  </a:lnTo>
                  <a:lnTo>
                    <a:pt x="292" y="97"/>
                  </a:lnTo>
                  <a:lnTo>
                    <a:pt x="292" y="97"/>
                  </a:lnTo>
                  <a:lnTo>
                    <a:pt x="292" y="97"/>
                  </a:lnTo>
                  <a:lnTo>
                    <a:pt x="292" y="97"/>
                  </a:lnTo>
                  <a:lnTo>
                    <a:pt x="292" y="97"/>
                  </a:lnTo>
                  <a:lnTo>
                    <a:pt x="290" y="97"/>
                  </a:lnTo>
                  <a:lnTo>
                    <a:pt x="290" y="97"/>
                  </a:lnTo>
                  <a:lnTo>
                    <a:pt x="290" y="97"/>
                  </a:lnTo>
                  <a:lnTo>
                    <a:pt x="290" y="97"/>
                  </a:lnTo>
                  <a:lnTo>
                    <a:pt x="288" y="97"/>
                  </a:lnTo>
                  <a:lnTo>
                    <a:pt x="288" y="97"/>
                  </a:lnTo>
                  <a:lnTo>
                    <a:pt x="288" y="100"/>
                  </a:lnTo>
                  <a:lnTo>
                    <a:pt x="288" y="100"/>
                  </a:lnTo>
                  <a:lnTo>
                    <a:pt x="288" y="100"/>
                  </a:lnTo>
                  <a:lnTo>
                    <a:pt x="288" y="100"/>
                  </a:lnTo>
                  <a:lnTo>
                    <a:pt x="288" y="102"/>
                  </a:lnTo>
                  <a:lnTo>
                    <a:pt x="288" y="102"/>
                  </a:lnTo>
                  <a:lnTo>
                    <a:pt x="285" y="104"/>
                  </a:lnTo>
                  <a:lnTo>
                    <a:pt x="285" y="104"/>
                  </a:lnTo>
                  <a:lnTo>
                    <a:pt x="285" y="104"/>
                  </a:lnTo>
                  <a:lnTo>
                    <a:pt x="285" y="104"/>
                  </a:lnTo>
                  <a:lnTo>
                    <a:pt x="285" y="107"/>
                  </a:lnTo>
                  <a:lnTo>
                    <a:pt x="285" y="107"/>
                  </a:lnTo>
                  <a:lnTo>
                    <a:pt x="288" y="107"/>
                  </a:lnTo>
                  <a:lnTo>
                    <a:pt x="288" y="107"/>
                  </a:lnTo>
                  <a:lnTo>
                    <a:pt x="288" y="107"/>
                  </a:lnTo>
                  <a:lnTo>
                    <a:pt x="288" y="107"/>
                  </a:lnTo>
                  <a:lnTo>
                    <a:pt x="288" y="109"/>
                  </a:lnTo>
                  <a:lnTo>
                    <a:pt x="288" y="109"/>
                  </a:lnTo>
                  <a:lnTo>
                    <a:pt x="290" y="109"/>
                  </a:lnTo>
                  <a:lnTo>
                    <a:pt x="290" y="109"/>
                  </a:lnTo>
                  <a:lnTo>
                    <a:pt x="290" y="109"/>
                  </a:lnTo>
                  <a:lnTo>
                    <a:pt x="290" y="109"/>
                  </a:lnTo>
                  <a:lnTo>
                    <a:pt x="290" y="109"/>
                  </a:lnTo>
                  <a:lnTo>
                    <a:pt x="290" y="109"/>
                  </a:lnTo>
                  <a:lnTo>
                    <a:pt x="290" y="112"/>
                  </a:lnTo>
                  <a:lnTo>
                    <a:pt x="290" y="112"/>
                  </a:lnTo>
                  <a:lnTo>
                    <a:pt x="290" y="112"/>
                  </a:lnTo>
                  <a:lnTo>
                    <a:pt x="290" y="112"/>
                  </a:lnTo>
                  <a:lnTo>
                    <a:pt x="290" y="112"/>
                  </a:lnTo>
                  <a:lnTo>
                    <a:pt x="290" y="112"/>
                  </a:lnTo>
                  <a:lnTo>
                    <a:pt x="288" y="112"/>
                  </a:lnTo>
                  <a:lnTo>
                    <a:pt x="288" y="112"/>
                  </a:lnTo>
                  <a:lnTo>
                    <a:pt x="288" y="112"/>
                  </a:lnTo>
                  <a:lnTo>
                    <a:pt x="288" y="112"/>
                  </a:lnTo>
                  <a:lnTo>
                    <a:pt x="288" y="114"/>
                  </a:lnTo>
                  <a:lnTo>
                    <a:pt x="288" y="114"/>
                  </a:lnTo>
                  <a:lnTo>
                    <a:pt x="288" y="116"/>
                  </a:lnTo>
                  <a:lnTo>
                    <a:pt x="288" y="116"/>
                  </a:lnTo>
                  <a:lnTo>
                    <a:pt x="288" y="116"/>
                  </a:lnTo>
                  <a:lnTo>
                    <a:pt x="288" y="116"/>
                  </a:lnTo>
                  <a:lnTo>
                    <a:pt x="285" y="119"/>
                  </a:lnTo>
                  <a:lnTo>
                    <a:pt x="285" y="119"/>
                  </a:lnTo>
                  <a:lnTo>
                    <a:pt x="285" y="121"/>
                  </a:lnTo>
                  <a:lnTo>
                    <a:pt x="285" y="121"/>
                  </a:lnTo>
                  <a:lnTo>
                    <a:pt x="285" y="121"/>
                  </a:lnTo>
                  <a:lnTo>
                    <a:pt x="285" y="121"/>
                  </a:lnTo>
                  <a:lnTo>
                    <a:pt x="285" y="123"/>
                  </a:lnTo>
                  <a:lnTo>
                    <a:pt x="285" y="123"/>
                  </a:lnTo>
                  <a:lnTo>
                    <a:pt x="285" y="123"/>
                  </a:lnTo>
                  <a:lnTo>
                    <a:pt x="285" y="123"/>
                  </a:lnTo>
                  <a:lnTo>
                    <a:pt x="285" y="126"/>
                  </a:lnTo>
                  <a:lnTo>
                    <a:pt x="285" y="126"/>
                  </a:lnTo>
                  <a:lnTo>
                    <a:pt x="285" y="126"/>
                  </a:lnTo>
                  <a:lnTo>
                    <a:pt x="285" y="126"/>
                  </a:lnTo>
                  <a:lnTo>
                    <a:pt x="285" y="126"/>
                  </a:lnTo>
                  <a:lnTo>
                    <a:pt x="285" y="126"/>
                  </a:lnTo>
                  <a:lnTo>
                    <a:pt x="285" y="126"/>
                  </a:lnTo>
                  <a:lnTo>
                    <a:pt x="285" y="126"/>
                  </a:lnTo>
                  <a:lnTo>
                    <a:pt x="285" y="128"/>
                  </a:lnTo>
                  <a:lnTo>
                    <a:pt x="285" y="128"/>
                  </a:lnTo>
                  <a:lnTo>
                    <a:pt x="285" y="128"/>
                  </a:lnTo>
                  <a:lnTo>
                    <a:pt x="285" y="128"/>
                  </a:lnTo>
                  <a:lnTo>
                    <a:pt x="283" y="128"/>
                  </a:lnTo>
                  <a:lnTo>
                    <a:pt x="283" y="128"/>
                  </a:lnTo>
                  <a:lnTo>
                    <a:pt x="283" y="128"/>
                  </a:lnTo>
                  <a:lnTo>
                    <a:pt x="283" y="128"/>
                  </a:lnTo>
                  <a:lnTo>
                    <a:pt x="281" y="126"/>
                  </a:lnTo>
                  <a:lnTo>
                    <a:pt x="281" y="126"/>
                  </a:lnTo>
                  <a:lnTo>
                    <a:pt x="281" y="126"/>
                  </a:lnTo>
                  <a:lnTo>
                    <a:pt x="281" y="126"/>
                  </a:lnTo>
                  <a:lnTo>
                    <a:pt x="281" y="128"/>
                  </a:lnTo>
                  <a:lnTo>
                    <a:pt x="281" y="128"/>
                  </a:lnTo>
                  <a:lnTo>
                    <a:pt x="281" y="128"/>
                  </a:lnTo>
                  <a:lnTo>
                    <a:pt x="281" y="128"/>
                  </a:lnTo>
                  <a:lnTo>
                    <a:pt x="281" y="128"/>
                  </a:lnTo>
                  <a:lnTo>
                    <a:pt x="281" y="128"/>
                  </a:lnTo>
                  <a:lnTo>
                    <a:pt x="278" y="130"/>
                  </a:lnTo>
                  <a:lnTo>
                    <a:pt x="278" y="130"/>
                  </a:lnTo>
                  <a:lnTo>
                    <a:pt x="278" y="133"/>
                  </a:lnTo>
                  <a:lnTo>
                    <a:pt x="278" y="133"/>
                  </a:lnTo>
                  <a:lnTo>
                    <a:pt x="276" y="133"/>
                  </a:lnTo>
                  <a:lnTo>
                    <a:pt x="276" y="133"/>
                  </a:lnTo>
                  <a:lnTo>
                    <a:pt x="276" y="135"/>
                  </a:lnTo>
                  <a:lnTo>
                    <a:pt x="276" y="135"/>
                  </a:lnTo>
                  <a:lnTo>
                    <a:pt x="276" y="138"/>
                  </a:lnTo>
                  <a:lnTo>
                    <a:pt x="276" y="138"/>
                  </a:lnTo>
                  <a:lnTo>
                    <a:pt x="276" y="138"/>
                  </a:lnTo>
                  <a:lnTo>
                    <a:pt x="276" y="138"/>
                  </a:lnTo>
                  <a:lnTo>
                    <a:pt x="274" y="138"/>
                  </a:lnTo>
                  <a:lnTo>
                    <a:pt x="274" y="138"/>
                  </a:lnTo>
                  <a:lnTo>
                    <a:pt x="274" y="138"/>
                  </a:lnTo>
                  <a:lnTo>
                    <a:pt x="274" y="138"/>
                  </a:lnTo>
                  <a:lnTo>
                    <a:pt x="274" y="140"/>
                  </a:lnTo>
                  <a:lnTo>
                    <a:pt x="274" y="140"/>
                  </a:lnTo>
                  <a:lnTo>
                    <a:pt x="271" y="140"/>
                  </a:lnTo>
                  <a:lnTo>
                    <a:pt x="271" y="140"/>
                  </a:lnTo>
                  <a:lnTo>
                    <a:pt x="271" y="140"/>
                  </a:lnTo>
                  <a:lnTo>
                    <a:pt x="271" y="140"/>
                  </a:lnTo>
                  <a:lnTo>
                    <a:pt x="269" y="140"/>
                  </a:lnTo>
                  <a:lnTo>
                    <a:pt x="269" y="140"/>
                  </a:lnTo>
                  <a:lnTo>
                    <a:pt x="269" y="140"/>
                  </a:lnTo>
                  <a:lnTo>
                    <a:pt x="269" y="140"/>
                  </a:lnTo>
                  <a:lnTo>
                    <a:pt x="269" y="142"/>
                  </a:lnTo>
                  <a:lnTo>
                    <a:pt x="269" y="142"/>
                  </a:lnTo>
                  <a:lnTo>
                    <a:pt x="269" y="145"/>
                  </a:lnTo>
                  <a:lnTo>
                    <a:pt x="269" y="145"/>
                  </a:lnTo>
                  <a:lnTo>
                    <a:pt x="266" y="145"/>
                  </a:lnTo>
                  <a:lnTo>
                    <a:pt x="266" y="145"/>
                  </a:lnTo>
                  <a:lnTo>
                    <a:pt x="266" y="145"/>
                  </a:lnTo>
                  <a:lnTo>
                    <a:pt x="266" y="145"/>
                  </a:lnTo>
                  <a:lnTo>
                    <a:pt x="264" y="145"/>
                  </a:lnTo>
                  <a:lnTo>
                    <a:pt x="264" y="145"/>
                  </a:lnTo>
                  <a:lnTo>
                    <a:pt x="264" y="145"/>
                  </a:lnTo>
                  <a:lnTo>
                    <a:pt x="264" y="145"/>
                  </a:lnTo>
                  <a:lnTo>
                    <a:pt x="264" y="145"/>
                  </a:lnTo>
                  <a:lnTo>
                    <a:pt x="264" y="145"/>
                  </a:lnTo>
                  <a:lnTo>
                    <a:pt x="264" y="147"/>
                  </a:lnTo>
                  <a:lnTo>
                    <a:pt x="264" y="147"/>
                  </a:lnTo>
                  <a:lnTo>
                    <a:pt x="266" y="147"/>
                  </a:lnTo>
                  <a:lnTo>
                    <a:pt x="266" y="147"/>
                  </a:lnTo>
                  <a:lnTo>
                    <a:pt x="266" y="147"/>
                  </a:lnTo>
                  <a:lnTo>
                    <a:pt x="266" y="147"/>
                  </a:lnTo>
                  <a:lnTo>
                    <a:pt x="266" y="149"/>
                  </a:lnTo>
                  <a:lnTo>
                    <a:pt x="266" y="149"/>
                  </a:lnTo>
                  <a:lnTo>
                    <a:pt x="266" y="149"/>
                  </a:lnTo>
                  <a:lnTo>
                    <a:pt x="266" y="149"/>
                  </a:lnTo>
                  <a:lnTo>
                    <a:pt x="266" y="149"/>
                  </a:lnTo>
                  <a:lnTo>
                    <a:pt x="266" y="149"/>
                  </a:lnTo>
                  <a:lnTo>
                    <a:pt x="264" y="149"/>
                  </a:lnTo>
                  <a:lnTo>
                    <a:pt x="264" y="149"/>
                  </a:lnTo>
                  <a:lnTo>
                    <a:pt x="264" y="149"/>
                  </a:lnTo>
                  <a:lnTo>
                    <a:pt x="264" y="149"/>
                  </a:lnTo>
                  <a:lnTo>
                    <a:pt x="259" y="149"/>
                  </a:lnTo>
                  <a:lnTo>
                    <a:pt x="259" y="149"/>
                  </a:lnTo>
                  <a:lnTo>
                    <a:pt x="259" y="149"/>
                  </a:lnTo>
                  <a:lnTo>
                    <a:pt x="259" y="149"/>
                  </a:lnTo>
                  <a:lnTo>
                    <a:pt x="259" y="149"/>
                  </a:lnTo>
                  <a:lnTo>
                    <a:pt x="259" y="149"/>
                  </a:lnTo>
                  <a:lnTo>
                    <a:pt x="259" y="149"/>
                  </a:lnTo>
                  <a:lnTo>
                    <a:pt x="259" y="149"/>
                  </a:lnTo>
                  <a:lnTo>
                    <a:pt x="262" y="152"/>
                  </a:lnTo>
                  <a:lnTo>
                    <a:pt x="262" y="152"/>
                  </a:lnTo>
                  <a:lnTo>
                    <a:pt x="262" y="152"/>
                  </a:lnTo>
                  <a:lnTo>
                    <a:pt x="262" y="152"/>
                  </a:lnTo>
                  <a:lnTo>
                    <a:pt x="262" y="152"/>
                  </a:lnTo>
                  <a:lnTo>
                    <a:pt x="262" y="152"/>
                  </a:lnTo>
                  <a:lnTo>
                    <a:pt x="262" y="152"/>
                  </a:lnTo>
                  <a:lnTo>
                    <a:pt x="262" y="152"/>
                  </a:lnTo>
                  <a:lnTo>
                    <a:pt x="262" y="154"/>
                  </a:lnTo>
                  <a:lnTo>
                    <a:pt x="262" y="154"/>
                  </a:lnTo>
                  <a:lnTo>
                    <a:pt x="262" y="154"/>
                  </a:lnTo>
                  <a:lnTo>
                    <a:pt x="262" y="154"/>
                  </a:lnTo>
                  <a:lnTo>
                    <a:pt x="259" y="156"/>
                  </a:lnTo>
                  <a:lnTo>
                    <a:pt x="259" y="156"/>
                  </a:lnTo>
                  <a:lnTo>
                    <a:pt x="259" y="159"/>
                  </a:lnTo>
                  <a:lnTo>
                    <a:pt x="259" y="159"/>
                  </a:lnTo>
                  <a:lnTo>
                    <a:pt x="259" y="159"/>
                  </a:lnTo>
                  <a:lnTo>
                    <a:pt x="259" y="159"/>
                  </a:lnTo>
                  <a:lnTo>
                    <a:pt x="257" y="161"/>
                  </a:lnTo>
                  <a:lnTo>
                    <a:pt x="257" y="161"/>
                  </a:lnTo>
                  <a:lnTo>
                    <a:pt x="255" y="161"/>
                  </a:lnTo>
                  <a:lnTo>
                    <a:pt x="255" y="161"/>
                  </a:lnTo>
                  <a:lnTo>
                    <a:pt x="255" y="161"/>
                  </a:lnTo>
                  <a:lnTo>
                    <a:pt x="255" y="161"/>
                  </a:lnTo>
                  <a:lnTo>
                    <a:pt x="252" y="161"/>
                  </a:lnTo>
                  <a:lnTo>
                    <a:pt x="252" y="161"/>
                  </a:lnTo>
                  <a:lnTo>
                    <a:pt x="252" y="159"/>
                  </a:lnTo>
                  <a:lnTo>
                    <a:pt x="252" y="159"/>
                  </a:lnTo>
                  <a:lnTo>
                    <a:pt x="252" y="159"/>
                  </a:lnTo>
                  <a:lnTo>
                    <a:pt x="252" y="159"/>
                  </a:lnTo>
                  <a:lnTo>
                    <a:pt x="252" y="159"/>
                  </a:lnTo>
                  <a:lnTo>
                    <a:pt x="252" y="159"/>
                  </a:lnTo>
                  <a:lnTo>
                    <a:pt x="252" y="156"/>
                  </a:lnTo>
                  <a:lnTo>
                    <a:pt x="252" y="156"/>
                  </a:lnTo>
                  <a:lnTo>
                    <a:pt x="252" y="156"/>
                  </a:lnTo>
                  <a:lnTo>
                    <a:pt x="252" y="156"/>
                  </a:lnTo>
                  <a:lnTo>
                    <a:pt x="252" y="154"/>
                  </a:lnTo>
                  <a:lnTo>
                    <a:pt x="252" y="154"/>
                  </a:lnTo>
                  <a:lnTo>
                    <a:pt x="252" y="154"/>
                  </a:lnTo>
                  <a:lnTo>
                    <a:pt x="252" y="154"/>
                  </a:lnTo>
                  <a:lnTo>
                    <a:pt x="252" y="154"/>
                  </a:lnTo>
                  <a:lnTo>
                    <a:pt x="252" y="154"/>
                  </a:lnTo>
                  <a:lnTo>
                    <a:pt x="250" y="154"/>
                  </a:lnTo>
                  <a:lnTo>
                    <a:pt x="250" y="154"/>
                  </a:lnTo>
                  <a:lnTo>
                    <a:pt x="250" y="156"/>
                  </a:lnTo>
                  <a:lnTo>
                    <a:pt x="250" y="156"/>
                  </a:lnTo>
                  <a:lnTo>
                    <a:pt x="250" y="156"/>
                  </a:lnTo>
                  <a:lnTo>
                    <a:pt x="250" y="156"/>
                  </a:lnTo>
                  <a:lnTo>
                    <a:pt x="248" y="161"/>
                  </a:lnTo>
                  <a:lnTo>
                    <a:pt x="248" y="161"/>
                  </a:lnTo>
                  <a:lnTo>
                    <a:pt x="248" y="161"/>
                  </a:lnTo>
                  <a:lnTo>
                    <a:pt x="248" y="161"/>
                  </a:lnTo>
                  <a:lnTo>
                    <a:pt x="248" y="161"/>
                  </a:lnTo>
                  <a:lnTo>
                    <a:pt x="248" y="161"/>
                  </a:lnTo>
                  <a:lnTo>
                    <a:pt x="245" y="161"/>
                  </a:lnTo>
                  <a:lnTo>
                    <a:pt x="245" y="161"/>
                  </a:lnTo>
                  <a:lnTo>
                    <a:pt x="245" y="159"/>
                  </a:lnTo>
                  <a:lnTo>
                    <a:pt x="245" y="159"/>
                  </a:lnTo>
                  <a:lnTo>
                    <a:pt x="243" y="159"/>
                  </a:lnTo>
                  <a:lnTo>
                    <a:pt x="243" y="159"/>
                  </a:lnTo>
                  <a:lnTo>
                    <a:pt x="240" y="161"/>
                  </a:lnTo>
                  <a:lnTo>
                    <a:pt x="240" y="161"/>
                  </a:lnTo>
                  <a:lnTo>
                    <a:pt x="240" y="163"/>
                  </a:lnTo>
                  <a:lnTo>
                    <a:pt x="240" y="163"/>
                  </a:lnTo>
                  <a:lnTo>
                    <a:pt x="238" y="166"/>
                  </a:lnTo>
                  <a:lnTo>
                    <a:pt x="238" y="166"/>
                  </a:lnTo>
                  <a:lnTo>
                    <a:pt x="238" y="166"/>
                  </a:lnTo>
                  <a:lnTo>
                    <a:pt x="238" y="166"/>
                  </a:lnTo>
                  <a:lnTo>
                    <a:pt x="238" y="166"/>
                  </a:lnTo>
                  <a:lnTo>
                    <a:pt x="238" y="166"/>
                  </a:lnTo>
                  <a:lnTo>
                    <a:pt x="236" y="166"/>
                  </a:lnTo>
                  <a:lnTo>
                    <a:pt x="236" y="166"/>
                  </a:lnTo>
                  <a:lnTo>
                    <a:pt x="236" y="168"/>
                  </a:lnTo>
                  <a:lnTo>
                    <a:pt x="236" y="168"/>
                  </a:lnTo>
                  <a:lnTo>
                    <a:pt x="236" y="168"/>
                  </a:lnTo>
                  <a:lnTo>
                    <a:pt x="236" y="168"/>
                  </a:lnTo>
                  <a:lnTo>
                    <a:pt x="236" y="168"/>
                  </a:lnTo>
                  <a:lnTo>
                    <a:pt x="236" y="168"/>
                  </a:lnTo>
                  <a:lnTo>
                    <a:pt x="236" y="168"/>
                  </a:lnTo>
                  <a:lnTo>
                    <a:pt x="236" y="168"/>
                  </a:lnTo>
                  <a:lnTo>
                    <a:pt x="238" y="168"/>
                  </a:lnTo>
                  <a:lnTo>
                    <a:pt x="238" y="168"/>
                  </a:lnTo>
                  <a:lnTo>
                    <a:pt x="240" y="168"/>
                  </a:lnTo>
                  <a:lnTo>
                    <a:pt x="240" y="168"/>
                  </a:lnTo>
                  <a:lnTo>
                    <a:pt x="240" y="168"/>
                  </a:lnTo>
                  <a:lnTo>
                    <a:pt x="240" y="168"/>
                  </a:lnTo>
                  <a:lnTo>
                    <a:pt x="240" y="171"/>
                  </a:lnTo>
                  <a:lnTo>
                    <a:pt x="240" y="171"/>
                  </a:lnTo>
                  <a:lnTo>
                    <a:pt x="240" y="171"/>
                  </a:lnTo>
                  <a:lnTo>
                    <a:pt x="240" y="171"/>
                  </a:lnTo>
                  <a:lnTo>
                    <a:pt x="240" y="171"/>
                  </a:lnTo>
                  <a:lnTo>
                    <a:pt x="240" y="171"/>
                  </a:lnTo>
                  <a:lnTo>
                    <a:pt x="238" y="173"/>
                  </a:lnTo>
                  <a:lnTo>
                    <a:pt x="238" y="173"/>
                  </a:lnTo>
                  <a:lnTo>
                    <a:pt x="238" y="173"/>
                  </a:lnTo>
                  <a:lnTo>
                    <a:pt x="238" y="173"/>
                  </a:lnTo>
                  <a:lnTo>
                    <a:pt x="238" y="173"/>
                  </a:lnTo>
                  <a:lnTo>
                    <a:pt x="238" y="173"/>
                  </a:lnTo>
                  <a:lnTo>
                    <a:pt x="240" y="175"/>
                  </a:lnTo>
                  <a:lnTo>
                    <a:pt x="240" y="175"/>
                  </a:lnTo>
                  <a:lnTo>
                    <a:pt x="240" y="175"/>
                  </a:lnTo>
                  <a:lnTo>
                    <a:pt x="240" y="175"/>
                  </a:lnTo>
                  <a:lnTo>
                    <a:pt x="240" y="175"/>
                  </a:lnTo>
                  <a:lnTo>
                    <a:pt x="240" y="175"/>
                  </a:lnTo>
                  <a:lnTo>
                    <a:pt x="240" y="175"/>
                  </a:lnTo>
                  <a:lnTo>
                    <a:pt x="240" y="175"/>
                  </a:lnTo>
                  <a:lnTo>
                    <a:pt x="238" y="178"/>
                  </a:lnTo>
                  <a:lnTo>
                    <a:pt x="238" y="178"/>
                  </a:lnTo>
                  <a:lnTo>
                    <a:pt x="238" y="180"/>
                  </a:lnTo>
                  <a:lnTo>
                    <a:pt x="238" y="180"/>
                  </a:lnTo>
                  <a:lnTo>
                    <a:pt x="238" y="182"/>
                  </a:lnTo>
                  <a:lnTo>
                    <a:pt x="238" y="182"/>
                  </a:lnTo>
                  <a:lnTo>
                    <a:pt x="238" y="182"/>
                  </a:lnTo>
                  <a:lnTo>
                    <a:pt x="238" y="182"/>
                  </a:lnTo>
                  <a:lnTo>
                    <a:pt x="238" y="185"/>
                  </a:lnTo>
                  <a:lnTo>
                    <a:pt x="238" y="185"/>
                  </a:lnTo>
                  <a:lnTo>
                    <a:pt x="238" y="185"/>
                  </a:lnTo>
                  <a:lnTo>
                    <a:pt x="238" y="185"/>
                  </a:lnTo>
                  <a:lnTo>
                    <a:pt x="238" y="187"/>
                  </a:lnTo>
                  <a:lnTo>
                    <a:pt x="238" y="187"/>
                  </a:lnTo>
                  <a:lnTo>
                    <a:pt x="238" y="187"/>
                  </a:lnTo>
                  <a:lnTo>
                    <a:pt x="238" y="187"/>
                  </a:lnTo>
                  <a:lnTo>
                    <a:pt x="238" y="187"/>
                  </a:lnTo>
                  <a:lnTo>
                    <a:pt x="238" y="187"/>
                  </a:lnTo>
                  <a:lnTo>
                    <a:pt x="238" y="189"/>
                  </a:lnTo>
                  <a:lnTo>
                    <a:pt x="238" y="189"/>
                  </a:lnTo>
                  <a:lnTo>
                    <a:pt x="238" y="189"/>
                  </a:lnTo>
                  <a:lnTo>
                    <a:pt x="238" y="189"/>
                  </a:lnTo>
                  <a:lnTo>
                    <a:pt x="238" y="189"/>
                  </a:lnTo>
                  <a:lnTo>
                    <a:pt x="238" y="189"/>
                  </a:lnTo>
                  <a:lnTo>
                    <a:pt x="238" y="192"/>
                  </a:lnTo>
                  <a:lnTo>
                    <a:pt x="238" y="192"/>
                  </a:lnTo>
                  <a:lnTo>
                    <a:pt x="238" y="192"/>
                  </a:lnTo>
                  <a:lnTo>
                    <a:pt x="238" y="192"/>
                  </a:lnTo>
                  <a:lnTo>
                    <a:pt x="238" y="192"/>
                  </a:lnTo>
                  <a:lnTo>
                    <a:pt x="238" y="192"/>
                  </a:lnTo>
                  <a:lnTo>
                    <a:pt x="238" y="194"/>
                  </a:lnTo>
                  <a:lnTo>
                    <a:pt x="238" y="194"/>
                  </a:lnTo>
                  <a:lnTo>
                    <a:pt x="238" y="194"/>
                  </a:lnTo>
                  <a:lnTo>
                    <a:pt x="238" y="194"/>
                  </a:lnTo>
                  <a:lnTo>
                    <a:pt x="238" y="197"/>
                  </a:lnTo>
                  <a:lnTo>
                    <a:pt x="238" y="197"/>
                  </a:lnTo>
                  <a:lnTo>
                    <a:pt x="240" y="197"/>
                  </a:lnTo>
                  <a:lnTo>
                    <a:pt x="240" y="197"/>
                  </a:lnTo>
                  <a:lnTo>
                    <a:pt x="240" y="197"/>
                  </a:lnTo>
                  <a:lnTo>
                    <a:pt x="240" y="197"/>
                  </a:lnTo>
                  <a:lnTo>
                    <a:pt x="240" y="197"/>
                  </a:lnTo>
                  <a:lnTo>
                    <a:pt x="240" y="197"/>
                  </a:lnTo>
                  <a:lnTo>
                    <a:pt x="243" y="199"/>
                  </a:lnTo>
                  <a:lnTo>
                    <a:pt x="243" y="199"/>
                  </a:lnTo>
                  <a:lnTo>
                    <a:pt x="243" y="199"/>
                  </a:lnTo>
                  <a:lnTo>
                    <a:pt x="243" y="199"/>
                  </a:lnTo>
                  <a:lnTo>
                    <a:pt x="243" y="199"/>
                  </a:lnTo>
                  <a:lnTo>
                    <a:pt x="243" y="199"/>
                  </a:lnTo>
                  <a:lnTo>
                    <a:pt x="245" y="199"/>
                  </a:lnTo>
                  <a:lnTo>
                    <a:pt x="245" y="199"/>
                  </a:lnTo>
                  <a:lnTo>
                    <a:pt x="245" y="199"/>
                  </a:lnTo>
                  <a:lnTo>
                    <a:pt x="245" y="199"/>
                  </a:lnTo>
                  <a:lnTo>
                    <a:pt x="248" y="199"/>
                  </a:lnTo>
                  <a:lnTo>
                    <a:pt x="248" y="199"/>
                  </a:lnTo>
                  <a:lnTo>
                    <a:pt x="248" y="201"/>
                  </a:lnTo>
                  <a:lnTo>
                    <a:pt x="248" y="201"/>
                  </a:lnTo>
                  <a:lnTo>
                    <a:pt x="248" y="201"/>
                  </a:lnTo>
                  <a:lnTo>
                    <a:pt x="248" y="201"/>
                  </a:lnTo>
                  <a:lnTo>
                    <a:pt x="248" y="201"/>
                  </a:lnTo>
                  <a:lnTo>
                    <a:pt x="248" y="201"/>
                  </a:lnTo>
                  <a:lnTo>
                    <a:pt x="248" y="201"/>
                  </a:lnTo>
                  <a:lnTo>
                    <a:pt x="248" y="201"/>
                  </a:lnTo>
                  <a:lnTo>
                    <a:pt x="250" y="204"/>
                  </a:lnTo>
                  <a:lnTo>
                    <a:pt x="250" y="204"/>
                  </a:lnTo>
                  <a:lnTo>
                    <a:pt x="250" y="201"/>
                  </a:lnTo>
                  <a:lnTo>
                    <a:pt x="250" y="201"/>
                  </a:lnTo>
                  <a:lnTo>
                    <a:pt x="252" y="201"/>
                  </a:lnTo>
                  <a:lnTo>
                    <a:pt x="252" y="201"/>
                  </a:lnTo>
                  <a:lnTo>
                    <a:pt x="252" y="201"/>
                  </a:lnTo>
                  <a:lnTo>
                    <a:pt x="252" y="201"/>
                  </a:lnTo>
                  <a:lnTo>
                    <a:pt x="255" y="201"/>
                  </a:lnTo>
                  <a:lnTo>
                    <a:pt x="255" y="201"/>
                  </a:lnTo>
                  <a:lnTo>
                    <a:pt x="257" y="204"/>
                  </a:lnTo>
                  <a:lnTo>
                    <a:pt x="257" y="204"/>
                  </a:lnTo>
                  <a:lnTo>
                    <a:pt x="257" y="204"/>
                  </a:lnTo>
                  <a:lnTo>
                    <a:pt x="257" y="204"/>
                  </a:lnTo>
                  <a:lnTo>
                    <a:pt x="257" y="204"/>
                  </a:lnTo>
                  <a:lnTo>
                    <a:pt x="257" y="204"/>
                  </a:lnTo>
                  <a:lnTo>
                    <a:pt x="257" y="204"/>
                  </a:lnTo>
                  <a:lnTo>
                    <a:pt x="257" y="204"/>
                  </a:lnTo>
                  <a:lnTo>
                    <a:pt x="259" y="201"/>
                  </a:lnTo>
                  <a:lnTo>
                    <a:pt x="259" y="201"/>
                  </a:lnTo>
                  <a:lnTo>
                    <a:pt x="259" y="201"/>
                  </a:lnTo>
                  <a:lnTo>
                    <a:pt x="259" y="201"/>
                  </a:lnTo>
                  <a:lnTo>
                    <a:pt x="259" y="201"/>
                  </a:lnTo>
                  <a:lnTo>
                    <a:pt x="259" y="201"/>
                  </a:lnTo>
                  <a:lnTo>
                    <a:pt x="259" y="201"/>
                  </a:lnTo>
                  <a:lnTo>
                    <a:pt x="259" y="201"/>
                  </a:lnTo>
                  <a:lnTo>
                    <a:pt x="262" y="201"/>
                  </a:lnTo>
                  <a:lnTo>
                    <a:pt x="262" y="201"/>
                  </a:lnTo>
                  <a:lnTo>
                    <a:pt x="264" y="201"/>
                  </a:lnTo>
                  <a:lnTo>
                    <a:pt x="264" y="201"/>
                  </a:lnTo>
                  <a:lnTo>
                    <a:pt x="264" y="201"/>
                  </a:lnTo>
                  <a:lnTo>
                    <a:pt x="264" y="201"/>
                  </a:lnTo>
                  <a:lnTo>
                    <a:pt x="266" y="201"/>
                  </a:lnTo>
                  <a:lnTo>
                    <a:pt x="266" y="201"/>
                  </a:lnTo>
                  <a:lnTo>
                    <a:pt x="266" y="201"/>
                  </a:lnTo>
                  <a:lnTo>
                    <a:pt x="266" y="201"/>
                  </a:lnTo>
                  <a:lnTo>
                    <a:pt x="266" y="201"/>
                  </a:lnTo>
                  <a:lnTo>
                    <a:pt x="266" y="201"/>
                  </a:lnTo>
                  <a:lnTo>
                    <a:pt x="266" y="201"/>
                  </a:lnTo>
                  <a:lnTo>
                    <a:pt x="266" y="201"/>
                  </a:lnTo>
                  <a:lnTo>
                    <a:pt x="269" y="201"/>
                  </a:lnTo>
                  <a:lnTo>
                    <a:pt x="269" y="201"/>
                  </a:lnTo>
                  <a:lnTo>
                    <a:pt x="269" y="201"/>
                  </a:lnTo>
                  <a:lnTo>
                    <a:pt x="269" y="201"/>
                  </a:lnTo>
                  <a:lnTo>
                    <a:pt x="269" y="201"/>
                  </a:lnTo>
                  <a:lnTo>
                    <a:pt x="269" y="201"/>
                  </a:lnTo>
                  <a:lnTo>
                    <a:pt x="269" y="204"/>
                  </a:lnTo>
                  <a:lnTo>
                    <a:pt x="269" y="204"/>
                  </a:lnTo>
                  <a:lnTo>
                    <a:pt x="269" y="204"/>
                  </a:lnTo>
                  <a:lnTo>
                    <a:pt x="269" y="204"/>
                  </a:lnTo>
                  <a:lnTo>
                    <a:pt x="269" y="204"/>
                  </a:lnTo>
                  <a:lnTo>
                    <a:pt x="269" y="204"/>
                  </a:lnTo>
                  <a:lnTo>
                    <a:pt x="271" y="204"/>
                  </a:lnTo>
                  <a:lnTo>
                    <a:pt x="271" y="204"/>
                  </a:lnTo>
                  <a:lnTo>
                    <a:pt x="271" y="204"/>
                  </a:lnTo>
                  <a:lnTo>
                    <a:pt x="271" y="204"/>
                  </a:lnTo>
                  <a:lnTo>
                    <a:pt x="271" y="204"/>
                  </a:lnTo>
                  <a:lnTo>
                    <a:pt x="271" y="204"/>
                  </a:lnTo>
                  <a:lnTo>
                    <a:pt x="271" y="204"/>
                  </a:lnTo>
                  <a:lnTo>
                    <a:pt x="271" y="204"/>
                  </a:lnTo>
                  <a:lnTo>
                    <a:pt x="274" y="201"/>
                  </a:lnTo>
                  <a:lnTo>
                    <a:pt x="274" y="201"/>
                  </a:lnTo>
                  <a:lnTo>
                    <a:pt x="274" y="201"/>
                  </a:lnTo>
                  <a:lnTo>
                    <a:pt x="274" y="201"/>
                  </a:lnTo>
                  <a:lnTo>
                    <a:pt x="274" y="201"/>
                  </a:lnTo>
                  <a:lnTo>
                    <a:pt x="274" y="201"/>
                  </a:lnTo>
                  <a:lnTo>
                    <a:pt x="276" y="201"/>
                  </a:lnTo>
                  <a:lnTo>
                    <a:pt x="276" y="201"/>
                  </a:lnTo>
                  <a:lnTo>
                    <a:pt x="276" y="201"/>
                  </a:lnTo>
                  <a:lnTo>
                    <a:pt x="276" y="201"/>
                  </a:lnTo>
                  <a:lnTo>
                    <a:pt x="276" y="201"/>
                  </a:lnTo>
                  <a:lnTo>
                    <a:pt x="276" y="201"/>
                  </a:lnTo>
                  <a:lnTo>
                    <a:pt x="278" y="201"/>
                  </a:lnTo>
                  <a:lnTo>
                    <a:pt x="278" y="201"/>
                  </a:lnTo>
                  <a:lnTo>
                    <a:pt x="281" y="201"/>
                  </a:lnTo>
                  <a:lnTo>
                    <a:pt x="281" y="201"/>
                  </a:lnTo>
                  <a:lnTo>
                    <a:pt x="281" y="204"/>
                  </a:lnTo>
                  <a:lnTo>
                    <a:pt x="281" y="204"/>
                  </a:lnTo>
                  <a:lnTo>
                    <a:pt x="283" y="204"/>
                  </a:lnTo>
                  <a:lnTo>
                    <a:pt x="283" y="204"/>
                  </a:lnTo>
                  <a:lnTo>
                    <a:pt x="283" y="204"/>
                  </a:lnTo>
                  <a:lnTo>
                    <a:pt x="283" y="204"/>
                  </a:lnTo>
                  <a:lnTo>
                    <a:pt x="285" y="204"/>
                  </a:lnTo>
                  <a:lnTo>
                    <a:pt x="285" y="204"/>
                  </a:lnTo>
                  <a:lnTo>
                    <a:pt x="285" y="204"/>
                  </a:lnTo>
                  <a:lnTo>
                    <a:pt x="285" y="204"/>
                  </a:lnTo>
                  <a:lnTo>
                    <a:pt x="288" y="204"/>
                  </a:lnTo>
                  <a:lnTo>
                    <a:pt x="288" y="204"/>
                  </a:lnTo>
                  <a:lnTo>
                    <a:pt x="290" y="206"/>
                  </a:lnTo>
                  <a:lnTo>
                    <a:pt x="290" y="206"/>
                  </a:lnTo>
                  <a:lnTo>
                    <a:pt x="292" y="208"/>
                  </a:lnTo>
                  <a:lnTo>
                    <a:pt x="292" y="208"/>
                  </a:lnTo>
                  <a:lnTo>
                    <a:pt x="292" y="208"/>
                  </a:lnTo>
                  <a:lnTo>
                    <a:pt x="292" y="208"/>
                  </a:lnTo>
                  <a:lnTo>
                    <a:pt x="295" y="211"/>
                  </a:lnTo>
                  <a:lnTo>
                    <a:pt x="295" y="211"/>
                  </a:lnTo>
                  <a:lnTo>
                    <a:pt x="297" y="211"/>
                  </a:lnTo>
                  <a:lnTo>
                    <a:pt x="297" y="211"/>
                  </a:lnTo>
                  <a:lnTo>
                    <a:pt x="297" y="211"/>
                  </a:lnTo>
                  <a:lnTo>
                    <a:pt x="297" y="211"/>
                  </a:lnTo>
                  <a:lnTo>
                    <a:pt x="300" y="211"/>
                  </a:lnTo>
                  <a:lnTo>
                    <a:pt x="300" y="211"/>
                  </a:lnTo>
                  <a:lnTo>
                    <a:pt x="300" y="213"/>
                  </a:lnTo>
                  <a:lnTo>
                    <a:pt x="300" y="213"/>
                  </a:lnTo>
                  <a:lnTo>
                    <a:pt x="302" y="213"/>
                  </a:lnTo>
                  <a:lnTo>
                    <a:pt x="302" y="213"/>
                  </a:lnTo>
                  <a:lnTo>
                    <a:pt x="302" y="213"/>
                  </a:lnTo>
                  <a:lnTo>
                    <a:pt x="302" y="213"/>
                  </a:lnTo>
                  <a:lnTo>
                    <a:pt x="302" y="213"/>
                  </a:lnTo>
                  <a:lnTo>
                    <a:pt x="302" y="213"/>
                  </a:lnTo>
                  <a:lnTo>
                    <a:pt x="304" y="215"/>
                  </a:lnTo>
                  <a:lnTo>
                    <a:pt x="304" y="215"/>
                  </a:lnTo>
                  <a:lnTo>
                    <a:pt x="307" y="215"/>
                  </a:lnTo>
                  <a:lnTo>
                    <a:pt x="307" y="215"/>
                  </a:lnTo>
                  <a:lnTo>
                    <a:pt x="309" y="215"/>
                  </a:lnTo>
                  <a:lnTo>
                    <a:pt x="309" y="215"/>
                  </a:lnTo>
                  <a:lnTo>
                    <a:pt x="311" y="218"/>
                  </a:lnTo>
                  <a:lnTo>
                    <a:pt x="311" y="218"/>
                  </a:lnTo>
                  <a:lnTo>
                    <a:pt x="314" y="218"/>
                  </a:lnTo>
                  <a:lnTo>
                    <a:pt x="314" y="218"/>
                  </a:lnTo>
                  <a:lnTo>
                    <a:pt x="314" y="218"/>
                  </a:lnTo>
                  <a:lnTo>
                    <a:pt x="314" y="218"/>
                  </a:lnTo>
                  <a:lnTo>
                    <a:pt x="314" y="218"/>
                  </a:lnTo>
                  <a:lnTo>
                    <a:pt x="314" y="218"/>
                  </a:lnTo>
                  <a:lnTo>
                    <a:pt x="316" y="220"/>
                  </a:lnTo>
                  <a:lnTo>
                    <a:pt x="316" y="220"/>
                  </a:lnTo>
                  <a:lnTo>
                    <a:pt x="316" y="223"/>
                  </a:lnTo>
                  <a:lnTo>
                    <a:pt x="316" y="223"/>
                  </a:lnTo>
                  <a:lnTo>
                    <a:pt x="316" y="223"/>
                  </a:lnTo>
                  <a:lnTo>
                    <a:pt x="316" y="223"/>
                  </a:lnTo>
                  <a:lnTo>
                    <a:pt x="318" y="223"/>
                  </a:lnTo>
                  <a:lnTo>
                    <a:pt x="318" y="223"/>
                  </a:lnTo>
                  <a:lnTo>
                    <a:pt x="318" y="225"/>
                  </a:lnTo>
                  <a:lnTo>
                    <a:pt x="318" y="225"/>
                  </a:lnTo>
                  <a:lnTo>
                    <a:pt x="318" y="225"/>
                  </a:lnTo>
                  <a:lnTo>
                    <a:pt x="318" y="225"/>
                  </a:lnTo>
                  <a:lnTo>
                    <a:pt x="321" y="225"/>
                  </a:lnTo>
                  <a:lnTo>
                    <a:pt x="321" y="225"/>
                  </a:lnTo>
                  <a:lnTo>
                    <a:pt x="321" y="225"/>
                  </a:lnTo>
                  <a:lnTo>
                    <a:pt x="321" y="225"/>
                  </a:lnTo>
                  <a:lnTo>
                    <a:pt x="321" y="227"/>
                  </a:lnTo>
                  <a:lnTo>
                    <a:pt x="321" y="227"/>
                  </a:lnTo>
                  <a:lnTo>
                    <a:pt x="323" y="227"/>
                  </a:lnTo>
                  <a:lnTo>
                    <a:pt x="323" y="227"/>
                  </a:lnTo>
                  <a:lnTo>
                    <a:pt x="323" y="227"/>
                  </a:lnTo>
                  <a:lnTo>
                    <a:pt x="323" y="227"/>
                  </a:lnTo>
                  <a:lnTo>
                    <a:pt x="326" y="230"/>
                  </a:lnTo>
                  <a:lnTo>
                    <a:pt x="326" y="230"/>
                  </a:lnTo>
                  <a:lnTo>
                    <a:pt x="328" y="230"/>
                  </a:lnTo>
                  <a:lnTo>
                    <a:pt x="328" y="230"/>
                  </a:lnTo>
                  <a:lnTo>
                    <a:pt x="328" y="230"/>
                  </a:lnTo>
                  <a:lnTo>
                    <a:pt x="328" y="230"/>
                  </a:lnTo>
                  <a:lnTo>
                    <a:pt x="328" y="230"/>
                  </a:lnTo>
                  <a:lnTo>
                    <a:pt x="328" y="230"/>
                  </a:lnTo>
                  <a:lnTo>
                    <a:pt x="330" y="232"/>
                  </a:lnTo>
                  <a:lnTo>
                    <a:pt x="330" y="232"/>
                  </a:lnTo>
                  <a:lnTo>
                    <a:pt x="330" y="232"/>
                  </a:lnTo>
                  <a:lnTo>
                    <a:pt x="330" y="232"/>
                  </a:lnTo>
                  <a:lnTo>
                    <a:pt x="330" y="234"/>
                  </a:lnTo>
                  <a:lnTo>
                    <a:pt x="330" y="234"/>
                  </a:lnTo>
                  <a:lnTo>
                    <a:pt x="330" y="234"/>
                  </a:lnTo>
                  <a:lnTo>
                    <a:pt x="330" y="234"/>
                  </a:lnTo>
                  <a:lnTo>
                    <a:pt x="330" y="237"/>
                  </a:lnTo>
                  <a:lnTo>
                    <a:pt x="330" y="237"/>
                  </a:lnTo>
                  <a:lnTo>
                    <a:pt x="330" y="237"/>
                  </a:lnTo>
                  <a:lnTo>
                    <a:pt x="330" y="237"/>
                  </a:lnTo>
                  <a:lnTo>
                    <a:pt x="328" y="239"/>
                  </a:lnTo>
                  <a:lnTo>
                    <a:pt x="328" y="239"/>
                  </a:lnTo>
                  <a:lnTo>
                    <a:pt x="328" y="239"/>
                  </a:lnTo>
                  <a:lnTo>
                    <a:pt x="328" y="239"/>
                  </a:lnTo>
                  <a:lnTo>
                    <a:pt x="328" y="244"/>
                  </a:lnTo>
                  <a:lnTo>
                    <a:pt x="328" y="244"/>
                  </a:lnTo>
                  <a:lnTo>
                    <a:pt x="328" y="244"/>
                  </a:lnTo>
                  <a:lnTo>
                    <a:pt x="328" y="244"/>
                  </a:lnTo>
                  <a:lnTo>
                    <a:pt x="328" y="244"/>
                  </a:lnTo>
                  <a:lnTo>
                    <a:pt x="328" y="244"/>
                  </a:lnTo>
                  <a:lnTo>
                    <a:pt x="328" y="246"/>
                  </a:lnTo>
                  <a:lnTo>
                    <a:pt x="328" y="246"/>
                  </a:lnTo>
                  <a:lnTo>
                    <a:pt x="328" y="249"/>
                  </a:lnTo>
                  <a:lnTo>
                    <a:pt x="328" y="249"/>
                  </a:lnTo>
                  <a:lnTo>
                    <a:pt x="359" y="249"/>
                  </a:lnTo>
                  <a:lnTo>
                    <a:pt x="359" y="249"/>
                  </a:lnTo>
                  <a:lnTo>
                    <a:pt x="363" y="249"/>
                  </a:lnTo>
                  <a:lnTo>
                    <a:pt x="363" y="249"/>
                  </a:lnTo>
                  <a:lnTo>
                    <a:pt x="389" y="249"/>
                  </a:lnTo>
                  <a:lnTo>
                    <a:pt x="389" y="249"/>
                  </a:lnTo>
                  <a:lnTo>
                    <a:pt x="394" y="249"/>
                  </a:lnTo>
                  <a:lnTo>
                    <a:pt x="394" y="249"/>
                  </a:lnTo>
                  <a:lnTo>
                    <a:pt x="396" y="251"/>
                  </a:lnTo>
                  <a:lnTo>
                    <a:pt x="396" y="251"/>
                  </a:lnTo>
                  <a:lnTo>
                    <a:pt x="396" y="251"/>
                  </a:lnTo>
                  <a:lnTo>
                    <a:pt x="396" y="251"/>
                  </a:lnTo>
                  <a:lnTo>
                    <a:pt x="399" y="251"/>
                  </a:lnTo>
                  <a:lnTo>
                    <a:pt x="399" y="251"/>
                  </a:lnTo>
                  <a:lnTo>
                    <a:pt x="399" y="253"/>
                  </a:lnTo>
                  <a:lnTo>
                    <a:pt x="399" y="253"/>
                  </a:lnTo>
                  <a:lnTo>
                    <a:pt x="399" y="256"/>
                  </a:lnTo>
                  <a:lnTo>
                    <a:pt x="399" y="256"/>
                  </a:lnTo>
                  <a:lnTo>
                    <a:pt x="399" y="256"/>
                  </a:lnTo>
                  <a:lnTo>
                    <a:pt x="399" y="256"/>
                  </a:lnTo>
                  <a:lnTo>
                    <a:pt x="399" y="256"/>
                  </a:lnTo>
                  <a:lnTo>
                    <a:pt x="399" y="256"/>
                  </a:lnTo>
                  <a:lnTo>
                    <a:pt x="399" y="258"/>
                  </a:lnTo>
                  <a:lnTo>
                    <a:pt x="399" y="258"/>
                  </a:lnTo>
                  <a:lnTo>
                    <a:pt x="401" y="258"/>
                  </a:lnTo>
                  <a:lnTo>
                    <a:pt x="401" y="258"/>
                  </a:lnTo>
                  <a:lnTo>
                    <a:pt x="401" y="258"/>
                  </a:lnTo>
                  <a:lnTo>
                    <a:pt x="401" y="258"/>
                  </a:lnTo>
                  <a:lnTo>
                    <a:pt x="401" y="258"/>
                  </a:lnTo>
                  <a:lnTo>
                    <a:pt x="401" y="258"/>
                  </a:lnTo>
                  <a:lnTo>
                    <a:pt x="401" y="258"/>
                  </a:lnTo>
                  <a:lnTo>
                    <a:pt x="401" y="258"/>
                  </a:lnTo>
                  <a:lnTo>
                    <a:pt x="401" y="260"/>
                  </a:lnTo>
                  <a:lnTo>
                    <a:pt x="401" y="260"/>
                  </a:lnTo>
                  <a:lnTo>
                    <a:pt x="401" y="260"/>
                  </a:lnTo>
                  <a:lnTo>
                    <a:pt x="401" y="260"/>
                  </a:lnTo>
                  <a:lnTo>
                    <a:pt x="401" y="263"/>
                  </a:lnTo>
                  <a:lnTo>
                    <a:pt x="401" y="263"/>
                  </a:lnTo>
                  <a:lnTo>
                    <a:pt x="401" y="263"/>
                  </a:lnTo>
                  <a:lnTo>
                    <a:pt x="401" y="263"/>
                  </a:lnTo>
                  <a:lnTo>
                    <a:pt x="401" y="263"/>
                  </a:lnTo>
                  <a:lnTo>
                    <a:pt x="401" y="263"/>
                  </a:lnTo>
                  <a:lnTo>
                    <a:pt x="401" y="265"/>
                  </a:lnTo>
                  <a:lnTo>
                    <a:pt x="401" y="265"/>
                  </a:lnTo>
                  <a:lnTo>
                    <a:pt x="401" y="265"/>
                  </a:lnTo>
                  <a:lnTo>
                    <a:pt x="401" y="265"/>
                  </a:lnTo>
                  <a:lnTo>
                    <a:pt x="401" y="265"/>
                  </a:lnTo>
                  <a:lnTo>
                    <a:pt x="401" y="265"/>
                  </a:lnTo>
                  <a:lnTo>
                    <a:pt x="401" y="265"/>
                  </a:lnTo>
                  <a:lnTo>
                    <a:pt x="401" y="265"/>
                  </a:lnTo>
                  <a:lnTo>
                    <a:pt x="401" y="267"/>
                  </a:lnTo>
                  <a:lnTo>
                    <a:pt x="401" y="267"/>
                  </a:lnTo>
                  <a:lnTo>
                    <a:pt x="401" y="267"/>
                  </a:lnTo>
                  <a:lnTo>
                    <a:pt x="401" y="267"/>
                  </a:lnTo>
                  <a:lnTo>
                    <a:pt x="401" y="267"/>
                  </a:lnTo>
                  <a:lnTo>
                    <a:pt x="401" y="267"/>
                  </a:lnTo>
                  <a:lnTo>
                    <a:pt x="401" y="267"/>
                  </a:lnTo>
                  <a:lnTo>
                    <a:pt x="401" y="267"/>
                  </a:lnTo>
                  <a:lnTo>
                    <a:pt x="401" y="270"/>
                  </a:lnTo>
                  <a:lnTo>
                    <a:pt x="401" y="270"/>
                  </a:lnTo>
                  <a:lnTo>
                    <a:pt x="401" y="270"/>
                  </a:lnTo>
                  <a:lnTo>
                    <a:pt x="401" y="270"/>
                  </a:lnTo>
                  <a:lnTo>
                    <a:pt x="401" y="272"/>
                  </a:lnTo>
                  <a:lnTo>
                    <a:pt x="401" y="272"/>
                  </a:lnTo>
                  <a:lnTo>
                    <a:pt x="401" y="272"/>
                  </a:lnTo>
                  <a:lnTo>
                    <a:pt x="401" y="272"/>
                  </a:lnTo>
                  <a:lnTo>
                    <a:pt x="401" y="275"/>
                  </a:lnTo>
                  <a:lnTo>
                    <a:pt x="401" y="275"/>
                  </a:lnTo>
                  <a:lnTo>
                    <a:pt x="403" y="275"/>
                  </a:lnTo>
                  <a:lnTo>
                    <a:pt x="403" y="275"/>
                  </a:lnTo>
                  <a:lnTo>
                    <a:pt x="403" y="275"/>
                  </a:lnTo>
                  <a:lnTo>
                    <a:pt x="403" y="275"/>
                  </a:lnTo>
                  <a:lnTo>
                    <a:pt x="403" y="275"/>
                  </a:lnTo>
                  <a:lnTo>
                    <a:pt x="403" y="275"/>
                  </a:lnTo>
                  <a:lnTo>
                    <a:pt x="403" y="277"/>
                  </a:lnTo>
                  <a:lnTo>
                    <a:pt x="403" y="277"/>
                  </a:lnTo>
                  <a:lnTo>
                    <a:pt x="403" y="277"/>
                  </a:lnTo>
                  <a:lnTo>
                    <a:pt x="403" y="277"/>
                  </a:lnTo>
                  <a:lnTo>
                    <a:pt x="401" y="279"/>
                  </a:lnTo>
                  <a:lnTo>
                    <a:pt x="401" y="279"/>
                  </a:lnTo>
                  <a:lnTo>
                    <a:pt x="401" y="279"/>
                  </a:lnTo>
                  <a:lnTo>
                    <a:pt x="401" y="279"/>
                  </a:lnTo>
                  <a:lnTo>
                    <a:pt x="401" y="279"/>
                  </a:lnTo>
                  <a:lnTo>
                    <a:pt x="401" y="279"/>
                  </a:lnTo>
                  <a:lnTo>
                    <a:pt x="401" y="282"/>
                  </a:lnTo>
                  <a:lnTo>
                    <a:pt x="401" y="282"/>
                  </a:lnTo>
                  <a:lnTo>
                    <a:pt x="401" y="282"/>
                  </a:lnTo>
                  <a:lnTo>
                    <a:pt x="401" y="282"/>
                  </a:lnTo>
                  <a:lnTo>
                    <a:pt x="403" y="284"/>
                  </a:lnTo>
                  <a:lnTo>
                    <a:pt x="403" y="284"/>
                  </a:lnTo>
                  <a:lnTo>
                    <a:pt x="403" y="286"/>
                  </a:lnTo>
                  <a:lnTo>
                    <a:pt x="403" y="286"/>
                  </a:lnTo>
                  <a:lnTo>
                    <a:pt x="403" y="286"/>
                  </a:lnTo>
                  <a:lnTo>
                    <a:pt x="403" y="286"/>
                  </a:lnTo>
                  <a:lnTo>
                    <a:pt x="403" y="286"/>
                  </a:lnTo>
                  <a:lnTo>
                    <a:pt x="403" y="286"/>
                  </a:lnTo>
                  <a:lnTo>
                    <a:pt x="403" y="289"/>
                  </a:lnTo>
                  <a:lnTo>
                    <a:pt x="403" y="289"/>
                  </a:lnTo>
                  <a:lnTo>
                    <a:pt x="403" y="289"/>
                  </a:lnTo>
                  <a:lnTo>
                    <a:pt x="403" y="289"/>
                  </a:lnTo>
                  <a:lnTo>
                    <a:pt x="403" y="291"/>
                  </a:lnTo>
                  <a:lnTo>
                    <a:pt x="403" y="291"/>
                  </a:lnTo>
                  <a:lnTo>
                    <a:pt x="401" y="291"/>
                  </a:lnTo>
                  <a:lnTo>
                    <a:pt x="401" y="291"/>
                  </a:lnTo>
                  <a:lnTo>
                    <a:pt x="401" y="291"/>
                  </a:lnTo>
                  <a:lnTo>
                    <a:pt x="401" y="291"/>
                  </a:lnTo>
                  <a:lnTo>
                    <a:pt x="403" y="293"/>
                  </a:lnTo>
                  <a:lnTo>
                    <a:pt x="403" y="293"/>
                  </a:lnTo>
                  <a:lnTo>
                    <a:pt x="403" y="293"/>
                  </a:lnTo>
                  <a:lnTo>
                    <a:pt x="403" y="293"/>
                  </a:lnTo>
                  <a:lnTo>
                    <a:pt x="403" y="293"/>
                  </a:lnTo>
                  <a:lnTo>
                    <a:pt x="403" y="293"/>
                  </a:lnTo>
                  <a:lnTo>
                    <a:pt x="403" y="293"/>
                  </a:lnTo>
                  <a:lnTo>
                    <a:pt x="403" y="293"/>
                  </a:lnTo>
                  <a:lnTo>
                    <a:pt x="403" y="296"/>
                  </a:lnTo>
                  <a:lnTo>
                    <a:pt x="403" y="296"/>
                  </a:lnTo>
                  <a:lnTo>
                    <a:pt x="403" y="296"/>
                  </a:lnTo>
                  <a:lnTo>
                    <a:pt x="403" y="296"/>
                  </a:lnTo>
                  <a:lnTo>
                    <a:pt x="401" y="296"/>
                  </a:lnTo>
                  <a:lnTo>
                    <a:pt x="401" y="296"/>
                  </a:lnTo>
                  <a:lnTo>
                    <a:pt x="401" y="298"/>
                  </a:lnTo>
                  <a:lnTo>
                    <a:pt x="401" y="298"/>
                  </a:lnTo>
                  <a:lnTo>
                    <a:pt x="401" y="298"/>
                  </a:lnTo>
                  <a:lnTo>
                    <a:pt x="401" y="298"/>
                  </a:lnTo>
                  <a:lnTo>
                    <a:pt x="401" y="301"/>
                  </a:lnTo>
                  <a:lnTo>
                    <a:pt x="401" y="301"/>
                  </a:lnTo>
                  <a:lnTo>
                    <a:pt x="401" y="301"/>
                  </a:lnTo>
                  <a:lnTo>
                    <a:pt x="401" y="301"/>
                  </a:lnTo>
                  <a:lnTo>
                    <a:pt x="401" y="301"/>
                  </a:lnTo>
                  <a:lnTo>
                    <a:pt x="401" y="301"/>
                  </a:lnTo>
                  <a:lnTo>
                    <a:pt x="401" y="303"/>
                  </a:lnTo>
                  <a:lnTo>
                    <a:pt x="401" y="303"/>
                  </a:lnTo>
                  <a:lnTo>
                    <a:pt x="401" y="303"/>
                  </a:lnTo>
                  <a:lnTo>
                    <a:pt x="401" y="303"/>
                  </a:lnTo>
                  <a:lnTo>
                    <a:pt x="403" y="303"/>
                  </a:lnTo>
                  <a:lnTo>
                    <a:pt x="403" y="303"/>
                  </a:lnTo>
                  <a:lnTo>
                    <a:pt x="406" y="305"/>
                  </a:lnTo>
                  <a:lnTo>
                    <a:pt x="406" y="305"/>
                  </a:lnTo>
                  <a:lnTo>
                    <a:pt x="406" y="308"/>
                  </a:lnTo>
                  <a:lnTo>
                    <a:pt x="406" y="308"/>
                  </a:lnTo>
                  <a:lnTo>
                    <a:pt x="406" y="308"/>
                  </a:lnTo>
                  <a:lnTo>
                    <a:pt x="406" y="308"/>
                  </a:lnTo>
                  <a:lnTo>
                    <a:pt x="406" y="308"/>
                  </a:lnTo>
                  <a:lnTo>
                    <a:pt x="406" y="308"/>
                  </a:lnTo>
                  <a:lnTo>
                    <a:pt x="406" y="310"/>
                  </a:lnTo>
                  <a:lnTo>
                    <a:pt x="406" y="310"/>
                  </a:lnTo>
                  <a:lnTo>
                    <a:pt x="406" y="310"/>
                  </a:lnTo>
                  <a:lnTo>
                    <a:pt x="406" y="310"/>
                  </a:lnTo>
                  <a:lnTo>
                    <a:pt x="406" y="310"/>
                  </a:lnTo>
                  <a:lnTo>
                    <a:pt x="406" y="310"/>
                  </a:lnTo>
                  <a:lnTo>
                    <a:pt x="406" y="312"/>
                  </a:lnTo>
                  <a:lnTo>
                    <a:pt x="406" y="312"/>
                  </a:lnTo>
                  <a:lnTo>
                    <a:pt x="406" y="312"/>
                  </a:lnTo>
                  <a:lnTo>
                    <a:pt x="406" y="312"/>
                  </a:lnTo>
                  <a:lnTo>
                    <a:pt x="406" y="315"/>
                  </a:lnTo>
                  <a:lnTo>
                    <a:pt x="406" y="315"/>
                  </a:lnTo>
                  <a:lnTo>
                    <a:pt x="408" y="315"/>
                  </a:lnTo>
                  <a:lnTo>
                    <a:pt x="408" y="315"/>
                  </a:lnTo>
                  <a:lnTo>
                    <a:pt x="406" y="315"/>
                  </a:lnTo>
                  <a:lnTo>
                    <a:pt x="406" y="315"/>
                  </a:lnTo>
                  <a:lnTo>
                    <a:pt x="406" y="317"/>
                  </a:lnTo>
                  <a:lnTo>
                    <a:pt x="406" y="317"/>
                  </a:lnTo>
                  <a:lnTo>
                    <a:pt x="406" y="317"/>
                  </a:lnTo>
                  <a:lnTo>
                    <a:pt x="406" y="317"/>
                  </a:lnTo>
                  <a:lnTo>
                    <a:pt x="406" y="317"/>
                  </a:lnTo>
                  <a:lnTo>
                    <a:pt x="406" y="317"/>
                  </a:lnTo>
                  <a:lnTo>
                    <a:pt x="408" y="319"/>
                  </a:lnTo>
                  <a:lnTo>
                    <a:pt x="408" y="319"/>
                  </a:lnTo>
                  <a:lnTo>
                    <a:pt x="408" y="319"/>
                  </a:lnTo>
                  <a:lnTo>
                    <a:pt x="408" y="319"/>
                  </a:lnTo>
                  <a:lnTo>
                    <a:pt x="411" y="319"/>
                  </a:lnTo>
                  <a:lnTo>
                    <a:pt x="411" y="319"/>
                  </a:lnTo>
                  <a:lnTo>
                    <a:pt x="411" y="319"/>
                  </a:lnTo>
                  <a:lnTo>
                    <a:pt x="411" y="319"/>
                  </a:lnTo>
                  <a:lnTo>
                    <a:pt x="411" y="317"/>
                  </a:lnTo>
                  <a:lnTo>
                    <a:pt x="411" y="317"/>
                  </a:lnTo>
                  <a:lnTo>
                    <a:pt x="411" y="317"/>
                  </a:lnTo>
                  <a:lnTo>
                    <a:pt x="411" y="317"/>
                  </a:lnTo>
                  <a:lnTo>
                    <a:pt x="411" y="317"/>
                  </a:lnTo>
                  <a:lnTo>
                    <a:pt x="411" y="317"/>
                  </a:lnTo>
                  <a:lnTo>
                    <a:pt x="413" y="319"/>
                  </a:lnTo>
                  <a:lnTo>
                    <a:pt x="413" y="319"/>
                  </a:lnTo>
                  <a:lnTo>
                    <a:pt x="413" y="319"/>
                  </a:lnTo>
                  <a:lnTo>
                    <a:pt x="413" y="319"/>
                  </a:lnTo>
                  <a:lnTo>
                    <a:pt x="415" y="322"/>
                  </a:lnTo>
                  <a:lnTo>
                    <a:pt x="415" y="322"/>
                  </a:lnTo>
                  <a:lnTo>
                    <a:pt x="415" y="322"/>
                  </a:lnTo>
                  <a:lnTo>
                    <a:pt x="415" y="322"/>
                  </a:lnTo>
                  <a:lnTo>
                    <a:pt x="415" y="324"/>
                  </a:lnTo>
                  <a:lnTo>
                    <a:pt x="415" y="324"/>
                  </a:lnTo>
                  <a:lnTo>
                    <a:pt x="415" y="324"/>
                  </a:lnTo>
                  <a:lnTo>
                    <a:pt x="415" y="324"/>
                  </a:lnTo>
                  <a:lnTo>
                    <a:pt x="415" y="324"/>
                  </a:lnTo>
                  <a:lnTo>
                    <a:pt x="415" y="324"/>
                  </a:lnTo>
                  <a:lnTo>
                    <a:pt x="415" y="327"/>
                  </a:lnTo>
                  <a:lnTo>
                    <a:pt x="415" y="327"/>
                  </a:lnTo>
                  <a:lnTo>
                    <a:pt x="415" y="327"/>
                  </a:lnTo>
                  <a:lnTo>
                    <a:pt x="415" y="327"/>
                  </a:lnTo>
                  <a:lnTo>
                    <a:pt x="413" y="327"/>
                  </a:lnTo>
                  <a:lnTo>
                    <a:pt x="413" y="327"/>
                  </a:lnTo>
                  <a:lnTo>
                    <a:pt x="413" y="329"/>
                  </a:lnTo>
                  <a:lnTo>
                    <a:pt x="413" y="329"/>
                  </a:lnTo>
                  <a:lnTo>
                    <a:pt x="411" y="329"/>
                  </a:lnTo>
                  <a:lnTo>
                    <a:pt x="411" y="329"/>
                  </a:lnTo>
                  <a:lnTo>
                    <a:pt x="411" y="329"/>
                  </a:lnTo>
                  <a:lnTo>
                    <a:pt x="411" y="329"/>
                  </a:lnTo>
                  <a:lnTo>
                    <a:pt x="411" y="329"/>
                  </a:lnTo>
                  <a:lnTo>
                    <a:pt x="411" y="329"/>
                  </a:lnTo>
                  <a:lnTo>
                    <a:pt x="411" y="331"/>
                  </a:lnTo>
                  <a:lnTo>
                    <a:pt x="411" y="331"/>
                  </a:lnTo>
                  <a:lnTo>
                    <a:pt x="408" y="331"/>
                  </a:lnTo>
                  <a:lnTo>
                    <a:pt x="408" y="331"/>
                  </a:lnTo>
                  <a:lnTo>
                    <a:pt x="411" y="331"/>
                  </a:lnTo>
                  <a:lnTo>
                    <a:pt x="411" y="331"/>
                  </a:lnTo>
                  <a:lnTo>
                    <a:pt x="411" y="334"/>
                  </a:lnTo>
                  <a:lnTo>
                    <a:pt x="411" y="334"/>
                  </a:lnTo>
                  <a:lnTo>
                    <a:pt x="411" y="334"/>
                  </a:lnTo>
                  <a:lnTo>
                    <a:pt x="411" y="334"/>
                  </a:lnTo>
                  <a:lnTo>
                    <a:pt x="411" y="334"/>
                  </a:lnTo>
                  <a:lnTo>
                    <a:pt x="411" y="334"/>
                  </a:lnTo>
                  <a:lnTo>
                    <a:pt x="411" y="336"/>
                  </a:lnTo>
                  <a:lnTo>
                    <a:pt x="411" y="336"/>
                  </a:lnTo>
                  <a:lnTo>
                    <a:pt x="413" y="336"/>
                  </a:lnTo>
                  <a:lnTo>
                    <a:pt x="413" y="336"/>
                  </a:lnTo>
                  <a:lnTo>
                    <a:pt x="413" y="336"/>
                  </a:lnTo>
                  <a:lnTo>
                    <a:pt x="413" y="336"/>
                  </a:lnTo>
                  <a:lnTo>
                    <a:pt x="415" y="336"/>
                  </a:lnTo>
                  <a:lnTo>
                    <a:pt x="415" y="336"/>
                  </a:lnTo>
                  <a:lnTo>
                    <a:pt x="415" y="336"/>
                  </a:lnTo>
                  <a:lnTo>
                    <a:pt x="415" y="336"/>
                  </a:lnTo>
                  <a:lnTo>
                    <a:pt x="415" y="336"/>
                  </a:lnTo>
                  <a:lnTo>
                    <a:pt x="415" y="336"/>
                  </a:lnTo>
                  <a:lnTo>
                    <a:pt x="418" y="338"/>
                  </a:lnTo>
                  <a:lnTo>
                    <a:pt x="418" y="338"/>
                  </a:lnTo>
                  <a:lnTo>
                    <a:pt x="418" y="338"/>
                  </a:lnTo>
                  <a:lnTo>
                    <a:pt x="418" y="338"/>
                  </a:lnTo>
                  <a:lnTo>
                    <a:pt x="418" y="338"/>
                  </a:lnTo>
                  <a:lnTo>
                    <a:pt x="418" y="338"/>
                  </a:lnTo>
                  <a:lnTo>
                    <a:pt x="420" y="338"/>
                  </a:lnTo>
                  <a:lnTo>
                    <a:pt x="420" y="338"/>
                  </a:lnTo>
                  <a:lnTo>
                    <a:pt x="422" y="341"/>
                  </a:lnTo>
                  <a:lnTo>
                    <a:pt x="422" y="341"/>
                  </a:lnTo>
                  <a:lnTo>
                    <a:pt x="422" y="341"/>
                  </a:lnTo>
                  <a:lnTo>
                    <a:pt x="422" y="341"/>
                  </a:lnTo>
                  <a:lnTo>
                    <a:pt x="422" y="341"/>
                  </a:lnTo>
                  <a:lnTo>
                    <a:pt x="422" y="341"/>
                  </a:lnTo>
                  <a:lnTo>
                    <a:pt x="425" y="343"/>
                  </a:lnTo>
                  <a:lnTo>
                    <a:pt x="425" y="343"/>
                  </a:lnTo>
                  <a:lnTo>
                    <a:pt x="425" y="343"/>
                  </a:lnTo>
                  <a:lnTo>
                    <a:pt x="425" y="343"/>
                  </a:lnTo>
                  <a:lnTo>
                    <a:pt x="425" y="345"/>
                  </a:lnTo>
                  <a:lnTo>
                    <a:pt x="425" y="345"/>
                  </a:lnTo>
                  <a:lnTo>
                    <a:pt x="425" y="348"/>
                  </a:lnTo>
                  <a:lnTo>
                    <a:pt x="425" y="348"/>
                  </a:lnTo>
                  <a:lnTo>
                    <a:pt x="427" y="348"/>
                  </a:lnTo>
                  <a:lnTo>
                    <a:pt x="427" y="348"/>
                  </a:lnTo>
                  <a:lnTo>
                    <a:pt x="429" y="350"/>
                  </a:lnTo>
                  <a:lnTo>
                    <a:pt x="429" y="350"/>
                  </a:lnTo>
                  <a:lnTo>
                    <a:pt x="429" y="350"/>
                  </a:lnTo>
                  <a:lnTo>
                    <a:pt x="429" y="350"/>
                  </a:lnTo>
                  <a:lnTo>
                    <a:pt x="432" y="350"/>
                  </a:lnTo>
                  <a:lnTo>
                    <a:pt x="432" y="350"/>
                  </a:lnTo>
                  <a:lnTo>
                    <a:pt x="432" y="350"/>
                  </a:lnTo>
                  <a:lnTo>
                    <a:pt x="432" y="350"/>
                  </a:lnTo>
                  <a:lnTo>
                    <a:pt x="434" y="350"/>
                  </a:lnTo>
                  <a:lnTo>
                    <a:pt x="434" y="350"/>
                  </a:lnTo>
                  <a:lnTo>
                    <a:pt x="434" y="352"/>
                  </a:lnTo>
                  <a:lnTo>
                    <a:pt x="434" y="352"/>
                  </a:lnTo>
                  <a:lnTo>
                    <a:pt x="434" y="352"/>
                  </a:lnTo>
                  <a:lnTo>
                    <a:pt x="434" y="352"/>
                  </a:lnTo>
                  <a:lnTo>
                    <a:pt x="434" y="352"/>
                  </a:lnTo>
                  <a:lnTo>
                    <a:pt x="434" y="352"/>
                  </a:lnTo>
                  <a:lnTo>
                    <a:pt x="434" y="355"/>
                  </a:lnTo>
                  <a:lnTo>
                    <a:pt x="434" y="355"/>
                  </a:lnTo>
                  <a:lnTo>
                    <a:pt x="432" y="352"/>
                  </a:lnTo>
                  <a:lnTo>
                    <a:pt x="432" y="352"/>
                  </a:lnTo>
                  <a:lnTo>
                    <a:pt x="432" y="352"/>
                  </a:lnTo>
                  <a:lnTo>
                    <a:pt x="432" y="352"/>
                  </a:lnTo>
                  <a:lnTo>
                    <a:pt x="427" y="352"/>
                  </a:lnTo>
                  <a:lnTo>
                    <a:pt x="427" y="352"/>
                  </a:lnTo>
                  <a:lnTo>
                    <a:pt x="420" y="352"/>
                  </a:lnTo>
                  <a:lnTo>
                    <a:pt x="420" y="352"/>
                  </a:lnTo>
                  <a:lnTo>
                    <a:pt x="250" y="352"/>
                  </a:lnTo>
                  <a:lnTo>
                    <a:pt x="250" y="352"/>
                  </a:lnTo>
                  <a:lnTo>
                    <a:pt x="219" y="352"/>
                  </a:lnTo>
                  <a:lnTo>
                    <a:pt x="219" y="352"/>
                  </a:lnTo>
                  <a:lnTo>
                    <a:pt x="219" y="352"/>
                  </a:lnTo>
                  <a:lnTo>
                    <a:pt x="219" y="352"/>
                  </a:lnTo>
                  <a:lnTo>
                    <a:pt x="217" y="352"/>
                  </a:lnTo>
                  <a:lnTo>
                    <a:pt x="217" y="352"/>
                  </a:lnTo>
                  <a:lnTo>
                    <a:pt x="210" y="350"/>
                  </a:lnTo>
                  <a:lnTo>
                    <a:pt x="210" y="350"/>
                  </a:lnTo>
                  <a:lnTo>
                    <a:pt x="120" y="350"/>
                  </a:lnTo>
                  <a:lnTo>
                    <a:pt x="120" y="350"/>
                  </a:lnTo>
                  <a:lnTo>
                    <a:pt x="115" y="350"/>
                  </a:lnTo>
                  <a:lnTo>
                    <a:pt x="115" y="350"/>
                  </a:lnTo>
                  <a:lnTo>
                    <a:pt x="18" y="350"/>
                  </a:lnTo>
                  <a:lnTo>
                    <a:pt x="18" y="350"/>
                  </a:lnTo>
                  <a:lnTo>
                    <a:pt x="18" y="348"/>
                  </a:lnTo>
                  <a:lnTo>
                    <a:pt x="18" y="348"/>
                  </a:lnTo>
                  <a:lnTo>
                    <a:pt x="18" y="345"/>
                  </a:lnTo>
                  <a:lnTo>
                    <a:pt x="18" y="345"/>
                  </a:lnTo>
                  <a:lnTo>
                    <a:pt x="18" y="343"/>
                  </a:lnTo>
                  <a:lnTo>
                    <a:pt x="18" y="343"/>
                  </a:lnTo>
                  <a:lnTo>
                    <a:pt x="18" y="341"/>
                  </a:lnTo>
                  <a:lnTo>
                    <a:pt x="18" y="341"/>
                  </a:lnTo>
                  <a:lnTo>
                    <a:pt x="18" y="341"/>
                  </a:lnTo>
                  <a:lnTo>
                    <a:pt x="18" y="341"/>
                  </a:lnTo>
                  <a:lnTo>
                    <a:pt x="18" y="338"/>
                  </a:lnTo>
                  <a:lnTo>
                    <a:pt x="18" y="338"/>
                  </a:lnTo>
                  <a:lnTo>
                    <a:pt x="18" y="336"/>
                  </a:lnTo>
                  <a:lnTo>
                    <a:pt x="18" y="336"/>
                  </a:lnTo>
                  <a:lnTo>
                    <a:pt x="18" y="336"/>
                  </a:lnTo>
                  <a:lnTo>
                    <a:pt x="18" y="336"/>
                  </a:lnTo>
                  <a:lnTo>
                    <a:pt x="18" y="334"/>
                  </a:lnTo>
                  <a:lnTo>
                    <a:pt x="18" y="334"/>
                  </a:lnTo>
                  <a:lnTo>
                    <a:pt x="18" y="331"/>
                  </a:lnTo>
                  <a:lnTo>
                    <a:pt x="18" y="331"/>
                  </a:lnTo>
                  <a:lnTo>
                    <a:pt x="18" y="331"/>
                  </a:lnTo>
                  <a:lnTo>
                    <a:pt x="18" y="331"/>
                  </a:lnTo>
                  <a:lnTo>
                    <a:pt x="21" y="329"/>
                  </a:lnTo>
                  <a:lnTo>
                    <a:pt x="21" y="329"/>
                  </a:lnTo>
                  <a:lnTo>
                    <a:pt x="23" y="329"/>
                  </a:lnTo>
                  <a:lnTo>
                    <a:pt x="23" y="329"/>
                  </a:lnTo>
                  <a:lnTo>
                    <a:pt x="23" y="327"/>
                  </a:lnTo>
                  <a:lnTo>
                    <a:pt x="23" y="327"/>
                  </a:lnTo>
                  <a:lnTo>
                    <a:pt x="23" y="327"/>
                  </a:lnTo>
                  <a:lnTo>
                    <a:pt x="23" y="327"/>
                  </a:lnTo>
                  <a:lnTo>
                    <a:pt x="26" y="324"/>
                  </a:lnTo>
                  <a:lnTo>
                    <a:pt x="26" y="324"/>
                  </a:lnTo>
                  <a:lnTo>
                    <a:pt x="28" y="322"/>
                  </a:lnTo>
                  <a:lnTo>
                    <a:pt x="28" y="322"/>
                  </a:lnTo>
                  <a:lnTo>
                    <a:pt x="28" y="322"/>
                  </a:lnTo>
                  <a:lnTo>
                    <a:pt x="28" y="322"/>
                  </a:lnTo>
                  <a:lnTo>
                    <a:pt x="30" y="319"/>
                  </a:lnTo>
                  <a:lnTo>
                    <a:pt x="30" y="319"/>
                  </a:lnTo>
                  <a:lnTo>
                    <a:pt x="30" y="319"/>
                  </a:lnTo>
                  <a:lnTo>
                    <a:pt x="30" y="319"/>
                  </a:lnTo>
                  <a:lnTo>
                    <a:pt x="30" y="317"/>
                  </a:lnTo>
                  <a:lnTo>
                    <a:pt x="30" y="317"/>
                  </a:lnTo>
                  <a:lnTo>
                    <a:pt x="28" y="317"/>
                  </a:lnTo>
                  <a:lnTo>
                    <a:pt x="28" y="317"/>
                  </a:lnTo>
                  <a:lnTo>
                    <a:pt x="26" y="319"/>
                  </a:lnTo>
                  <a:lnTo>
                    <a:pt x="26" y="319"/>
                  </a:lnTo>
                  <a:lnTo>
                    <a:pt x="23" y="319"/>
                  </a:lnTo>
                  <a:lnTo>
                    <a:pt x="23" y="319"/>
                  </a:lnTo>
                  <a:lnTo>
                    <a:pt x="21" y="317"/>
                  </a:lnTo>
                  <a:lnTo>
                    <a:pt x="21" y="317"/>
                  </a:lnTo>
                  <a:lnTo>
                    <a:pt x="21" y="317"/>
                  </a:lnTo>
                  <a:lnTo>
                    <a:pt x="21" y="317"/>
                  </a:lnTo>
                  <a:lnTo>
                    <a:pt x="18" y="317"/>
                  </a:lnTo>
                  <a:lnTo>
                    <a:pt x="18" y="317"/>
                  </a:lnTo>
                  <a:lnTo>
                    <a:pt x="18" y="315"/>
                  </a:lnTo>
                  <a:lnTo>
                    <a:pt x="18" y="315"/>
                  </a:lnTo>
                  <a:lnTo>
                    <a:pt x="18" y="312"/>
                  </a:lnTo>
                  <a:lnTo>
                    <a:pt x="18" y="312"/>
                  </a:lnTo>
                  <a:lnTo>
                    <a:pt x="16" y="310"/>
                  </a:lnTo>
                  <a:lnTo>
                    <a:pt x="16" y="310"/>
                  </a:lnTo>
                  <a:lnTo>
                    <a:pt x="16" y="308"/>
                  </a:lnTo>
                  <a:lnTo>
                    <a:pt x="16" y="308"/>
                  </a:lnTo>
                  <a:lnTo>
                    <a:pt x="16" y="308"/>
                  </a:lnTo>
                  <a:lnTo>
                    <a:pt x="16" y="308"/>
                  </a:lnTo>
                  <a:lnTo>
                    <a:pt x="16" y="305"/>
                  </a:lnTo>
                  <a:lnTo>
                    <a:pt x="16" y="305"/>
                  </a:lnTo>
                  <a:lnTo>
                    <a:pt x="14" y="305"/>
                  </a:lnTo>
                  <a:lnTo>
                    <a:pt x="14" y="305"/>
                  </a:lnTo>
                  <a:lnTo>
                    <a:pt x="11" y="305"/>
                  </a:lnTo>
                  <a:lnTo>
                    <a:pt x="11" y="305"/>
                  </a:lnTo>
                  <a:lnTo>
                    <a:pt x="7" y="305"/>
                  </a:lnTo>
                  <a:lnTo>
                    <a:pt x="7" y="305"/>
                  </a:lnTo>
                  <a:lnTo>
                    <a:pt x="7" y="305"/>
                  </a:lnTo>
                  <a:lnTo>
                    <a:pt x="7" y="305"/>
                  </a:lnTo>
                  <a:lnTo>
                    <a:pt x="4" y="305"/>
                  </a:lnTo>
                  <a:lnTo>
                    <a:pt x="4" y="305"/>
                  </a:lnTo>
                  <a:lnTo>
                    <a:pt x="4" y="305"/>
                  </a:lnTo>
                  <a:lnTo>
                    <a:pt x="4" y="305"/>
                  </a:lnTo>
                  <a:lnTo>
                    <a:pt x="2" y="305"/>
                  </a:lnTo>
                  <a:lnTo>
                    <a:pt x="2" y="305"/>
                  </a:lnTo>
                  <a:lnTo>
                    <a:pt x="4" y="305"/>
                  </a:lnTo>
                  <a:lnTo>
                    <a:pt x="4" y="305"/>
                  </a:lnTo>
                  <a:lnTo>
                    <a:pt x="4" y="305"/>
                  </a:lnTo>
                  <a:lnTo>
                    <a:pt x="4" y="305"/>
                  </a:lnTo>
                  <a:lnTo>
                    <a:pt x="4" y="301"/>
                  </a:lnTo>
                  <a:lnTo>
                    <a:pt x="4" y="301"/>
                  </a:lnTo>
                  <a:lnTo>
                    <a:pt x="7" y="301"/>
                  </a:lnTo>
                  <a:lnTo>
                    <a:pt x="7" y="301"/>
                  </a:lnTo>
                  <a:lnTo>
                    <a:pt x="7" y="301"/>
                  </a:lnTo>
                  <a:lnTo>
                    <a:pt x="7" y="301"/>
                  </a:lnTo>
                  <a:lnTo>
                    <a:pt x="4" y="298"/>
                  </a:lnTo>
                  <a:lnTo>
                    <a:pt x="4" y="298"/>
                  </a:lnTo>
                  <a:lnTo>
                    <a:pt x="4" y="296"/>
                  </a:lnTo>
                  <a:lnTo>
                    <a:pt x="4" y="296"/>
                  </a:lnTo>
                  <a:lnTo>
                    <a:pt x="4" y="293"/>
                  </a:lnTo>
                  <a:lnTo>
                    <a:pt x="4" y="293"/>
                  </a:lnTo>
                  <a:lnTo>
                    <a:pt x="2" y="293"/>
                  </a:lnTo>
                  <a:lnTo>
                    <a:pt x="2" y="293"/>
                  </a:lnTo>
                  <a:lnTo>
                    <a:pt x="2" y="291"/>
                  </a:lnTo>
                  <a:lnTo>
                    <a:pt x="2" y="291"/>
                  </a:lnTo>
                  <a:lnTo>
                    <a:pt x="2" y="289"/>
                  </a:lnTo>
                  <a:lnTo>
                    <a:pt x="2" y="289"/>
                  </a:lnTo>
                  <a:lnTo>
                    <a:pt x="2" y="286"/>
                  </a:lnTo>
                  <a:lnTo>
                    <a:pt x="2" y="286"/>
                  </a:lnTo>
                  <a:lnTo>
                    <a:pt x="2" y="284"/>
                  </a:lnTo>
                  <a:lnTo>
                    <a:pt x="2" y="284"/>
                  </a:lnTo>
                  <a:lnTo>
                    <a:pt x="2" y="284"/>
                  </a:lnTo>
                  <a:lnTo>
                    <a:pt x="2" y="284"/>
                  </a:lnTo>
                  <a:lnTo>
                    <a:pt x="2" y="282"/>
                  </a:lnTo>
                  <a:lnTo>
                    <a:pt x="2" y="282"/>
                  </a:lnTo>
                  <a:lnTo>
                    <a:pt x="2" y="279"/>
                  </a:lnTo>
                  <a:lnTo>
                    <a:pt x="2" y="279"/>
                  </a:lnTo>
                  <a:lnTo>
                    <a:pt x="2" y="279"/>
                  </a:lnTo>
                  <a:lnTo>
                    <a:pt x="2" y="279"/>
                  </a:lnTo>
                  <a:lnTo>
                    <a:pt x="0" y="277"/>
                  </a:lnTo>
                  <a:lnTo>
                    <a:pt x="0" y="277"/>
                  </a:lnTo>
                  <a:lnTo>
                    <a:pt x="0" y="277"/>
                  </a:lnTo>
                  <a:lnTo>
                    <a:pt x="0" y="277"/>
                  </a:lnTo>
                  <a:lnTo>
                    <a:pt x="0" y="277"/>
                  </a:lnTo>
                  <a:lnTo>
                    <a:pt x="0" y="277"/>
                  </a:lnTo>
                  <a:lnTo>
                    <a:pt x="2" y="277"/>
                  </a:lnTo>
                  <a:lnTo>
                    <a:pt x="2" y="277"/>
                  </a:lnTo>
                  <a:lnTo>
                    <a:pt x="2" y="275"/>
                  </a:lnTo>
                  <a:lnTo>
                    <a:pt x="2" y="275"/>
                  </a:lnTo>
                  <a:lnTo>
                    <a:pt x="4" y="275"/>
                  </a:lnTo>
                  <a:lnTo>
                    <a:pt x="4" y="275"/>
                  </a:lnTo>
                  <a:lnTo>
                    <a:pt x="4" y="275"/>
                  </a:lnTo>
                  <a:lnTo>
                    <a:pt x="4" y="275"/>
                  </a:lnTo>
                  <a:lnTo>
                    <a:pt x="7" y="275"/>
                  </a:lnTo>
                  <a:lnTo>
                    <a:pt x="7" y="275"/>
                  </a:lnTo>
                  <a:lnTo>
                    <a:pt x="7" y="275"/>
                  </a:lnTo>
                  <a:lnTo>
                    <a:pt x="7" y="275"/>
                  </a:lnTo>
                  <a:lnTo>
                    <a:pt x="9" y="275"/>
                  </a:lnTo>
                  <a:lnTo>
                    <a:pt x="9" y="275"/>
                  </a:lnTo>
                  <a:lnTo>
                    <a:pt x="9" y="275"/>
                  </a:lnTo>
                  <a:lnTo>
                    <a:pt x="9" y="275"/>
                  </a:lnTo>
                  <a:lnTo>
                    <a:pt x="9" y="270"/>
                  </a:lnTo>
                  <a:lnTo>
                    <a:pt x="9" y="270"/>
                  </a:lnTo>
                  <a:lnTo>
                    <a:pt x="9" y="270"/>
                  </a:lnTo>
                  <a:lnTo>
                    <a:pt x="9" y="270"/>
                  </a:lnTo>
                  <a:lnTo>
                    <a:pt x="9" y="267"/>
                  </a:lnTo>
                  <a:lnTo>
                    <a:pt x="9" y="267"/>
                  </a:lnTo>
                  <a:lnTo>
                    <a:pt x="9" y="267"/>
                  </a:lnTo>
                  <a:lnTo>
                    <a:pt x="9" y="267"/>
                  </a:lnTo>
                  <a:lnTo>
                    <a:pt x="11" y="265"/>
                  </a:lnTo>
                  <a:lnTo>
                    <a:pt x="11" y="265"/>
                  </a:lnTo>
                  <a:lnTo>
                    <a:pt x="11" y="265"/>
                  </a:lnTo>
                  <a:lnTo>
                    <a:pt x="11" y="265"/>
                  </a:lnTo>
                  <a:lnTo>
                    <a:pt x="14" y="265"/>
                  </a:lnTo>
                  <a:lnTo>
                    <a:pt x="14" y="265"/>
                  </a:lnTo>
                  <a:lnTo>
                    <a:pt x="16" y="265"/>
                  </a:lnTo>
                  <a:lnTo>
                    <a:pt x="16" y="265"/>
                  </a:lnTo>
                  <a:lnTo>
                    <a:pt x="18" y="267"/>
                  </a:lnTo>
                  <a:lnTo>
                    <a:pt x="18" y="267"/>
                  </a:lnTo>
                  <a:lnTo>
                    <a:pt x="18" y="267"/>
                  </a:lnTo>
                  <a:lnTo>
                    <a:pt x="18" y="267"/>
                  </a:lnTo>
                  <a:lnTo>
                    <a:pt x="21" y="267"/>
                  </a:lnTo>
                  <a:lnTo>
                    <a:pt x="21" y="267"/>
                  </a:lnTo>
                  <a:lnTo>
                    <a:pt x="21" y="267"/>
                  </a:lnTo>
                  <a:lnTo>
                    <a:pt x="21" y="267"/>
                  </a:lnTo>
                  <a:lnTo>
                    <a:pt x="21" y="267"/>
                  </a:lnTo>
                  <a:lnTo>
                    <a:pt x="21" y="267"/>
                  </a:lnTo>
                  <a:lnTo>
                    <a:pt x="23" y="267"/>
                  </a:lnTo>
                  <a:lnTo>
                    <a:pt x="23" y="267"/>
                  </a:lnTo>
                  <a:lnTo>
                    <a:pt x="26" y="267"/>
                  </a:lnTo>
                  <a:lnTo>
                    <a:pt x="26" y="267"/>
                  </a:lnTo>
                  <a:lnTo>
                    <a:pt x="26" y="267"/>
                  </a:lnTo>
                  <a:lnTo>
                    <a:pt x="26" y="267"/>
                  </a:lnTo>
                  <a:lnTo>
                    <a:pt x="26" y="267"/>
                  </a:lnTo>
                  <a:lnTo>
                    <a:pt x="26" y="267"/>
                  </a:lnTo>
                  <a:lnTo>
                    <a:pt x="26" y="267"/>
                  </a:lnTo>
                  <a:lnTo>
                    <a:pt x="26" y="267"/>
                  </a:lnTo>
                  <a:lnTo>
                    <a:pt x="26" y="263"/>
                  </a:lnTo>
                  <a:lnTo>
                    <a:pt x="26" y="263"/>
                  </a:lnTo>
                  <a:lnTo>
                    <a:pt x="28" y="260"/>
                  </a:lnTo>
                  <a:lnTo>
                    <a:pt x="28" y="260"/>
                  </a:lnTo>
                  <a:lnTo>
                    <a:pt x="28" y="260"/>
                  </a:lnTo>
                  <a:lnTo>
                    <a:pt x="28" y="260"/>
                  </a:lnTo>
                  <a:lnTo>
                    <a:pt x="30" y="260"/>
                  </a:lnTo>
                  <a:lnTo>
                    <a:pt x="30" y="260"/>
                  </a:lnTo>
                  <a:lnTo>
                    <a:pt x="30" y="260"/>
                  </a:lnTo>
                  <a:lnTo>
                    <a:pt x="30" y="260"/>
                  </a:lnTo>
                  <a:lnTo>
                    <a:pt x="33" y="258"/>
                  </a:lnTo>
                  <a:lnTo>
                    <a:pt x="33" y="258"/>
                  </a:lnTo>
                  <a:lnTo>
                    <a:pt x="33" y="258"/>
                  </a:lnTo>
                  <a:lnTo>
                    <a:pt x="33" y="258"/>
                  </a:lnTo>
                  <a:lnTo>
                    <a:pt x="35" y="256"/>
                  </a:lnTo>
                  <a:lnTo>
                    <a:pt x="35" y="256"/>
                  </a:lnTo>
                  <a:lnTo>
                    <a:pt x="35" y="256"/>
                  </a:lnTo>
                  <a:lnTo>
                    <a:pt x="35" y="256"/>
                  </a:lnTo>
                  <a:lnTo>
                    <a:pt x="37" y="256"/>
                  </a:lnTo>
                  <a:lnTo>
                    <a:pt x="37" y="256"/>
                  </a:lnTo>
                  <a:lnTo>
                    <a:pt x="37" y="253"/>
                  </a:lnTo>
                  <a:lnTo>
                    <a:pt x="37" y="253"/>
                  </a:lnTo>
                  <a:lnTo>
                    <a:pt x="40" y="256"/>
                  </a:lnTo>
                  <a:lnTo>
                    <a:pt x="40" y="256"/>
                  </a:lnTo>
                  <a:lnTo>
                    <a:pt x="42" y="256"/>
                  </a:lnTo>
                  <a:lnTo>
                    <a:pt x="42" y="256"/>
                  </a:lnTo>
                  <a:lnTo>
                    <a:pt x="44" y="256"/>
                  </a:lnTo>
                  <a:lnTo>
                    <a:pt x="44" y="256"/>
                  </a:lnTo>
                  <a:lnTo>
                    <a:pt x="44" y="253"/>
                  </a:lnTo>
                  <a:lnTo>
                    <a:pt x="44" y="253"/>
                  </a:lnTo>
                  <a:lnTo>
                    <a:pt x="44" y="253"/>
                  </a:lnTo>
                  <a:lnTo>
                    <a:pt x="44" y="253"/>
                  </a:lnTo>
                  <a:lnTo>
                    <a:pt x="44" y="251"/>
                  </a:lnTo>
                  <a:lnTo>
                    <a:pt x="44" y="251"/>
                  </a:lnTo>
                  <a:lnTo>
                    <a:pt x="44" y="251"/>
                  </a:lnTo>
                  <a:lnTo>
                    <a:pt x="44" y="251"/>
                  </a:lnTo>
                  <a:lnTo>
                    <a:pt x="44" y="251"/>
                  </a:lnTo>
                  <a:lnTo>
                    <a:pt x="44" y="251"/>
                  </a:lnTo>
                  <a:lnTo>
                    <a:pt x="47" y="249"/>
                  </a:lnTo>
                  <a:lnTo>
                    <a:pt x="47" y="249"/>
                  </a:lnTo>
                  <a:lnTo>
                    <a:pt x="47" y="246"/>
                  </a:lnTo>
                  <a:lnTo>
                    <a:pt x="47" y="246"/>
                  </a:lnTo>
                  <a:lnTo>
                    <a:pt x="47" y="246"/>
                  </a:lnTo>
                  <a:lnTo>
                    <a:pt x="47" y="246"/>
                  </a:lnTo>
                  <a:lnTo>
                    <a:pt x="47" y="244"/>
                  </a:lnTo>
                  <a:lnTo>
                    <a:pt x="47" y="244"/>
                  </a:lnTo>
                  <a:lnTo>
                    <a:pt x="47" y="244"/>
                  </a:lnTo>
                  <a:lnTo>
                    <a:pt x="47" y="244"/>
                  </a:lnTo>
                  <a:lnTo>
                    <a:pt x="47" y="241"/>
                  </a:lnTo>
                  <a:lnTo>
                    <a:pt x="47" y="241"/>
                  </a:lnTo>
                  <a:lnTo>
                    <a:pt x="44" y="241"/>
                  </a:lnTo>
                  <a:lnTo>
                    <a:pt x="44" y="241"/>
                  </a:lnTo>
                  <a:lnTo>
                    <a:pt x="42" y="239"/>
                  </a:lnTo>
                  <a:lnTo>
                    <a:pt x="42" y="239"/>
                  </a:lnTo>
                  <a:lnTo>
                    <a:pt x="42" y="239"/>
                  </a:lnTo>
                  <a:lnTo>
                    <a:pt x="42" y="239"/>
                  </a:lnTo>
                  <a:lnTo>
                    <a:pt x="42" y="234"/>
                  </a:lnTo>
                  <a:lnTo>
                    <a:pt x="42" y="234"/>
                  </a:lnTo>
                  <a:lnTo>
                    <a:pt x="42" y="234"/>
                  </a:lnTo>
                  <a:lnTo>
                    <a:pt x="42" y="234"/>
                  </a:lnTo>
                  <a:lnTo>
                    <a:pt x="42" y="234"/>
                  </a:lnTo>
                  <a:lnTo>
                    <a:pt x="42" y="234"/>
                  </a:lnTo>
                  <a:lnTo>
                    <a:pt x="40" y="232"/>
                  </a:lnTo>
                  <a:lnTo>
                    <a:pt x="40" y="232"/>
                  </a:lnTo>
                  <a:lnTo>
                    <a:pt x="37" y="232"/>
                  </a:lnTo>
                  <a:lnTo>
                    <a:pt x="37" y="232"/>
                  </a:lnTo>
                  <a:lnTo>
                    <a:pt x="35" y="232"/>
                  </a:lnTo>
                  <a:lnTo>
                    <a:pt x="35" y="232"/>
                  </a:lnTo>
                  <a:lnTo>
                    <a:pt x="35" y="232"/>
                  </a:lnTo>
                  <a:lnTo>
                    <a:pt x="35" y="232"/>
                  </a:lnTo>
                  <a:lnTo>
                    <a:pt x="33" y="232"/>
                  </a:lnTo>
                  <a:lnTo>
                    <a:pt x="33" y="232"/>
                  </a:lnTo>
                  <a:lnTo>
                    <a:pt x="33" y="230"/>
                  </a:lnTo>
                  <a:lnTo>
                    <a:pt x="33" y="230"/>
                  </a:lnTo>
                  <a:lnTo>
                    <a:pt x="30" y="227"/>
                  </a:lnTo>
                  <a:lnTo>
                    <a:pt x="30" y="227"/>
                  </a:lnTo>
                  <a:lnTo>
                    <a:pt x="30" y="227"/>
                  </a:lnTo>
                  <a:lnTo>
                    <a:pt x="30" y="227"/>
                  </a:lnTo>
                  <a:lnTo>
                    <a:pt x="30" y="225"/>
                  </a:lnTo>
                  <a:lnTo>
                    <a:pt x="30" y="225"/>
                  </a:lnTo>
                  <a:lnTo>
                    <a:pt x="30" y="223"/>
                  </a:lnTo>
                  <a:lnTo>
                    <a:pt x="30" y="223"/>
                  </a:lnTo>
                  <a:lnTo>
                    <a:pt x="30" y="223"/>
                  </a:lnTo>
                  <a:lnTo>
                    <a:pt x="30" y="223"/>
                  </a:lnTo>
                  <a:lnTo>
                    <a:pt x="28" y="220"/>
                  </a:lnTo>
                  <a:lnTo>
                    <a:pt x="28" y="220"/>
                  </a:lnTo>
                  <a:lnTo>
                    <a:pt x="28" y="220"/>
                  </a:lnTo>
                  <a:lnTo>
                    <a:pt x="28" y="220"/>
                  </a:lnTo>
                  <a:lnTo>
                    <a:pt x="26" y="218"/>
                  </a:lnTo>
                  <a:lnTo>
                    <a:pt x="26" y="218"/>
                  </a:lnTo>
                  <a:lnTo>
                    <a:pt x="23" y="218"/>
                  </a:lnTo>
                  <a:lnTo>
                    <a:pt x="23" y="218"/>
                  </a:lnTo>
                  <a:lnTo>
                    <a:pt x="23" y="218"/>
                  </a:lnTo>
                  <a:lnTo>
                    <a:pt x="23" y="218"/>
                  </a:lnTo>
                  <a:lnTo>
                    <a:pt x="23" y="215"/>
                  </a:lnTo>
                  <a:lnTo>
                    <a:pt x="23" y="215"/>
                  </a:lnTo>
                  <a:lnTo>
                    <a:pt x="23" y="213"/>
                  </a:lnTo>
                  <a:lnTo>
                    <a:pt x="23" y="213"/>
                  </a:lnTo>
                  <a:lnTo>
                    <a:pt x="21" y="213"/>
                  </a:lnTo>
                  <a:lnTo>
                    <a:pt x="21" y="213"/>
                  </a:lnTo>
                  <a:lnTo>
                    <a:pt x="21" y="208"/>
                  </a:lnTo>
                  <a:lnTo>
                    <a:pt x="21" y="208"/>
                  </a:lnTo>
                  <a:lnTo>
                    <a:pt x="18" y="208"/>
                  </a:lnTo>
                  <a:lnTo>
                    <a:pt x="18" y="208"/>
                  </a:lnTo>
                  <a:lnTo>
                    <a:pt x="18" y="206"/>
                  </a:lnTo>
                  <a:lnTo>
                    <a:pt x="18" y="206"/>
                  </a:lnTo>
                  <a:lnTo>
                    <a:pt x="18" y="204"/>
                  </a:lnTo>
                  <a:lnTo>
                    <a:pt x="18" y="204"/>
                  </a:lnTo>
                  <a:lnTo>
                    <a:pt x="18" y="201"/>
                  </a:lnTo>
                  <a:lnTo>
                    <a:pt x="18" y="201"/>
                  </a:lnTo>
                  <a:lnTo>
                    <a:pt x="18" y="201"/>
                  </a:lnTo>
                  <a:lnTo>
                    <a:pt x="18" y="201"/>
                  </a:lnTo>
                  <a:lnTo>
                    <a:pt x="21" y="199"/>
                  </a:lnTo>
                  <a:lnTo>
                    <a:pt x="21" y="199"/>
                  </a:lnTo>
                  <a:lnTo>
                    <a:pt x="21" y="199"/>
                  </a:lnTo>
                  <a:lnTo>
                    <a:pt x="21" y="199"/>
                  </a:lnTo>
                  <a:lnTo>
                    <a:pt x="23" y="199"/>
                  </a:lnTo>
                  <a:lnTo>
                    <a:pt x="23" y="199"/>
                  </a:lnTo>
                  <a:lnTo>
                    <a:pt x="26" y="197"/>
                  </a:lnTo>
                  <a:lnTo>
                    <a:pt x="26" y="197"/>
                  </a:lnTo>
                  <a:lnTo>
                    <a:pt x="28" y="197"/>
                  </a:lnTo>
                  <a:lnTo>
                    <a:pt x="28" y="197"/>
                  </a:lnTo>
                  <a:lnTo>
                    <a:pt x="28" y="197"/>
                  </a:lnTo>
                  <a:lnTo>
                    <a:pt x="28" y="197"/>
                  </a:lnTo>
                  <a:lnTo>
                    <a:pt x="28" y="197"/>
                  </a:lnTo>
                  <a:lnTo>
                    <a:pt x="28" y="197"/>
                  </a:lnTo>
                  <a:lnTo>
                    <a:pt x="30" y="197"/>
                  </a:lnTo>
                  <a:lnTo>
                    <a:pt x="30" y="197"/>
                  </a:lnTo>
                  <a:lnTo>
                    <a:pt x="30" y="194"/>
                  </a:lnTo>
                  <a:lnTo>
                    <a:pt x="30" y="194"/>
                  </a:lnTo>
                  <a:lnTo>
                    <a:pt x="33" y="192"/>
                  </a:lnTo>
                  <a:lnTo>
                    <a:pt x="33" y="192"/>
                  </a:lnTo>
                  <a:lnTo>
                    <a:pt x="35" y="192"/>
                  </a:lnTo>
                  <a:lnTo>
                    <a:pt x="35" y="192"/>
                  </a:lnTo>
                  <a:lnTo>
                    <a:pt x="35" y="192"/>
                  </a:lnTo>
                  <a:lnTo>
                    <a:pt x="35" y="192"/>
                  </a:lnTo>
                  <a:lnTo>
                    <a:pt x="37" y="192"/>
                  </a:lnTo>
                  <a:lnTo>
                    <a:pt x="37" y="192"/>
                  </a:lnTo>
                  <a:lnTo>
                    <a:pt x="37" y="192"/>
                  </a:lnTo>
                  <a:lnTo>
                    <a:pt x="37" y="192"/>
                  </a:lnTo>
                  <a:lnTo>
                    <a:pt x="40" y="192"/>
                  </a:lnTo>
                  <a:lnTo>
                    <a:pt x="40" y="192"/>
                  </a:lnTo>
                  <a:lnTo>
                    <a:pt x="37" y="192"/>
                  </a:lnTo>
                  <a:lnTo>
                    <a:pt x="37" y="192"/>
                  </a:lnTo>
                  <a:lnTo>
                    <a:pt x="37" y="189"/>
                  </a:lnTo>
                  <a:lnTo>
                    <a:pt x="37" y="189"/>
                  </a:lnTo>
                  <a:lnTo>
                    <a:pt x="37" y="187"/>
                  </a:lnTo>
                  <a:lnTo>
                    <a:pt x="37" y="187"/>
                  </a:lnTo>
                  <a:lnTo>
                    <a:pt x="37" y="187"/>
                  </a:lnTo>
                  <a:lnTo>
                    <a:pt x="37" y="187"/>
                  </a:lnTo>
                  <a:lnTo>
                    <a:pt x="37" y="185"/>
                  </a:lnTo>
                  <a:lnTo>
                    <a:pt x="37" y="185"/>
                  </a:lnTo>
                  <a:lnTo>
                    <a:pt x="37" y="182"/>
                  </a:lnTo>
                  <a:lnTo>
                    <a:pt x="37" y="182"/>
                  </a:lnTo>
                  <a:lnTo>
                    <a:pt x="37" y="182"/>
                  </a:lnTo>
                  <a:lnTo>
                    <a:pt x="37" y="182"/>
                  </a:lnTo>
                  <a:lnTo>
                    <a:pt x="37" y="182"/>
                  </a:lnTo>
                  <a:lnTo>
                    <a:pt x="37" y="182"/>
                  </a:lnTo>
                  <a:lnTo>
                    <a:pt x="35" y="180"/>
                  </a:lnTo>
                  <a:lnTo>
                    <a:pt x="35" y="180"/>
                  </a:lnTo>
                  <a:lnTo>
                    <a:pt x="35" y="180"/>
                  </a:lnTo>
                  <a:lnTo>
                    <a:pt x="35" y="180"/>
                  </a:lnTo>
                  <a:lnTo>
                    <a:pt x="33" y="180"/>
                  </a:lnTo>
                  <a:lnTo>
                    <a:pt x="33" y="180"/>
                  </a:lnTo>
                  <a:lnTo>
                    <a:pt x="99" y="178"/>
                  </a:lnTo>
                  <a:lnTo>
                    <a:pt x="99" y="178"/>
                  </a:lnTo>
                  <a:lnTo>
                    <a:pt x="99" y="171"/>
                  </a:lnTo>
                  <a:lnTo>
                    <a:pt x="99" y="171"/>
                  </a:lnTo>
                  <a:lnTo>
                    <a:pt x="99" y="109"/>
                  </a:lnTo>
                  <a:lnTo>
                    <a:pt x="99" y="109"/>
                  </a:lnTo>
                  <a:lnTo>
                    <a:pt x="99" y="76"/>
                  </a:lnTo>
                  <a:lnTo>
                    <a:pt x="99" y="76"/>
                  </a:lnTo>
                  <a:lnTo>
                    <a:pt x="111" y="74"/>
                  </a:lnTo>
                  <a:lnTo>
                    <a:pt x="111" y="74"/>
                  </a:lnTo>
                  <a:lnTo>
                    <a:pt x="111" y="26"/>
                  </a:lnTo>
                  <a:lnTo>
                    <a:pt x="111" y="26"/>
                  </a:lnTo>
                  <a:lnTo>
                    <a:pt x="111" y="3"/>
                  </a:lnTo>
                  <a:lnTo>
                    <a:pt x="111" y="3"/>
                  </a:lnTo>
                  <a:lnTo>
                    <a:pt x="113" y="3"/>
                  </a:lnTo>
                  <a:lnTo>
                    <a:pt x="113" y="3"/>
                  </a:lnTo>
                  <a:lnTo>
                    <a:pt x="115" y="5"/>
                  </a:lnTo>
                  <a:lnTo>
                    <a:pt x="115" y="5"/>
                  </a:lnTo>
                  <a:lnTo>
                    <a:pt x="118" y="5"/>
                  </a:lnTo>
                  <a:lnTo>
                    <a:pt x="118" y="5"/>
                  </a:lnTo>
                  <a:lnTo>
                    <a:pt x="120" y="5"/>
                  </a:lnTo>
                  <a:lnTo>
                    <a:pt x="120" y="5"/>
                  </a:lnTo>
                  <a:lnTo>
                    <a:pt x="125" y="5"/>
                  </a:lnTo>
                  <a:lnTo>
                    <a:pt x="125" y="5"/>
                  </a:lnTo>
                  <a:lnTo>
                    <a:pt x="127" y="5"/>
                  </a:lnTo>
                  <a:lnTo>
                    <a:pt x="127" y="5"/>
                  </a:lnTo>
                  <a:lnTo>
                    <a:pt x="127" y="3"/>
                  </a:lnTo>
                  <a:lnTo>
                    <a:pt x="127" y="3"/>
                  </a:lnTo>
                  <a:lnTo>
                    <a:pt x="129" y="3"/>
                  </a:lnTo>
                  <a:lnTo>
                    <a:pt x="129" y="3"/>
                  </a:lnTo>
                  <a:lnTo>
                    <a:pt x="132" y="0"/>
                  </a:lnTo>
                  <a:lnTo>
                    <a:pt x="132" y="0"/>
                  </a:lnTo>
                  <a:lnTo>
                    <a:pt x="134" y="0"/>
                  </a:lnTo>
                  <a:lnTo>
                    <a:pt x="134" y="0"/>
                  </a:lnTo>
                  <a:lnTo>
                    <a:pt x="137" y="0"/>
                  </a:lnTo>
                  <a:lnTo>
                    <a:pt x="137" y="0"/>
                  </a:lnTo>
                  <a:lnTo>
                    <a:pt x="139" y="0"/>
                  </a:lnTo>
                  <a:lnTo>
                    <a:pt x="139" y="0"/>
                  </a:lnTo>
                  <a:lnTo>
                    <a:pt x="141" y="0"/>
                  </a:lnTo>
                  <a:lnTo>
                    <a:pt x="141" y="0"/>
                  </a:lnTo>
                  <a:lnTo>
                    <a:pt x="144" y="3"/>
                  </a:lnTo>
                  <a:lnTo>
                    <a:pt x="144" y="3"/>
                  </a:lnTo>
                  <a:lnTo>
                    <a:pt x="146" y="3"/>
                  </a:lnTo>
                  <a:lnTo>
                    <a:pt x="146" y="3"/>
                  </a:lnTo>
                  <a:lnTo>
                    <a:pt x="146" y="3"/>
                  </a:lnTo>
                  <a:lnTo>
                    <a:pt x="146" y="3"/>
                  </a:lnTo>
                  <a:lnTo>
                    <a:pt x="148" y="3"/>
                  </a:lnTo>
                  <a:lnTo>
                    <a:pt x="148" y="3"/>
                  </a:lnTo>
                  <a:lnTo>
                    <a:pt x="151" y="3"/>
                  </a:lnTo>
                  <a:lnTo>
                    <a:pt x="151" y="3"/>
                  </a:lnTo>
                  <a:lnTo>
                    <a:pt x="153" y="3"/>
                  </a:lnTo>
                  <a:lnTo>
                    <a:pt x="153" y="3"/>
                  </a:lnTo>
                  <a:lnTo>
                    <a:pt x="155" y="5"/>
                  </a:lnTo>
                  <a:lnTo>
                    <a:pt x="155" y="5"/>
                  </a:lnTo>
                  <a:lnTo>
                    <a:pt x="160" y="10"/>
                  </a:lnTo>
                  <a:lnTo>
                    <a:pt x="160" y="10"/>
                  </a:lnTo>
                  <a:lnTo>
                    <a:pt x="163" y="10"/>
                  </a:lnTo>
                  <a:lnTo>
                    <a:pt x="163" y="10"/>
                  </a:lnTo>
                  <a:lnTo>
                    <a:pt x="167" y="10"/>
                  </a:lnTo>
                  <a:lnTo>
                    <a:pt x="167" y="10"/>
                  </a:lnTo>
                  <a:lnTo>
                    <a:pt x="167" y="12"/>
                  </a:lnTo>
                  <a:lnTo>
                    <a:pt x="167" y="12"/>
                  </a:lnTo>
                  <a:lnTo>
                    <a:pt x="172" y="12"/>
                  </a:lnTo>
                  <a:lnTo>
                    <a:pt x="172" y="12"/>
                  </a:lnTo>
                  <a:lnTo>
                    <a:pt x="177" y="15"/>
                  </a:lnTo>
                  <a:lnTo>
                    <a:pt x="177" y="15"/>
                  </a:lnTo>
                  <a:lnTo>
                    <a:pt x="179" y="15"/>
                  </a:lnTo>
                  <a:lnTo>
                    <a:pt x="179" y="15"/>
                  </a:lnTo>
                  <a:lnTo>
                    <a:pt x="181" y="17"/>
                  </a:lnTo>
                  <a:lnTo>
                    <a:pt x="181" y="17"/>
                  </a:lnTo>
                  <a:lnTo>
                    <a:pt x="184" y="19"/>
                  </a:lnTo>
                  <a:lnTo>
                    <a:pt x="184" y="19"/>
                  </a:lnTo>
                  <a:lnTo>
                    <a:pt x="184" y="22"/>
                  </a:lnTo>
                  <a:lnTo>
                    <a:pt x="184" y="22"/>
                  </a:lnTo>
                  <a:lnTo>
                    <a:pt x="186" y="26"/>
                  </a:lnTo>
                  <a:lnTo>
                    <a:pt x="186" y="26"/>
                  </a:lnTo>
                  <a:lnTo>
                    <a:pt x="186" y="29"/>
                  </a:lnTo>
                  <a:lnTo>
                    <a:pt x="186" y="29"/>
                  </a:lnTo>
                  <a:lnTo>
                    <a:pt x="186" y="31"/>
                  </a:lnTo>
                  <a:lnTo>
                    <a:pt x="186" y="31"/>
                  </a:lnTo>
                  <a:lnTo>
                    <a:pt x="186" y="36"/>
                  </a:lnTo>
                  <a:lnTo>
                    <a:pt x="186" y="36"/>
                  </a:lnTo>
                  <a:lnTo>
                    <a:pt x="189" y="38"/>
                  </a:lnTo>
                  <a:lnTo>
                    <a:pt x="189" y="38"/>
                  </a:lnTo>
                  <a:lnTo>
                    <a:pt x="191" y="41"/>
                  </a:lnTo>
                  <a:lnTo>
                    <a:pt x="191" y="41"/>
                  </a:lnTo>
                  <a:lnTo>
                    <a:pt x="193" y="41"/>
                  </a:lnTo>
                  <a:lnTo>
                    <a:pt x="193" y="41"/>
                  </a:lnTo>
                  <a:lnTo>
                    <a:pt x="198" y="41"/>
                  </a:lnTo>
                  <a:lnTo>
                    <a:pt x="198" y="41"/>
                  </a:lnTo>
                  <a:lnTo>
                    <a:pt x="203" y="38"/>
                  </a:lnTo>
                  <a:lnTo>
                    <a:pt x="203" y="38"/>
                  </a:lnTo>
                  <a:lnTo>
                    <a:pt x="205" y="38"/>
                  </a:lnTo>
                  <a:lnTo>
                    <a:pt x="205" y="38"/>
                  </a:lnTo>
                  <a:lnTo>
                    <a:pt x="205" y="38"/>
                  </a:lnTo>
                  <a:lnTo>
                    <a:pt x="205" y="38"/>
                  </a:lnTo>
                  <a:lnTo>
                    <a:pt x="207" y="36"/>
                  </a:lnTo>
                  <a:lnTo>
                    <a:pt x="207" y="36"/>
                  </a:lnTo>
                  <a:lnTo>
                    <a:pt x="210" y="36"/>
                  </a:lnTo>
                  <a:lnTo>
                    <a:pt x="210" y="36"/>
                  </a:lnTo>
                  <a:lnTo>
                    <a:pt x="210" y="34"/>
                  </a:lnTo>
                  <a:lnTo>
                    <a:pt x="210" y="34"/>
                  </a:lnTo>
                  <a:lnTo>
                    <a:pt x="210" y="31"/>
                  </a:lnTo>
                  <a:lnTo>
                    <a:pt x="210" y="31"/>
                  </a:lnTo>
                  <a:lnTo>
                    <a:pt x="212" y="31"/>
                  </a:lnTo>
                  <a:lnTo>
                    <a:pt x="212" y="31"/>
                  </a:lnTo>
                  <a:lnTo>
                    <a:pt x="215" y="29"/>
                  </a:lnTo>
                  <a:lnTo>
                    <a:pt x="215" y="29"/>
                  </a:lnTo>
                  <a:lnTo>
                    <a:pt x="215" y="29"/>
                  </a:lnTo>
                  <a:lnTo>
                    <a:pt x="215" y="29"/>
                  </a:lnTo>
                  <a:lnTo>
                    <a:pt x="217" y="24"/>
                  </a:lnTo>
                  <a:lnTo>
                    <a:pt x="217" y="24"/>
                  </a:lnTo>
                  <a:lnTo>
                    <a:pt x="222" y="22"/>
                  </a:lnTo>
                  <a:lnTo>
                    <a:pt x="222" y="22"/>
                  </a:lnTo>
                  <a:lnTo>
                    <a:pt x="224" y="22"/>
                  </a:lnTo>
                  <a:lnTo>
                    <a:pt x="224" y="22"/>
                  </a:lnTo>
                  <a:lnTo>
                    <a:pt x="229" y="19"/>
                  </a:lnTo>
                  <a:lnTo>
                    <a:pt x="229" y="19"/>
                  </a:lnTo>
                  <a:lnTo>
                    <a:pt x="231" y="22"/>
                  </a:lnTo>
                  <a:lnTo>
                    <a:pt x="231" y="22"/>
                  </a:lnTo>
                  <a:lnTo>
                    <a:pt x="233" y="22"/>
                  </a:lnTo>
                  <a:lnTo>
                    <a:pt x="233" y="22"/>
                  </a:lnTo>
                  <a:lnTo>
                    <a:pt x="236" y="22"/>
                  </a:lnTo>
                  <a:lnTo>
                    <a:pt x="236" y="22"/>
                  </a:lnTo>
                  <a:lnTo>
                    <a:pt x="238" y="22"/>
                  </a:lnTo>
                  <a:lnTo>
                    <a:pt x="238" y="22"/>
                  </a:lnTo>
                  <a:lnTo>
                    <a:pt x="240" y="22"/>
                  </a:lnTo>
                  <a:lnTo>
                    <a:pt x="240" y="22"/>
                  </a:lnTo>
                  <a:lnTo>
                    <a:pt x="243" y="19"/>
                  </a:lnTo>
                  <a:lnTo>
                    <a:pt x="243" y="19"/>
                  </a:lnTo>
                  <a:lnTo>
                    <a:pt x="243" y="19"/>
                  </a:lnTo>
                  <a:lnTo>
                    <a:pt x="243" y="19"/>
                  </a:lnTo>
                  <a:lnTo>
                    <a:pt x="245" y="19"/>
                  </a:lnTo>
                  <a:lnTo>
                    <a:pt x="245" y="19"/>
                  </a:lnTo>
                  <a:lnTo>
                    <a:pt x="245" y="22"/>
                  </a:lnTo>
                  <a:lnTo>
                    <a:pt x="245" y="22"/>
                  </a:lnTo>
                  <a:lnTo>
                    <a:pt x="250" y="22"/>
                  </a:lnTo>
                  <a:lnTo>
                    <a:pt x="250" y="22"/>
                  </a:lnTo>
                  <a:lnTo>
                    <a:pt x="250" y="24"/>
                  </a:lnTo>
                  <a:lnTo>
                    <a:pt x="250" y="24"/>
                  </a:lnTo>
                  <a:lnTo>
                    <a:pt x="252" y="22"/>
                  </a:lnTo>
                  <a:lnTo>
                    <a:pt x="252" y="22"/>
                  </a:lnTo>
                  <a:lnTo>
                    <a:pt x="255" y="22"/>
                  </a:lnTo>
                  <a:lnTo>
                    <a:pt x="255" y="22"/>
                  </a:lnTo>
                  <a:lnTo>
                    <a:pt x="255" y="22"/>
                  </a:lnTo>
                  <a:lnTo>
                    <a:pt x="255" y="22"/>
                  </a:lnTo>
                  <a:lnTo>
                    <a:pt x="259" y="19"/>
                  </a:lnTo>
                  <a:lnTo>
                    <a:pt x="259" y="19"/>
                  </a:lnTo>
                  <a:lnTo>
                    <a:pt x="262" y="19"/>
                  </a:lnTo>
                  <a:lnTo>
                    <a:pt x="262" y="19"/>
                  </a:lnTo>
                  <a:lnTo>
                    <a:pt x="264" y="19"/>
                  </a:lnTo>
                  <a:lnTo>
                    <a:pt x="264" y="19"/>
                  </a:lnTo>
                  <a:lnTo>
                    <a:pt x="264" y="22"/>
                  </a:lnTo>
                  <a:lnTo>
                    <a:pt x="264" y="22"/>
                  </a:lnTo>
                  <a:lnTo>
                    <a:pt x="269" y="24"/>
                  </a:lnTo>
                  <a:lnTo>
                    <a:pt x="269" y="24"/>
                  </a:lnTo>
                  <a:lnTo>
                    <a:pt x="269" y="24"/>
                  </a:lnTo>
                  <a:lnTo>
                    <a:pt x="269" y="24"/>
                  </a:lnTo>
                  <a:lnTo>
                    <a:pt x="271" y="26"/>
                  </a:lnTo>
                  <a:lnTo>
                    <a:pt x="271" y="26"/>
                  </a:lnTo>
                  <a:lnTo>
                    <a:pt x="271" y="26"/>
                  </a:lnTo>
                  <a:lnTo>
                    <a:pt x="271" y="26"/>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34" name="Freeform 833"/>
            <p:cNvSpPr>
              <a:spLocks/>
            </p:cNvSpPr>
            <p:nvPr/>
          </p:nvSpPr>
          <p:spPr bwMode="auto">
            <a:xfrm>
              <a:off x="1589" y="1250"/>
              <a:ext cx="36" cy="21"/>
            </a:xfrm>
            <a:custGeom>
              <a:avLst/>
              <a:gdLst/>
              <a:ahLst/>
              <a:cxnLst>
                <a:cxn ang="0">
                  <a:pos x="21" y="12"/>
                </a:cxn>
                <a:cxn ang="0">
                  <a:pos x="21" y="12"/>
                </a:cxn>
                <a:cxn ang="0">
                  <a:pos x="21" y="12"/>
                </a:cxn>
                <a:cxn ang="0">
                  <a:pos x="19" y="12"/>
                </a:cxn>
                <a:cxn ang="0">
                  <a:pos x="19" y="12"/>
                </a:cxn>
                <a:cxn ang="0">
                  <a:pos x="14" y="10"/>
                </a:cxn>
                <a:cxn ang="0">
                  <a:pos x="14" y="10"/>
                </a:cxn>
                <a:cxn ang="0">
                  <a:pos x="10" y="10"/>
                </a:cxn>
                <a:cxn ang="0">
                  <a:pos x="10" y="10"/>
                </a:cxn>
                <a:cxn ang="0">
                  <a:pos x="7" y="8"/>
                </a:cxn>
                <a:cxn ang="0">
                  <a:pos x="7" y="8"/>
                </a:cxn>
                <a:cxn ang="0">
                  <a:pos x="7" y="8"/>
                </a:cxn>
                <a:cxn ang="0">
                  <a:pos x="7" y="8"/>
                </a:cxn>
                <a:cxn ang="0">
                  <a:pos x="7" y="5"/>
                </a:cxn>
                <a:cxn ang="0">
                  <a:pos x="7" y="5"/>
                </a:cxn>
                <a:cxn ang="0">
                  <a:pos x="2" y="3"/>
                </a:cxn>
                <a:cxn ang="0">
                  <a:pos x="2" y="3"/>
                </a:cxn>
                <a:cxn ang="0">
                  <a:pos x="0" y="0"/>
                </a:cxn>
                <a:cxn ang="0">
                  <a:pos x="0" y="0"/>
                </a:cxn>
                <a:cxn ang="0">
                  <a:pos x="0" y="0"/>
                </a:cxn>
                <a:cxn ang="0">
                  <a:pos x="0" y="0"/>
                </a:cxn>
                <a:cxn ang="0">
                  <a:pos x="0" y="0"/>
                </a:cxn>
                <a:cxn ang="0">
                  <a:pos x="0" y="0"/>
                </a:cxn>
                <a:cxn ang="0">
                  <a:pos x="2" y="0"/>
                </a:cxn>
                <a:cxn ang="0">
                  <a:pos x="2" y="0"/>
                </a:cxn>
                <a:cxn ang="0">
                  <a:pos x="2" y="3"/>
                </a:cxn>
                <a:cxn ang="0">
                  <a:pos x="2" y="3"/>
                </a:cxn>
                <a:cxn ang="0">
                  <a:pos x="7" y="3"/>
                </a:cxn>
                <a:cxn ang="0">
                  <a:pos x="7" y="3"/>
                </a:cxn>
                <a:cxn ang="0">
                  <a:pos x="7" y="3"/>
                </a:cxn>
                <a:cxn ang="0">
                  <a:pos x="7" y="3"/>
                </a:cxn>
                <a:cxn ang="0">
                  <a:pos x="12" y="5"/>
                </a:cxn>
                <a:cxn ang="0">
                  <a:pos x="12" y="5"/>
                </a:cxn>
                <a:cxn ang="0">
                  <a:pos x="12" y="8"/>
                </a:cxn>
                <a:cxn ang="0">
                  <a:pos x="12" y="8"/>
                </a:cxn>
                <a:cxn ang="0">
                  <a:pos x="14" y="8"/>
                </a:cxn>
                <a:cxn ang="0">
                  <a:pos x="14" y="8"/>
                </a:cxn>
                <a:cxn ang="0">
                  <a:pos x="17" y="10"/>
                </a:cxn>
                <a:cxn ang="0">
                  <a:pos x="17" y="10"/>
                </a:cxn>
                <a:cxn ang="0">
                  <a:pos x="17" y="10"/>
                </a:cxn>
                <a:cxn ang="0">
                  <a:pos x="17" y="10"/>
                </a:cxn>
                <a:cxn ang="0">
                  <a:pos x="17" y="10"/>
                </a:cxn>
                <a:cxn ang="0">
                  <a:pos x="17" y="10"/>
                </a:cxn>
                <a:cxn ang="0">
                  <a:pos x="19" y="10"/>
                </a:cxn>
                <a:cxn ang="0">
                  <a:pos x="19" y="10"/>
                </a:cxn>
                <a:cxn ang="0">
                  <a:pos x="21" y="12"/>
                </a:cxn>
                <a:cxn ang="0">
                  <a:pos x="21" y="12"/>
                </a:cxn>
                <a:cxn ang="0">
                  <a:pos x="21" y="12"/>
                </a:cxn>
                <a:cxn ang="0">
                  <a:pos x="21" y="12"/>
                </a:cxn>
              </a:cxnLst>
              <a:rect l="0" t="0" r="r" b="b"/>
              <a:pathLst>
                <a:path w="21" h="12">
                  <a:moveTo>
                    <a:pt x="21" y="12"/>
                  </a:moveTo>
                  <a:lnTo>
                    <a:pt x="21" y="12"/>
                  </a:lnTo>
                  <a:lnTo>
                    <a:pt x="21" y="12"/>
                  </a:lnTo>
                  <a:lnTo>
                    <a:pt x="19" y="12"/>
                  </a:lnTo>
                  <a:lnTo>
                    <a:pt x="19" y="12"/>
                  </a:lnTo>
                  <a:lnTo>
                    <a:pt x="14" y="10"/>
                  </a:lnTo>
                  <a:lnTo>
                    <a:pt x="14" y="10"/>
                  </a:lnTo>
                  <a:lnTo>
                    <a:pt x="10" y="10"/>
                  </a:lnTo>
                  <a:lnTo>
                    <a:pt x="10" y="10"/>
                  </a:lnTo>
                  <a:lnTo>
                    <a:pt x="7" y="8"/>
                  </a:lnTo>
                  <a:lnTo>
                    <a:pt x="7" y="8"/>
                  </a:lnTo>
                  <a:lnTo>
                    <a:pt x="7" y="8"/>
                  </a:lnTo>
                  <a:lnTo>
                    <a:pt x="7" y="8"/>
                  </a:lnTo>
                  <a:lnTo>
                    <a:pt x="7" y="5"/>
                  </a:lnTo>
                  <a:lnTo>
                    <a:pt x="7" y="5"/>
                  </a:lnTo>
                  <a:lnTo>
                    <a:pt x="2" y="3"/>
                  </a:lnTo>
                  <a:lnTo>
                    <a:pt x="2" y="3"/>
                  </a:lnTo>
                  <a:lnTo>
                    <a:pt x="0" y="0"/>
                  </a:lnTo>
                  <a:lnTo>
                    <a:pt x="0" y="0"/>
                  </a:lnTo>
                  <a:lnTo>
                    <a:pt x="0" y="0"/>
                  </a:lnTo>
                  <a:lnTo>
                    <a:pt x="0" y="0"/>
                  </a:lnTo>
                  <a:lnTo>
                    <a:pt x="0" y="0"/>
                  </a:lnTo>
                  <a:lnTo>
                    <a:pt x="0" y="0"/>
                  </a:lnTo>
                  <a:lnTo>
                    <a:pt x="2" y="0"/>
                  </a:lnTo>
                  <a:lnTo>
                    <a:pt x="2" y="0"/>
                  </a:lnTo>
                  <a:lnTo>
                    <a:pt x="2" y="3"/>
                  </a:lnTo>
                  <a:lnTo>
                    <a:pt x="2" y="3"/>
                  </a:lnTo>
                  <a:lnTo>
                    <a:pt x="7" y="3"/>
                  </a:lnTo>
                  <a:lnTo>
                    <a:pt x="7" y="3"/>
                  </a:lnTo>
                  <a:lnTo>
                    <a:pt x="7" y="3"/>
                  </a:lnTo>
                  <a:lnTo>
                    <a:pt x="7" y="3"/>
                  </a:lnTo>
                  <a:lnTo>
                    <a:pt x="12" y="5"/>
                  </a:lnTo>
                  <a:lnTo>
                    <a:pt x="12" y="5"/>
                  </a:lnTo>
                  <a:lnTo>
                    <a:pt x="12" y="8"/>
                  </a:lnTo>
                  <a:lnTo>
                    <a:pt x="12" y="8"/>
                  </a:lnTo>
                  <a:lnTo>
                    <a:pt x="14" y="8"/>
                  </a:lnTo>
                  <a:lnTo>
                    <a:pt x="14" y="8"/>
                  </a:lnTo>
                  <a:lnTo>
                    <a:pt x="17" y="10"/>
                  </a:lnTo>
                  <a:lnTo>
                    <a:pt x="17" y="10"/>
                  </a:lnTo>
                  <a:lnTo>
                    <a:pt x="17" y="10"/>
                  </a:lnTo>
                  <a:lnTo>
                    <a:pt x="17" y="10"/>
                  </a:lnTo>
                  <a:lnTo>
                    <a:pt x="17" y="10"/>
                  </a:lnTo>
                  <a:lnTo>
                    <a:pt x="17" y="10"/>
                  </a:lnTo>
                  <a:lnTo>
                    <a:pt x="19" y="10"/>
                  </a:lnTo>
                  <a:lnTo>
                    <a:pt x="19" y="10"/>
                  </a:lnTo>
                  <a:lnTo>
                    <a:pt x="21" y="12"/>
                  </a:lnTo>
                  <a:lnTo>
                    <a:pt x="21" y="12"/>
                  </a:lnTo>
                  <a:lnTo>
                    <a:pt x="21" y="12"/>
                  </a:lnTo>
                  <a:lnTo>
                    <a:pt x="21" y="12"/>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35" name="Freeform 834"/>
            <p:cNvSpPr>
              <a:spLocks/>
            </p:cNvSpPr>
            <p:nvPr/>
          </p:nvSpPr>
          <p:spPr bwMode="auto">
            <a:xfrm>
              <a:off x="1688" y="1283"/>
              <a:ext cx="49" cy="21"/>
            </a:xfrm>
            <a:custGeom>
              <a:avLst/>
              <a:gdLst/>
              <a:ahLst/>
              <a:cxnLst>
                <a:cxn ang="0">
                  <a:pos x="28" y="10"/>
                </a:cxn>
                <a:cxn ang="0">
                  <a:pos x="26" y="10"/>
                </a:cxn>
                <a:cxn ang="0">
                  <a:pos x="26" y="10"/>
                </a:cxn>
                <a:cxn ang="0">
                  <a:pos x="21" y="10"/>
                </a:cxn>
                <a:cxn ang="0">
                  <a:pos x="21" y="10"/>
                </a:cxn>
                <a:cxn ang="0">
                  <a:pos x="21" y="10"/>
                </a:cxn>
                <a:cxn ang="0">
                  <a:pos x="21" y="10"/>
                </a:cxn>
                <a:cxn ang="0">
                  <a:pos x="16" y="12"/>
                </a:cxn>
                <a:cxn ang="0">
                  <a:pos x="16" y="12"/>
                </a:cxn>
                <a:cxn ang="0">
                  <a:pos x="16" y="12"/>
                </a:cxn>
                <a:cxn ang="0">
                  <a:pos x="16" y="12"/>
                </a:cxn>
                <a:cxn ang="0">
                  <a:pos x="14" y="10"/>
                </a:cxn>
                <a:cxn ang="0">
                  <a:pos x="14" y="10"/>
                </a:cxn>
                <a:cxn ang="0">
                  <a:pos x="9" y="10"/>
                </a:cxn>
                <a:cxn ang="0">
                  <a:pos x="9" y="10"/>
                </a:cxn>
                <a:cxn ang="0">
                  <a:pos x="9" y="10"/>
                </a:cxn>
                <a:cxn ang="0">
                  <a:pos x="9" y="10"/>
                </a:cxn>
                <a:cxn ang="0">
                  <a:pos x="7" y="7"/>
                </a:cxn>
                <a:cxn ang="0">
                  <a:pos x="7" y="7"/>
                </a:cxn>
                <a:cxn ang="0">
                  <a:pos x="4" y="7"/>
                </a:cxn>
                <a:cxn ang="0">
                  <a:pos x="4" y="7"/>
                </a:cxn>
                <a:cxn ang="0">
                  <a:pos x="2" y="5"/>
                </a:cxn>
                <a:cxn ang="0">
                  <a:pos x="2" y="5"/>
                </a:cxn>
                <a:cxn ang="0">
                  <a:pos x="2" y="5"/>
                </a:cxn>
                <a:cxn ang="0">
                  <a:pos x="2" y="5"/>
                </a:cxn>
                <a:cxn ang="0">
                  <a:pos x="0" y="3"/>
                </a:cxn>
                <a:cxn ang="0">
                  <a:pos x="0" y="3"/>
                </a:cxn>
                <a:cxn ang="0">
                  <a:pos x="0" y="0"/>
                </a:cxn>
                <a:cxn ang="0">
                  <a:pos x="0" y="0"/>
                </a:cxn>
                <a:cxn ang="0">
                  <a:pos x="2" y="3"/>
                </a:cxn>
                <a:cxn ang="0">
                  <a:pos x="2" y="3"/>
                </a:cxn>
                <a:cxn ang="0">
                  <a:pos x="2" y="3"/>
                </a:cxn>
                <a:cxn ang="0">
                  <a:pos x="2" y="3"/>
                </a:cxn>
                <a:cxn ang="0">
                  <a:pos x="4" y="5"/>
                </a:cxn>
                <a:cxn ang="0">
                  <a:pos x="4" y="5"/>
                </a:cxn>
                <a:cxn ang="0">
                  <a:pos x="7" y="5"/>
                </a:cxn>
                <a:cxn ang="0">
                  <a:pos x="7" y="5"/>
                </a:cxn>
                <a:cxn ang="0">
                  <a:pos x="9" y="5"/>
                </a:cxn>
                <a:cxn ang="0">
                  <a:pos x="9" y="5"/>
                </a:cxn>
                <a:cxn ang="0">
                  <a:pos x="9" y="7"/>
                </a:cxn>
                <a:cxn ang="0">
                  <a:pos x="9" y="7"/>
                </a:cxn>
                <a:cxn ang="0">
                  <a:pos x="9" y="7"/>
                </a:cxn>
                <a:cxn ang="0">
                  <a:pos x="9" y="7"/>
                </a:cxn>
                <a:cxn ang="0">
                  <a:pos x="12" y="10"/>
                </a:cxn>
                <a:cxn ang="0">
                  <a:pos x="12" y="10"/>
                </a:cxn>
                <a:cxn ang="0">
                  <a:pos x="12" y="7"/>
                </a:cxn>
                <a:cxn ang="0">
                  <a:pos x="12" y="7"/>
                </a:cxn>
                <a:cxn ang="0">
                  <a:pos x="9" y="5"/>
                </a:cxn>
                <a:cxn ang="0">
                  <a:pos x="9" y="5"/>
                </a:cxn>
                <a:cxn ang="0">
                  <a:pos x="12" y="5"/>
                </a:cxn>
                <a:cxn ang="0">
                  <a:pos x="12" y="5"/>
                </a:cxn>
                <a:cxn ang="0">
                  <a:pos x="16" y="7"/>
                </a:cxn>
                <a:cxn ang="0">
                  <a:pos x="16" y="7"/>
                </a:cxn>
                <a:cxn ang="0">
                  <a:pos x="19" y="7"/>
                </a:cxn>
                <a:cxn ang="0">
                  <a:pos x="19" y="7"/>
                </a:cxn>
                <a:cxn ang="0">
                  <a:pos x="21" y="7"/>
                </a:cxn>
                <a:cxn ang="0">
                  <a:pos x="21" y="7"/>
                </a:cxn>
                <a:cxn ang="0">
                  <a:pos x="26" y="10"/>
                </a:cxn>
                <a:cxn ang="0">
                  <a:pos x="26" y="10"/>
                </a:cxn>
                <a:cxn ang="0">
                  <a:pos x="28" y="10"/>
                </a:cxn>
                <a:cxn ang="0">
                  <a:pos x="28" y="10"/>
                </a:cxn>
                <a:cxn ang="0">
                  <a:pos x="28" y="10"/>
                </a:cxn>
                <a:cxn ang="0">
                  <a:pos x="28" y="10"/>
                </a:cxn>
              </a:cxnLst>
              <a:rect l="0" t="0" r="r" b="b"/>
              <a:pathLst>
                <a:path w="28" h="12">
                  <a:moveTo>
                    <a:pt x="28" y="10"/>
                  </a:moveTo>
                  <a:lnTo>
                    <a:pt x="26" y="10"/>
                  </a:lnTo>
                  <a:lnTo>
                    <a:pt x="26" y="10"/>
                  </a:lnTo>
                  <a:lnTo>
                    <a:pt x="21" y="10"/>
                  </a:lnTo>
                  <a:lnTo>
                    <a:pt x="21" y="10"/>
                  </a:lnTo>
                  <a:lnTo>
                    <a:pt x="21" y="10"/>
                  </a:lnTo>
                  <a:lnTo>
                    <a:pt x="21" y="10"/>
                  </a:lnTo>
                  <a:lnTo>
                    <a:pt x="16" y="12"/>
                  </a:lnTo>
                  <a:lnTo>
                    <a:pt x="16" y="12"/>
                  </a:lnTo>
                  <a:lnTo>
                    <a:pt x="16" y="12"/>
                  </a:lnTo>
                  <a:lnTo>
                    <a:pt x="16" y="12"/>
                  </a:lnTo>
                  <a:lnTo>
                    <a:pt x="14" y="10"/>
                  </a:lnTo>
                  <a:lnTo>
                    <a:pt x="14" y="10"/>
                  </a:lnTo>
                  <a:lnTo>
                    <a:pt x="9" y="10"/>
                  </a:lnTo>
                  <a:lnTo>
                    <a:pt x="9" y="10"/>
                  </a:lnTo>
                  <a:lnTo>
                    <a:pt x="9" y="10"/>
                  </a:lnTo>
                  <a:lnTo>
                    <a:pt x="9" y="10"/>
                  </a:lnTo>
                  <a:lnTo>
                    <a:pt x="7" y="7"/>
                  </a:lnTo>
                  <a:lnTo>
                    <a:pt x="7" y="7"/>
                  </a:lnTo>
                  <a:lnTo>
                    <a:pt x="4" y="7"/>
                  </a:lnTo>
                  <a:lnTo>
                    <a:pt x="4" y="7"/>
                  </a:lnTo>
                  <a:lnTo>
                    <a:pt x="2" y="5"/>
                  </a:lnTo>
                  <a:lnTo>
                    <a:pt x="2" y="5"/>
                  </a:lnTo>
                  <a:lnTo>
                    <a:pt x="2" y="5"/>
                  </a:lnTo>
                  <a:lnTo>
                    <a:pt x="2" y="5"/>
                  </a:lnTo>
                  <a:lnTo>
                    <a:pt x="0" y="3"/>
                  </a:lnTo>
                  <a:lnTo>
                    <a:pt x="0" y="3"/>
                  </a:lnTo>
                  <a:lnTo>
                    <a:pt x="0" y="0"/>
                  </a:lnTo>
                  <a:lnTo>
                    <a:pt x="0" y="0"/>
                  </a:lnTo>
                  <a:lnTo>
                    <a:pt x="2" y="3"/>
                  </a:lnTo>
                  <a:lnTo>
                    <a:pt x="2" y="3"/>
                  </a:lnTo>
                  <a:lnTo>
                    <a:pt x="2" y="3"/>
                  </a:lnTo>
                  <a:lnTo>
                    <a:pt x="2" y="3"/>
                  </a:lnTo>
                  <a:lnTo>
                    <a:pt x="4" y="5"/>
                  </a:lnTo>
                  <a:lnTo>
                    <a:pt x="4" y="5"/>
                  </a:lnTo>
                  <a:lnTo>
                    <a:pt x="7" y="5"/>
                  </a:lnTo>
                  <a:lnTo>
                    <a:pt x="7" y="5"/>
                  </a:lnTo>
                  <a:lnTo>
                    <a:pt x="9" y="5"/>
                  </a:lnTo>
                  <a:lnTo>
                    <a:pt x="9" y="5"/>
                  </a:lnTo>
                  <a:lnTo>
                    <a:pt x="9" y="7"/>
                  </a:lnTo>
                  <a:lnTo>
                    <a:pt x="9" y="7"/>
                  </a:lnTo>
                  <a:lnTo>
                    <a:pt x="9" y="7"/>
                  </a:lnTo>
                  <a:lnTo>
                    <a:pt x="9" y="7"/>
                  </a:lnTo>
                  <a:lnTo>
                    <a:pt x="12" y="10"/>
                  </a:lnTo>
                  <a:lnTo>
                    <a:pt x="12" y="10"/>
                  </a:lnTo>
                  <a:lnTo>
                    <a:pt x="12" y="7"/>
                  </a:lnTo>
                  <a:lnTo>
                    <a:pt x="12" y="7"/>
                  </a:lnTo>
                  <a:lnTo>
                    <a:pt x="9" y="5"/>
                  </a:lnTo>
                  <a:lnTo>
                    <a:pt x="9" y="5"/>
                  </a:lnTo>
                  <a:lnTo>
                    <a:pt x="12" y="5"/>
                  </a:lnTo>
                  <a:lnTo>
                    <a:pt x="12" y="5"/>
                  </a:lnTo>
                  <a:lnTo>
                    <a:pt x="16" y="7"/>
                  </a:lnTo>
                  <a:lnTo>
                    <a:pt x="16" y="7"/>
                  </a:lnTo>
                  <a:lnTo>
                    <a:pt x="19" y="7"/>
                  </a:lnTo>
                  <a:lnTo>
                    <a:pt x="19" y="7"/>
                  </a:lnTo>
                  <a:lnTo>
                    <a:pt x="21" y="7"/>
                  </a:lnTo>
                  <a:lnTo>
                    <a:pt x="21" y="7"/>
                  </a:lnTo>
                  <a:lnTo>
                    <a:pt x="26" y="10"/>
                  </a:lnTo>
                  <a:lnTo>
                    <a:pt x="26" y="10"/>
                  </a:lnTo>
                  <a:lnTo>
                    <a:pt x="28" y="10"/>
                  </a:lnTo>
                  <a:lnTo>
                    <a:pt x="28" y="10"/>
                  </a:lnTo>
                  <a:lnTo>
                    <a:pt x="28" y="10"/>
                  </a:lnTo>
                  <a:lnTo>
                    <a:pt x="28" y="10"/>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36" name="Freeform 835"/>
            <p:cNvSpPr>
              <a:spLocks/>
            </p:cNvSpPr>
            <p:nvPr/>
          </p:nvSpPr>
          <p:spPr bwMode="auto">
            <a:xfrm>
              <a:off x="948" y="1309"/>
              <a:ext cx="12" cy="16"/>
            </a:xfrm>
            <a:custGeom>
              <a:avLst/>
              <a:gdLst/>
              <a:ahLst/>
              <a:cxnLst>
                <a:cxn ang="0">
                  <a:pos x="0" y="9"/>
                </a:cxn>
                <a:cxn ang="0">
                  <a:pos x="0" y="9"/>
                </a:cxn>
                <a:cxn ang="0">
                  <a:pos x="0" y="9"/>
                </a:cxn>
                <a:cxn ang="0">
                  <a:pos x="0" y="9"/>
                </a:cxn>
                <a:cxn ang="0">
                  <a:pos x="0" y="9"/>
                </a:cxn>
                <a:cxn ang="0">
                  <a:pos x="0" y="7"/>
                </a:cxn>
                <a:cxn ang="0">
                  <a:pos x="0" y="7"/>
                </a:cxn>
                <a:cxn ang="0">
                  <a:pos x="2" y="7"/>
                </a:cxn>
                <a:cxn ang="0">
                  <a:pos x="2" y="7"/>
                </a:cxn>
                <a:cxn ang="0">
                  <a:pos x="2" y="4"/>
                </a:cxn>
                <a:cxn ang="0">
                  <a:pos x="2" y="4"/>
                </a:cxn>
                <a:cxn ang="0">
                  <a:pos x="2" y="2"/>
                </a:cxn>
                <a:cxn ang="0">
                  <a:pos x="2" y="2"/>
                </a:cxn>
                <a:cxn ang="0">
                  <a:pos x="2" y="2"/>
                </a:cxn>
                <a:cxn ang="0">
                  <a:pos x="2" y="2"/>
                </a:cxn>
                <a:cxn ang="0">
                  <a:pos x="4" y="0"/>
                </a:cxn>
                <a:cxn ang="0">
                  <a:pos x="4" y="0"/>
                </a:cxn>
                <a:cxn ang="0">
                  <a:pos x="4" y="0"/>
                </a:cxn>
                <a:cxn ang="0">
                  <a:pos x="4" y="0"/>
                </a:cxn>
                <a:cxn ang="0">
                  <a:pos x="7" y="0"/>
                </a:cxn>
                <a:cxn ang="0">
                  <a:pos x="7" y="0"/>
                </a:cxn>
                <a:cxn ang="0">
                  <a:pos x="7" y="2"/>
                </a:cxn>
                <a:cxn ang="0">
                  <a:pos x="7" y="2"/>
                </a:cxn>
                <a:cxn ang="0">
                  <a:pos x="4" y="2"/>
                </a:cxn>
                <a:cxn ang="0">
                  <a:pos x="4" y="2"/>
                </a:cxn>
                <a:cxn ang="0">
                  <a:pos x="4" y="2"/>
                </a:cxn>
                <a:cxn ang="0">
                  <a:pos x="4" y="2"/>
                </a:cxn>
                <a:cxn ang="0">
                  <a:pos x="4" y="4"/>
                </a:cxn>
                <a:cxn ang="0">
                  <a:pos x="4" y="4"/>
                </a:cxn>
                <a:cxn ang="0">
                  <a:pos x="4" y="7"/>
                </a:cxn>
                <a:cxn ang="0">
                  <a:pos x="4" y="7"/>
                </a:cxn>
                <a:cxn ang="0">
                  <a:pos x="4" y="7"/>
                </a:cxn>
                <a:cxn ang="0">
                  <a:pos x="4" y="7"/>
                </a:cxn>
                <a:cxn ang="0">
                  <a:pos x="2" y="9"/>
                </a:cxn>
                <a:cxn ang="0">
                  <a:pos x="2" y="9"/>
                </a:cxn>
                <a:cxn ang="0">
                  <a:pos x="2" y="9"/>
                </a:cxn>
                <a:cxn ang="0">
                  <a:pos x="2" y="9"/>
                </a:cxn>
                <a:cxn ang="0">
                  <a:pos x="0" y="9"/>
                </a:cxn>
                <a:cxn ang="0">
                  <a:pos x="0" y="9"/>
                </a:cxn>
                <a:cxn ang="0">
                  <a:pos x="0" y="9"/>
                </a:cxn>
                <a:cxn ang="0">
                  <a:pos x="0" y="9"/>
                </a:cxn>
              </a:cxnLst>
              <a:rect l="0" t="0" r="r" b="b"/>
              <a:pathLst>
                <a:path w="7" h="9">
                  <a:moveTo>
                    <a:pt x="0" y="9"/>
                  </a:moveTo>
                  <a:lnTo>
                    <a:pt x="0" y="9"/>
                  </a:lnTo>
                  <a:lnTo>
                    <a:pt x="0" y="9"/>
                  </a:lnTo>
                  <a:lnTo>
                    <a:pt x="0" y="9"/>
                  </a:lnTo>
                  <a:lnTo>
                    <a:pt x="0" y="9"/>
                  </a:lnTo>
                  <a:lnTo>
                    <a:pt x="0" y="7"/>
                  </a:lnTo>
                  <a:lnTo>
                    <a:pt x="0" y="7"/>
                  </a:lnTo>
                  <a:lnTo>
                    <a:pt x="2" y="7"/>
                  </a:lnTo>
                  <a:lnTo>
                    <a:pt x="2" y="7"/>
                  </a:lnTo>
                  <a:lnTo>
                    <a:pt x="2" y="4"/>
                  </a:lnTo>
                  <a:lnTo>
                    <a:pt x="2" y="4"/>
                  </a:lnTo>
                  <a:lnTo>
                    <a:pt x="2" y="2"/>
                  </a:lnTo>
                  <a:lnTo>
                    <a:pt x="2" y="2"/>
                  </a:lnTo>
                  <a:lnTo>
                    <a:pt x="2" y="2"/>
                  </a:lnTo>
                  <a:lnTo>
                    <a:pt x="2" y="2"/>
                  </a:lnTo>
                  <a:lnTo>
                    <a:pt x="4" y="0"/>
                  </a:lnTo>
                  <a:lnTo>
                    <a:pt x="4" y="0"/>
                  </a:lnTo>
                  <a:lnTo>
                    <a:pt x="4" y="0"/>
                  </a:lnTo>
                  <a:lnTo>
                    <a:pt x="4" y="0"/>
                  </a:lnTo>
                  <a:lnTo>
                    <a:pt x="7" y="0"/>
                  </a:lnTo>
                  <a:lnTo>
                    <a:pt x="7" y="0"/>
                  </a:lnTo>
                  <a:lnTo>
                    <a:pt x="7" y="2"/>
                  </a:lnTo>
                  <a:lnTo>
                    <a:pt x="7" y="2"/>
                  </a:lnTo>
                  <a:lnTo>
                    <a:pt x="4" y="2"/>
                  </a:lnTo>
                  <a:lnTo>
                    <a:pt x="4" y="2"/>
                  </a:lnTo>
                  <a:lnTo>
                    <a:pt x="4" y="2"/>
                  </a:lnTo>
                  <a:lnTo>
                    <a:pt x="4" y="2"/>
                  </a:lnTo>
                  <a:lnTo>
                    <a:pt x="4" y="4"/>
                  </a:lnTo>
                  <a:lnTo>
                    <a:pt x="4" y="4"/>
                  </a:lnTo>
                  <a:lnTo>
                    <a:pt x="4" y="7"/>
                  </a:lnTo>
                  <a:lnTo>
                    <a:pt x="4" y="7"/>
                  </a:lnTo>
                  <a:lnTo>
                    <a:pt x="4" y="7"/>
                  </a:lnTo>
                  <a:lnTo>
                    <a:pt x="4" y="7"/>
                  </a:lnTo>
                  <a:lnTo>
                    <a:pt x="2" y="9"/>
                  </a:lnTo>
                  <a:lnTo>
                    <a:pt x="2" y="9"/>
                  </a:lnTo>
                  <a:lnTo>
                    <a:pt x="2" y="9"/>
                  </a:lnTo>
                  <a:lnTo>
                    <a:pt x="2" y="9"/>
                  </a:lnTo>
                  <a:lnTo>
                    <a:pt x="0" y="9"/>
                  </a:lnTo>
                  <a:lnTo>
                    <a:pt x="0" y="9"/>
                  </a:lnTo>
                  <a:lnTo>
                    <a:pt x="0" y="9"/>
                  </a:lnTo>
                  <a:lnTo>
                    <a:pt x="0" y="9"/>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37" name="Freeform 836"/>
            <p:cNvSpPr>
              <a:spLocks/>
            </p:cNvSpPr>
            <p:nvPr/>
          </p:nvSpPr>
          <p:spPr bwMode="auto">
            <a:xfrm>
              <a:off x="1523" y="1374"/>
              <a:ext cx="642" cy="400"/>
            </a:xfrm>
            <a:custGeom>
              <a:avLst/>
              <a:gdLst/>
              <a:ahLst/>
              <a:cxnLst>
                <a:cxn ang="0">
                  <a:pos x="64" y="3"/>
                </a:cxn>
                <a:cxn ang="0">
                  <a:pos x="262" y="0"/>
                </a:cxn>
                <a:cxn ang="0">
                  <a:pos x="322" y="5"/>
                </a:cxn>
                <a:cxn ang="0">
                  <a:pos x="326" y="22"/>
                </a:cxn>
                <a:cxn ang="0">
                  <a:pos x="340" y="26"/>
                </a:cxn>
                <a:cxn ang="0">
                  <a:pos x="352" y="33"/>
                </a:cxn>
                <a:cxn ang="0">
                  <a:pos x="355" y="41"/>
                </a:cxn>
                <a:cxn ang="0">
                  <a:pos x="355" y="57"/>
                </a:cxn>
                <a:cxn ang="0">
                  <a:pos x="359" y="71"/>
                </a:cxn>
                <a:cxn ang="0">
                  <a:pos x="357" y="83"/>
                </a:cxn>
                <a:cxn ang="0">
                  <a:pos x="359" y="90"/>
                </a:cxn>
                <a:cxn ang="0">
                  <a:pos x="357" y="95"/>
                </a:cxn>
                <a:cxn ang="0">
                  <a:pos x="350" y="100"/>
                </a:cxn>
                <a:cxn ang="0">
                  <a:pos x="340" y="104"/>
                </a:cxn>
                <a:cxn ang="0">
                  <a:pos x="345" y="116"/>
                </a:cxn>
                <a:cxn ang="0">
                  <a:pos x="352" y="126"/>
                </a:cxn>
                <a:cxn ang="0">
                  <a:pos x="355" y="135"/>
                </a:cxn>
                <a:cxn ang="0">
                  <a:pos x="364" y="137"/>
                </a:cxn>
                <a:cxn ang="0">
                  <a:pos x="369" y="147"/>
                </a:cxn>
                <a:cxn ang="0">
                  <a:pos x="366" y="156"/>
                </a:cxn>
                <a:cxn ang="0">
                  <a:pos x="359" y="159"/>
                </a:cxn>
                <a:cxn ang="0">
                  <a:pos x="350" y="163"/>
                </a:cxn>
                <a:cxn ang="0">
                  <a:pos x="348" y="170"/>
                </a:cxn>
                <a:cxn ang="0">
                  <a:pos x="338" y="168"/>
                </a:cxn>
                <a:cxn ang="0">
                  <a:pos x="331" y="173"/>
                </a:cxn>
                <a:cxn ang="0">
                  <a:pos x="326" y="178"/>
                </a:cxn>
                <a:cxn ang="0">
                  <a:pos x="324" y="182"/>
                </a:cxn>
                <a:cxn ang="0">
                  <a:pos x="324" y="194"/>
                </a:cxn>
                <a:cxn ang="0">
                  <a:pos x="329" y="204"/>
                </a:cxn>
                <a:cxn ang="0">
                  <a:pos x="329" y="208"/>
                </a:cxn>
                <a:cxn ang="0">
                  <a:pos x="338" y="211"/>
                </a:cxn>
                <a:cxn ang="0">
                  <a:pos x="345" y="222"/>
                </a:cxn>
                <a:cxn ang="0">
                  <a:pos x="350" y="225"/>
                </a:cxn>
                <a:cxn ang="0">
                  <a:pos x="260" y="230"/>
                </a:cxn>
                <a:cxn ang="0">
                  <a:pos x="144" y="227"/>
                </a:cxn>
                <a:cxn ang="0">
                  <a:pos x="135" y="222"/>
                </a:cxn>
                <a:cxn ang="0">
                  <a:pos x="125" y="220"/>
                </a:cxn>
                <a:cxn ang="0">
                  <a:pos x="118" y="215"/>
                </a:cxn>
                <a:cxn ang="0">
                  <a:pos x="109" y="215"/>
                </a:cxn>
                <a:cxn ang="0">
                  <a:pos x="102" y="211"/>
                </a:cxn>
                <a:cxn ang="0">
                  <a:pos x="97" y="204"/>
                </a:cxn>
                <a:cxn ang="0">
                  <a:pos x="90" y="192"/>
                </a:cxn>
                <a:cxn ang="0">
                  <a:pos x="83" y="187"/>
                </a:cxn>
                <a:cxn ang="0">
                  <a:pos x="81" y="178"/>
                </a:cxn>
                <a:cxn ang="0">
                  <a:pos x="71" y="173"/>
                </a:cxn>
                <a:cxn ang="0">
                  <a:pos x="62" y="168"/>
                </a:cxn>
                <a:cxn ang="0">
                  <a:pos x="57" y="166"/>
                </a:cxn>
                <a:cxn ang="0">
                  <a:pos x="48" y="159"/>
                </a:cxn>
                <a:cxn ang="0">
                  <a:pos x="43" y="149"/>
                </a:cxn>
                <a:cxn ang="0">
                  <a:pos x="36" y="142"/>
                </a:cxn>
                <a:cxn ang="0">
                  <a:pos x="26" y="135"/>
                </a:cxn>
                <a:cxn ang="0">
                  <a:pos x="26" y="130"/>
                </a:cxn>
                <a:cxn ang="0">
                  <a:pos x="29" y="123"/>
                </a:cxn>
                <a:cxn ang="0">
                  <a:pos x="31" y="118"/>
                </a:cxn>
                <a:cxn ang="0">
                  <a:pos x="33" y="111"/>
                </a:cxn>
                <a:cxn ang="0">
                  <a:pos x="33" y="107"/>
                </a:cxn>
                <a:cxn ang="0">
                  <a:pos x="33" y="104"/>
                </a:cxn>
                <a:cxn ang="0">
                  <a:pos x="36" y="97"/>
                </a:cxn>
                <a:cxn ang="0">
                  <a:pos x="36" y="90"/>
                </a:cxn>
                <a:cxn ang="0">
                  <a:pos x="38" y="81"/>
                </a:cxn>
                <a:cxn ang="0">
                  <a:pos x="7" y="81"/>
                </a:cxn>
                <a:cxn ang="0">
                  <a:pos x="19" y="52"/>
                </a:cxn>
              </a:cxnLst>
              <a:rect l="0" t="0" r="r" b="b"/>
              <a:pathLst>
                <a:path w="369" h="230">
                  <a:moveTo>
                    <a:pt x="38" y="12"/>
                  </a:moveTo>
                  <a:lnTo>
                    <a:pt x="66" y="12"/>
                  </a:lnTo>
                  <a:lnTo>
                    <a:pt x="66" y="12"/>
                  </a:lnTo>
                  <a:lnTo>
                    <a:pt x="66" y="10"/>
                  </a:lnTo>
                  <a:lnTo>
                    <a:pt x="66" y="10"/>
                  </a:lnTo>
                  <a:lnTo>
                    <a:pt x="66" y="7"/>
                  </a:lnTo>
                  <a:lnTo>
                    <a:pt x="66" y="7"/>
                  </a:lnTo>
                  <a:lnTo>
                    <a:pt x="64" y="7"/>
                  </a:lnTo>
                  <a:lnTo>
                    <a:pt x="64" y="7"/>
                  </a:lnTo>
                  <a:lnTo>
                    <a:pt x="64" y="5"/>
                  </a:lnTo>
                  <a:lnTo>
                    <a:pt x="64" y="5"/>
                  </a:lnTo>
                  <a:lnTo>
                    <a:pt x="64" y="3"/>
                  </a:lnTo>
                  <a:lnTo>
                    <a:pt x="64" y="3"/>
                  </a:lnTo>
                  <a:lnTo>
                    <a:pt x="62" y="3"/>
                  </a:lnTo>
                  <a:lnTo>
                    <a:pt x="62" y="3"/>
                  </a:lnTo>
                  <a:lnTo>
                    <a:pt x="64" y="3"/>
                  </a:lnTo>
                  <a:lnTo>
                    <a:pt x="64" y="3"/>
                  </a:lnTo>
                  <a:lnTo>
                    <a:pt x="71" y="0"/>
                  </a:lnTo>
                  <a:lnTo>
                    <a:pt x="71" y="0"/>
                  </a:lnTo>
                  <a:lnTo>
                    <a:pt x="114" y="0"/>
                  </a:lnTo>
                  <a:lnTo>
                    <a:pt x="114" y="0"/>
                  </a:lnTo>
                  <a:lnTo>
                    <a:pt x="225" y="0"/>
                  </a:lnTo>
                  <a:lnTo>
                    <a:pt x="225" y="0"/>
                  </a:lnTo>
                  <a:lnTo>
                    <a:pt x="262" y="0"/>
                  </a:lnTo>
                  <a:lnTo>
                    <a:pt x="262" y="0"/>
                  </a:lnTo>
                  <a:lnTo>
                    <a:pt x="262" y="0"/>
                  </a:lnTo>
                  <a:lnTo>
                    <a:pt x="262" y="0"/>
                  </a:lnTo>
                  <a:lnTo>
                    <a:pt x="317" y="0"/>
                  </a:lnTo>
                  <a:lnTo>
                    <a:pt x="317" y="0"/>
                  </a:lnTo>
                  <a:lnTo>
                    <a:pt x="319" y="0"/>
                  </a:lnTo>
                  <a:lnTo>
                    <a:pt x="319" y="0"/>
                  </a:lnTo>
                  <a:lnTo>
                    <a:pt x="322" y="3"/>
                  </a:lnTo>
                  <a:lnTo>
                    <a:pt x="322" y="3"/>
                  </a:lnTo>
                  <a:lnTo>
                    <a:pt x="322" y="3"/>
                  </a:lnTo>
                  <a:lnTo>
                    <a:pt x="322" y="3"/>
                  </a:lnTo>
                  <a:lnTo>
                    <a:pt x="322" y="3"/>
                  </a:lnTo>
                  <a:lnTo>
                    <a:pt x="322" y="3"/>
                  </a:lnTo>
                  <a:lnTo>
                    <a:pt x="322" y="5"/>
                  </a:lnTo>
                  <a:lnTo>
                    <a:pt x="322" y="5"/>
                  </a:lnTo>
                  <a:lnTo>
                    <a:pt x="322" y="10"/>
                  </a:lnTo>
                  <a:lnTo>
                    <a:pt x="322" y="10"/>
                  </a:lnTo>
                  <a:lnTo>
                    <a:pt x="322" y="10"/>
                  </a:lnTo>
                  <a:lnTo>
                    <a:pt x="322" y="10"/>
                  </a:lnTo>
                  <a:lnTo>
                    <a:pt x="324" y="15"/>
                  </a:lnTo>
                  <a:lnTo>
                    <a:pt x="324" y="15"/>
                  </a:lnTo>
                  <a:lnTo>
                    <a:pt x="326" y="17"/>
                  </a:lnTo>
                  <a:lnTo>
                    <a:pt x="326" y="17"/>
                  </a:lnTo>
                  <a:lnTo>
                    <a:pt x="326" y="19"/>
                  </a:lnTo>
                  <a:lnTo>
                    <a:pt x="326" y="19"/>
                  </a:lnTo>
                  <a:lnTo>
                    <a:pt x="326" y="19"/>
                  </a:lnTo>
                  <a:lnTo>
                    <a:pt x="326" y="19"/>
                  </a:lnTo>
                  <a:lnTo>
                    <a:pt x="326" y="22"/>
                  </a:lnTo>
                  <a:lnTo>
                    <a:pt x="326" y="22"/>
                  </a:lnTo>
                  <a:lnTo>
                    <a:pt x="329" y="22"/>
                  </a:lnTo>
                  <a:lnTo>
                    <a:pt x="329" y="22"/>
                  </a:lnTo>
                  <a:lnTo>
                    <a:pt x="331" y="24"/>
                  </a:lnTo>
                  <a:lnTo>
                    <a:pt x="331" y="24"/>
                  </a:lnTo>
                  <a:lnTo>
                    <a:pt x="331" y="24"/>
                  </a:lnTo>
                  <a:lnTo>
                    <a:pt x="331" y="24"/>
                  </a:lnTo>
                  <a:lnTo>
                    <a:pt x="336" y="24"/>
                  </a:lnTo>
                  <a:lnTo>
                    <a:pt x="336" y="24"/>
                  </a:lnTo>
                  <a:lnTo>
                    <a:pt x="338" y="26"/>
                  </a:lnTo>
                  <a:lnTo>
                    <a:pt x="338" y="26"/>
                  </a:lnTo>
                  <a:lnTo>
                    <a:pt x="340" y="26"/>
                  </a:lnTo>
                  <a:lnTo>
                    <a:pt x="340" y="26"/>
                  </a:lnTo>
                  <a:lnTo>
                    <a:pt x="343" y="26"/>
                  </a:lnTo>
                  <a:lnTo>
                    <a:pt x="343" y="26"/>
                  </a:lnTo>
                  <a:lnTo>
                    <a:pt x="345" y="29"/>
                  </a:lnTo>
                  <a:lnTo>
                    <a:pt x="345" y="29"/>
                  </a:lnTo>
                  <a:lnTo>
                    <a:pt x="348" y="29"/>
                  </a:lnTo>
                  <a:lnTo>
                    <a:pt x="348" y="29"/>
                  </a:lnTo>
                  <a:lnTo>
                    <a:pt x="348" y="29"/>
                  </a:lnTo>
                  <a:lnTo>
                    <a:pt x="348" y="29"/>
                  </a:lnTo>
                  <a:lnTo>
                    <a:pt x="350" y="31"/>
                  </a:lnTo>
                  <a:lnTo>
                    <a:pt x="350" y="31"/>
                  </a:lnTo>
                  <a:lnTo>
                    <a:pt x="352" y="31"/>
                  </a:lnTo>
                  <a:lnTo>
                    <a:pt x="352" y="31"/>
                  </a:lnTo>
                  <a:lnTo>
                    <a:pt x="352" y="33"/>
                  </a:lnTo>
                  <a:lnTo>
                    <a:pt x="352" y="33"/>
                  </a:lnTo>
                  <a:lnTo>
                    <a:pt x="355" y="33"/>
                  </a:lnTo>
                  <a:lnTo>
                    <a:pt x="355" y="33"/>
                  </a:lnTo>
                  <a:lnTo>
                    <a:pt x="355" y="36"/>
                  </a:lnTo>
                  <a:lnTo>
                    <a:pt x="355" y="36"/>
                  </a:lnTo>
                  <a:lnTo>
                    <a:pt x="355" y="38"/>
                  </a:lnTo>
                  <a:lnTo>
                    <a:pt x="355" y="38"/>
                  </a:lnTo>
                  <a:lnTo>
                    <a:pt x="355" y="38"/>
                  </a:lnTo>
                  <a:lnTo>
                    <a:pt x="355" y="38"/>
                  </a:lnTo>
                  <a:lnTo>
                    <a:pt x="355" y="41"/>
                  </a:lnTo>
                  <a:lnTo>
                    <a:pt x="355" y="41"/>
                  </a:lnTo>
                  <a:lnTo>
                    <a:pt x="355" y="41"/>
                  </a:lnTo>
                  <a:lnTo>
                    <a:pt x="355" y="41"/>
                  </a:lnTo>
                  <a:lnTo>
                    <a:pt x="355" y="43"/>
                  </a:lnTo>
                  <a:lnTo>
                    <a:pt x="355" y="43"/>
                  </a:lnTo>
                  <a:lnTo>
                    <a:pt x="355" y="45"/>
                  </a:lnTo>
                  <a:lnTo>
                    <a:pt x="355" y="45"/>
                  </a:lnTo>
                  <a:lnTo>
                    <a:pt x="352" y="48"/>
                  </a:lnTo>
                  <a:lnTo>
                    <a:pt x="352" y="48"/>
                  </a:lnTo>
                  <a:lnTo>
                    <a:pt x="355" y="50"/>
                  </a:lnTo>
                  <a:lnTo>
                    <a:pt x="355" y="50"/>
                  </a:lnTo>
                  <a:lnTo>
                    <a:pt x="355" y="52"/>
                  </a:lnTo>
                  <a:lnTo>
                    <a:pt x="355" y="52"/>
                  </a:lnTo>
                  <a:lnTo>
                    <a:pt x="355" y="55"/>
                  </a:lnTo>
                  <a:lnTo>
                    <a:pt x="355" y="55"/>
                  </a:lnTo>
                  <a:lnTo>
                    <a:pt x="355" y="57"/>
                  </a:lnTo>
                  <a:lnTo>
                    <a:pt x="355" y="57"/>
                  </a:lnTo>
                  <a:lnTo>
                    <a:pt x="357" y="59"/>
                  </a:lnTo>
                  <a:lnTo>
                    <a:pt x="357" y="59"/>
                  </a:lnTo>
                  <a:lnTo>
                    <a:pt x="359" y="64"/>
                  </a:lnTo>
                  <a:lnTo>
                    <a:pt x="359" y="64"/>
                  </a:lnTo>
                  <a:lnTo>
                    <a:pt x="359" y="66"/>
                  </a:lnTo>
                  <a:lnTo>
                    <a:pt x="359" y="66"/>
                  </a:lnTo>
                  <a:lnTo>
                    <a:pt x="359" y="66"/>
                  </a:lnTo>
                  <a:lnTo>
                    <a:pt x="359" y="66"/>
                  </a:lnTo>
                  <a:lnTo>
                    <a:pt x="359" y="69"/>
                  </a:lnTo>
                  <a:lnTo>
                    <a:pt x="359" y="69"/>
                  </a:lnTo>
                  <a:lnTo>
                    <a:pt x="359" y="71"/>
                  </a:lnTo>
                  <a:lnTo>
                    <a:pt x="359" y="71"/>
                  </a:lnTo>
                  <a:lnTo>
                    <a:pt x="359" y="71"/>
                  </a:lnTo>
                  <a:lnTo>
                    <a:pt x="359" y="71"/>
                  </a:lnTo>
                  <a:lnTo>
                    <a:pt x="357" y="74"/>
                  </a:lnTo>
                  <a:lnTo>
                    <a:pt x="357" y="74"/>
                  </a:lnTo>
                  <a:lnTo>
                    <a:pt x="357" y="78"/>
                  </a:lnTo>
                  <a:lnTo>
                    <a:pt x="357" y="78"/>
                  </a:lnTo>
                  <a:lnTo>
                    <a:pt x="357" y="81"/>
                  </a:lnTo>
                  <a:lnTo>
                    <a:pt x="357" y="81"/>
                  </a:lnTo>
                  <a:lnTo>
                    <a:pt x="355" y="81"/>
                  </a:lnTo>
                  <a:lnTo>
                    <a:pt x="355" y="81"/>
                  </a:lnTo>
                  <a:lnTo>
                    <a:pt x="355" y="83"/>
                  </a:lnTo>
                  <a:lnTo>
                    <a:pt x="355" y="83"/>
                  </a:lnTo>
                  <a:lnTo>
                    <a:pt x="357" y="83"/>
                  </a:lnTo>
                  <a:lnTo>
                    <a:pt x="357" y="83"/>
                  </a:lnTo>
                  <a:lnTo>
                    <a:pt x="357" y="83"/>
                  </a:lnTo>
                  <a:lnTo>
                    <a:pt x="357" y="83"/>
                  </a:lnTo>
                  <a:lnTo>
                    <a:pt x="359" y="85"/>
                  </a:lnTo>
                  <a:lnTo>
                    <a:pt x="359" y="85"/>
                  </a:lnTo>
                  <a:lnTo>
                    <a:pt x="359" y="85"/>
                  </a:lnTo>
                  <a:lnTo>
                    <a:pt x="359" y="85"/>
                  </a:lnTo>
                  <a:lnTo>
                    <a:pt x="359" y="85"/>
                  </a:lnTo>
                  <a:lnTo>
                    <a:pt x="359" y="85"/>
                  </a:lnTo>
                  <a:lnTo>
                    <a:pt x="359" y="88"/>
                  </a:lnTo>
                  <a:lnTo>
                    <a:pt x="359" y="88"/>
                  </a:lnTo>
                  <a:lnTo>
                    <a:pt x="359" y="90"/>
                  </a:lnTo>
                  <a:lnTo>
                    <a:pt x="359" y="90"/>
                  </a:lnTo>
                  <a:lnTo>
                    <a:pt x="359" y="90"/>
                  </a:lnTo>
                  <a:lnTo>
                    <a:pt x="359" y="90"/>
                  </a:lnTo>
                  <a:lnTo>
                    <a:pt x="359" y="92"/>
                  </a:lnTo>
                  <a:lnTo>
                    <a:pt x="359" y="92"/>
                  </a:lnTo>
                  <a:lnTo>
                    <a:pt x="359" y="95"/>
                  </a:lnTo>
                  <a:lnTo>
                    <a:pt x="359" y="95"/>
                  </a:lnTo>
                  <a:lnTo>
                    <a:pt x="362" y="95"/>
                  </a:lnTo>
                  <a:lnTo>
                    <a:pt x="362" y="95"/>
                  </a:lnTo>
                  <a:lnTo>
                    <a:pt x="359" y="95"/>
                  </a:lnTo>
                  <a:lnTo>
                    <a:pt x="359" y="95"/>
                  </a:lnTo>
                  <a:lnTo>
                    <a:pt x="359" y="95"/>
                  </a:lnTo>
                  <a:lnTo>
                    <a:pt x="359" y="95"/>
                  </a:lnTo>
                  <a:lnTo>
                    <a:pt x="357" y="95"/>
                  </a:lnTo>
                  <a:lnTo>
                    <a:pt x="357" y="95"/>
                  </a:lnTo>
                  <a:lnTo>
                    <a:pt x="357" y="95"/>
                  </a:lnTo>
                  <a:lnTo>
                    <a:pt x="357" y="95"/>
                  </a:lnTo>
                  <a:lnTo>
                    <a:pt x="355" y="95"/>
                  </a:lnTo>
                  <a:lnTo>
                    <a:pt x="355" y="95"/>
                  </a:lnTo>
                  <a:lnTo>
                    <a:pt x="352" y="97"/>
                  </a:lnTo>
                  <a:lnTo>
                    <a:pt x="352" y="97"/>
                  </a:lnTo>
                  <a:lnTo>
                    <a:pt x="352" y="100"/>
                  </a:lnTo>
                  <a:lnTo>
                    <a:pt x="352" y="100"/>
                  </a:lnTo>
                  <a:lnTo>
                    <a:pt x="350" y="100"/>
                  </a:lnTo>
                  <a:lnTo>
                    <a:pt x="350" y="100"/>
                  </a:lnTo>
                  <a:lnTo>
                    <a:pt x="350" y="100"/>
                  </a:lnTo>
                  <a:lnTo>
                    <a:pt x="350" y="100"/>
                  </a:lnTo>
                  <a:lnTo>
                    <a:pt x="350" y="100"/>
                  </a:lnTo>
                  <a:lnTo>
                    <a:pt x="350" y="100"/>
                  </a:lnTo>
                  <a:lnTo>
                    <a:pt x="348" y="100"/>
                  </a:lnTo>
                  <a:lnTo>
                    <a:pt x="348" y="100"/>
                  </a:lnTo>
                  <a:lnTo>
                    <a:pt x="345" y="102"/>
                  </a:lnTo>
                  <a:lnTo>
                    <a:pt x="345" y="102"/>
                  </a:lnTo>
                  <a:lnTo>
                    <a:pt x="343" y="102"/>
                  </a:lnTo>
                  <a:lnTo>
                    <a:pt x="343" y="102"/>
                  </a:lnTo>
                  <a:lnTo>
                    <a:pt x="343" y="102"/>
                  </a:lnTo>
                  <a:lnTo>
                    <a:pt x="343" y="102"/>
                  </a:lnTo>
                  <a:lnTo>
                    <a:pt x="340" y="104"/>
                  </a:lnTo>
                  <a:lnTo>
                    <a:pt x="340" y="104"/>
                  </a:lnTo>
                  <a:lnTo>
                    <a:pt x="340" y="104"/>
                  </a:lnTo>
                  <a:lnTo>
                    <a:pt x="340" y="104"/>
                  </a:lnTo>
                  <a:lnTo>
                    <a:pt x="340" y="107"/>
                  </a:lnTo>
                  <a:lnTo>
                    <a:pt x="340" y="107"/>
                  </a:lnTo>
                  <a:lnTo>
                    <a:pt x="340" y="109"/>
                  </a:lnTo>
                  <a:lnTo>
                    <a:pt x="340" y="109"/>
                  </a:lnTo>
                  <a:lnTo>
                    <a:pt x="340" y="111"/>
                  </a:lnTo>
                  <a:lnTo>
                    <a:pt x="340" y="111"/>
                  </a:lnTo>
                  <a:lnTo>
                    <a:pt x="343" y="111"/>
                  </a:lnTo>
                  <a:lnTo>
                    <a:pt x="343" y="111"/>
                  </a:lnTo>
                  <a:lnTo>
                    <a:pt x="343" y="116"/>
                  </a:lnTo>
                  <a:lnTo>
                    <a:pt x="343" y="116"/>
                  </a:lnTo>
                  <a:lnTo>
                    <a:pt x="345" y="116"/>
                  </a:lnTo>
                  <a:lnTo>
                    <a:pt x="345" y="116"/>
                  </a:lnTo>
                  <a:lnTo>
                    <a:pt x="345" y="118"/>
                  </a:lnTo>
                  <a:lnTo>
                    <a:pt x="345" y="118"/>
                  </a:lnTo>
                  <a:lnTo>
                    <a:pt x="345" y="121"/>
                  </a:lnTo>
                  <a:lnTo>
                    <a:pt x="345" y="121"/>
                  </a:lnTo>
                  <a:lnTo>
                    <a:pt x="345" y="121"/>
                  </a:lnTo>
                  <a:lnTo>
                    <a:pt x="345" y="121"/>
                  </a:lnTo>
                  <a:lnTo>
                    <a:pt x="348" y="121"/>
                  </a:lnTo>
                  <a:lnTo>
                    <a:pt x="348" y="121"/>
                  </a:lnTo>
                  <a:lnTo>
                    <a:pt x="350" y="123"/>
                  </a:lnTo>
                  <a:lnTo>
                    <a:pt x="350" y="123"/>
                  </a:lnTo>
                  <a:lnTo>
                    <a:pt x="350" y="123"/>
                  </a:lnTo>
                  <a:lnTo>
                    <a:pt x="350" y="123"/>
                  </a:lnTo>
                  <a:lnTo>
                    <a:pt x="352" y="126"/>
                  </a:lnTo>
                  <a:lnTo>
                    <a:pt x="352" y="126"/>
                  </a:lnTo>
                  <a:lnTo>
                    <a:pt x="352" y="126"/>
                  </a:lnTo>
                  <a:lnTo>
                    <a:pt x="352" y="126"/>
                  </a:lnTo>
                  <a:lnTo>
                    <a:pt x="352" y="128"/>
                  </a:lnTo>
                  <a:lnTo>
                    <a:pt x="352" y="128"/>
                  </a:lnTo>
                  <a:lnTo>
                    <a:pt x="352" y="130"/>
                  </a:lnTo>
                  <a:lnTo>
                    <a:pt x="352" y="130"/>
                  </a:lnTo>
                  <a:lnTo>
                    <a:pt x="352" y="130"/>
                  </a:lnTo>
                  <a:lnTo>
                    <a:pt x="352" y="130"/>
                  </a:lnTo>
                  <a:lnTo>
                    <a:pt x="355" y="133"/>
                  </a:lnTo>
                  <a:lnTo>
                    <a:pt x="355" y="133"/>
                  </a:lnTo>
                  <a:lnTo>
                    <a:pt x="355" y="135"/>
                  </a:lnTo>
                  <a:lnTo>
                    <a:pt x="355" y="135"/>
                  </a:lnTo>
                  <a:lnTo>
                    <a:pt x="357" y="135"/>
                  </a:lnTo>
                  <a:lnTo>
                    <a:pt x="357" y="135"/>
                  </a:lnTo>
                  <a:lnTo>
                    <a:pt x="357" y="135"/>
                  </a:lnTo>
                  <a:lnTo>
                    <a:pt x="357" y="135"/>
                  </a:lnTo>
                  <a:lnTo>
                    <a:pt x="359" y="135"/>
                  </a:lnTo>
                  <a:lnTo>
                    <a:pt x="359" y="135"/>
                  </a:lnTo>
                  <a:lnTo>
                    <a:pt x="362" y="135"/>
                  </a:lnTo>
                  <a:lnTo>
                    <a:pt x="362" y="135"/>
                  </a:lnTo>
                  <a:lnTo>
                    <a:pt x="364" y="137"/>
                  </a:lnTo>
                  <a:lnTo>
                    <a:pt x="364" y="137"/>
                  </a:lnTo>
                  <a:lnTo>
                    <a:pt x="364" y="137"/>
                  </a:lnTo>
                  <a:lnTo>
                    <a:pt x="364" y="137"/>
                  </a:lnTo>
                  <a:lnTo>
                    <a:pt x="364" y="137"/>
                  </a:lnTo>
                  <a:lnTo>
                    <a:pt x="364" y="137"/>
                  </a:lnTo>
                  <a:lnTo>
                    <a:pt x="364" y="142"/>
                  </a:lnTo>
                  <a:lnTo>
                    <a:pt x="364" y="142"/>
                  </a:lnTo>
                  <a:lnTo>
                    <a:pt x="364" y="142"/>
                  </a:lnTo>
                  <a:lnTo>
                    <a:pt x="364" y="142"/>
                  </a:lnTo>
                  <a:lnTo>
                    <a:pt x="366" y="144"/>
                  </a:lnTo>
                  <a:lnTo>
                    <a:pt x="366" y="144"/>
                  </a:lnTo>
                  <a:lnTo>
                    <a:pt x="369" y="144"/>
                  </a:lnTo>
                  <a:lnTo>
                    <a:pt x="369" y="144"/>
                  </a:lnTo>
                  <a:lnTo>
                    <a:pt x="369" y="147"/>
                  </a:lnTo>
                  <a:lnTo>
                    <a:pt x="369" y="147"/>
                  </a:lnTo>
                  <a:lnTo>
                    <a:pt x="369" y="147"/>
                  </a:lnTo>
                  <a:lnTo>
                    <a:pt x="369" y="147"/>
                  </a:lnTo>
                  <a:lnTo>
                    <a:pt x="369" y="149"/>
                  </a:lnTo>
                  <a:lnTo>
                    <a:pt x="369" y="149"/>
                  </a:lnTo>
                  <a:lnTo>
                    <a:pt x="369" y="149"/>
                  </a:lnTo>
                  <a:lnTo>
                    <a:pt x="369" y="149"/>
                  </a:lnTo>
                  <a:lnTo>
                    <a:pt x="369" y="152"/>
                  </a:lnTo>
                  <a:lnTo>
                    <a:pt x="369" y="152"/>
                  </a:lnTo>
                  <a:lnTo>
                    <a:pt x="366" y="154"/>
                  </a:lnTo>
                  <a:lnTo>
                    <a:pt x="366" y="154"/>
                  </a:lnTo>
                  <a:lnTo>
                    <a:pt x="366" y="154"/>
                  </a:lnTo>
                  <a:lnTo>
                    <a:pt x="366" y="154"/>
                  </a:lnTo>
                  <a:lnTo>
                    <a:pt x="366" y="154"/>
                  </a:lnTo>
                  <a:lnTo>
                    <a:pt x="366" y="154"/>
                  </a:lnTo>
                  <a:lnTo>
                    <a:pt x="366" y="156"/>
                  </a:lnTo>
                  <a:lnTo>
                    <a:pt x="366" y="156"/>
                  </a:lnTo>
                  <a:lnTo>
                    <a:pt x="366" y="156"/>
                  </a:lnTo>
                  <a:lnTo>
                    <a:pt x="366" y="156"/>
                  </a:lnTo>
                  <a:lnTo>
                    <a:pt x="366" y="159"/>
                  </a:lnTo>
                  <a:lnTo>
                    <a:pt x="366" y="159"/>
                  </a:lnTo>
                  <a:lnTo>
                    <a:pt x="364" y="159"/>
                  </a:lnTo>
                  <a:lnTo>
                    <a:pt x="364" y="159"/>
                  </a:lnTo>
                  <a:lnTo>
                    <a:pt x="362" y="159"/>
                  </a:lnTo>
                  <a:lnTo>
                    <a:pt x="362" y="159"/>
                  </a:lnTo>
                  <a:lnTo>
                    <a:pt x="359" y="156"/>
                  </a:lnTo>
                  <a:lnTo>
                    <a:pt x="359" y="156"/>
                  </a:lnTo>
                  <a:lnTo>
                    <a:pt x="359" y="159"/>
                  </a:lnTo>
                  <a:lnTo>
                    <a:pt x="359" y="159"/>
                  </a:lnTo>
                  <a:lnTo>
                    <a:pt x="357" y="159"/>
                  </a:lnTo>
                  <a:lnTo>
                    <a:pt x="357" y="159"/>
                  </a:lnTo>
                  <a:lnTo>
                    <a:pt x="357" y="159"/>
                  </a:lnTo>
                  <a:lnTo>
                    <a:pt x="357" y="159"/>
                  </a:lnTo>
                  <a:lnTo>
                    <a:pt x="355" y="161"/>
                  </a:lnTo>
                  <a:lnTo>
                    <a:pt x="355" y="161"/>
                  </a:lnTo>
                  <a:lnTo>
                    <a:pt x="355" y="161"/>
                  </a:lnTo>
                  <a:lnTo>
                    <a:pt x="355" y="161"/>
                  </a:lnTo>
                  <a:lnTo>
                    <a:pt x="352" y="163"/>
                  </a:lnTo>
                  <a:lnTo>
                    <a:pt x="352" y="163"/>
                  </a:lnTo>
                  <a:lnTo>
                    <a:pt x="352" y="163"/>
                  </a:lnTo>
                  <a:lnTo>
                    <a:pt x="352" y="163"/>
                  </a:lnTo>
                  <a:lnTo>
                    <a:pt x="350" y="163"/>
                  </a:lnTo>
                  <a:lnTo>
                    <a:pt x="350" y="163"/>
                  </a:lnTo>
                  <a:lnTo>
                    <a:pt x="350" y="163"/>
                  </a:lnTo>
                  <a:lnTo>
                    <a:pt x="350" y="163"/>
                  </a:lnTo>
                  <a:lnTo>
                    <a:pt x="348" y="166"/>
                  </a:lnTo>
                  <a:lnTo>
                    <a:pt x="348" y="166"/>
                  </a:lnTo>
                  <a:lnTo>
                    <a:pt x="348" y="170"/>
                  </a:lnTo>
                  <a:lnTo>
                    <a:pt x="348" y="170"/>
                  </a:lnTo>
                  <a:lnTo>
                    <a:pt x="348" y="170"/>
                  </a:lnTo>
                  <a:lnTo>
                    <a:pt x="348" y="170"/>
                  </a:lnTo>
                  <a:lnTo>
                    <a:pt x="348" y="170"/>
                  </a:lnTo>
                  <a:lnTo>
                    <a:pt x="348" y="170"/>
                  </a:lnTo>
                  <a:lnTo>
                    <a:pt x="348" y="170"/>
                  </a:lnTo>
                  <a:lnTo>
                    <a:pt x="348" y="170"/>
                  </a:lnTo>
                  <a:lnTo>
                    <a:pt x="345" y="170"/>
                  </a:lnTo>
                  <a:lnTo>
                    <a:pt x="345" y="170"/>
                  </a:lnTo>
                  <a:lnTo>
                    <a:pt x="343" y="170"/>
                  </a:lnTo>
                  <a:lnTo>
                    <a:pt x="343" y="170"/>
                  </a:lnTo>
                  <a:lnTo>
                    <a:pt x="343" y="170"/>
                  </a:lnTo>
                  <a:lnTo>
                    <a:pt x="343" y="170"/>
                  </a:lnTo>
                  <a:lnTo>
                    <a:pt x="343" y="170"/>
                  </a:lnTo>
                  <a:lnTo>
                    <a:pt x="343" y="170"/>
                  </a:lnTo>
                  <a:lnTo>
                    <a:pt x="340" y="170"/>
                  </a:lnTo>
                  <a:lnTo>
                    <a:pt x="340" y="170"/>
                  </a:lnTo>
                  <a:lnTo>
                    <a:pt x="340" y="170"/>
                  </a:lnTo>
                  <a:lnTo>
                    <a:pt x="340" y="170"/>
                  </a:lnTo>
                  <a:lnTo>
                    <a:pt x="338" y="168"/>
                  </a:lnTo>
                  <a:lnTo>
                    <a:pt x="338" y="168"/>
                  </a:lnTo>
                  <a:lnTo>
                    <a:pt x="336" y="168"/>
                  </a:lnTo>
                  <a:lnTo>
                    <a:pt x="336" y="168"/>
                  </a:lnTo>
                  <a:lnTo>
                    <a:pt x="333" y="168"/>
                  </a:lnTo>
                  <a:lnTo>
                    <a:pt x="333" y="168"/>
                  </a:lnTo>
                  <a:lnTo>
                    <a:pt x="333" y="168"/>
                  </a:lnTo>
                  <a:lnTo>
                    <a:pt x="333" y="168"/>
                  </a:lnTo>
                  <a:lnTo>
                    <a:pt x="331" y="170"/>
                  </a:lnTo>
                  <a:lnTo>
                    <a:pt x="331" y="170"/>
                  </a:lnTo>
                  <a:lnTo>
                    <a:pt x="331" y="170"/>
                  </a:lnTo>
                  <a:lnTo>
                    <a:pt x="331" y="170"/>
                  </a:lnTo>
                  <a:lnTo>
                    <a:pt x="331" y="173"/>
                  </a:lnTo>
                  <a:lnTo>
                    <a:pt x="331" y="173"/>
                  </a:lnTo>
                  <a:lnTo>
                    <a:pt x="331" y="173"/>
                  </a:lnTo>
                  <a:lnTo>
                    <a:pt x="331" y="173"/>
                  </a:lnTo>
                  <a:lnTo>
                    <a:pt x="331" y="178"/>
                  </a:lnTo>
                  <a:lnTo>
                    <a:pt x="331" y="178"/>
                  </a:lnTo>
                  <a:lnTo>
                    <a:pt x="331" y="178"/>
                  </a:lnTo>
                  <a:lnTo>
                    <a:pt x="331" y="178"/>
                  </a:lnTo>
                  <a:lnTo>
                    <a:pt x="329" y="178"/>
                  </a:lnTo>
                  <a:lnTo>
                    <a:pt x="329" y="178"/>
                  </a:lnTo>
                  <a:lnTo>
                    <a:pt x="329" y="178"/>
                  </a:lnTo>
                  <a:lnTo>
                    <a:pt x="329" y="178"/>
                  </a:lnTo>
                  <a:lnTo>
                    <a:pt x="326" y="178"/>
                  </a:lnTo>
                  <a:lnTo>
                    <a:pt x="326" y="178"/>
                  </a:lnTo>
                  <a:lnTo>
                    <a:pt x="326" y="178"/>
                  </a:lnTo>
                  <a:lnTo>
                    <a:pt x="326" y="178"/>
                  </a:lnTo>
                  <a:lnTo>
                    <a:pt x="324" y="178"/>
                  </a:lnTo>
                  <a:lnTo>
                    <a:pt x="324" y="178"/>
                  </a:lnTo>
                  <a:lnTo>
                    <a:pt x="324" y="180"/>
                  </a:lnTo>
                  <a:lnTo>
                    <a:pt x="324" y="180"/>
                  </a:lnTo>
                  <a:lnTo>
                    <a:pt x="322" y="180"/>
                  </a:lnTo>
                  <a:lnTo>
                    <a:pt x="322" y="180"/>
                  </a:lnTo>
                  <a:lnTo>
                    <a:pt x="322" y="180"/>
                  </a:lnTo>
                  <a:lnTo>
                    <a:pt x="322" y="180"/>
                  </a:lnTo>
                  <a:lnTo>
                    <a:pt x="322" y="180"/>
                  </a:lnTo>
                  <a:lnTo>
                    <a:pt x="322" y="180"/>
                  </a:lnTo>
                  <a:lnTo>
                    <a:pt x="324" y="182"/>
                  </a:lnTo>
                  <a:lnTo>
                    <a:pt x="324" y="182"/>
                  </a:lnTo>
                  <a:lnTo>
                    <a:pt x="324" y="182"/>
                  </a:lnTo>
                  <a:lnTo>
                    <a:pt x="324" y="182"/>
                  </a:lnTo>
                  <a:lnTo>
                    <a:pt x="324" y="185"/>
                  </a:lnTo>
                  <a:lnTo>
                    <a:pt x="324" y="185"/>
                  </a:lnTo>
                  <a:lnTo>
                    <a:pt x="324" y="187"/>
                  </a:lnTo>
                  <a:lnTo>
                    <a:pt x="324" y="187"/>
                  </a:lnTo>
                  <a:lnTo>
                    <a:pt x="324" y="187"/>
                  </a:lnTo>
                  <a:lnTo>
                    <a:pt x="324" y="187"/>
                  </a:lnTo>
                  <a:lnTo>
                    <a:pt x="324" y="189"/>
                  </a:lnTo>
                  <a:lnTo>
                    <a:pt x="324" y="189"/>
                  </a:lnTo>
                  <a:lnTo>
                    <a:pt x="324" y="192"/>
                  </a:lnTo>
                  <a:lnTo>
                    <a:pt x="324" y="192"/>
                  </a:lnTo>
                  <a:lnTo>
                    <a:pt x="324" y="194"/>
                  </a:lnTo>
                  <a:lnTo>
                    <a:pt x="324" y="194"/>
                  </a:lnTo>
                  <a:lnTo>
                    <a:pt x="324" y="196"/>
                  </a:lnTo>
                  <a:lnTo>
                    <a:pt x="324" y="196"/>
                  </a:lnTo>
                  <a:lnTo>
                    <a:pt x="326" y="196"/>
                  </a:lnTo>
                  <a:lnTo>
                    <a:pt x="326" y="196"/>
                  </a:lnTo>
                  <a:lnTo>
                    <a:pt x="326" y="199"/>
                  </a:lnTo>
                  <a:lnTo>
                    <a:pt x="326" y="199"/>
                  </a:lnTo>
                  <a:lnTo>
                    <a:pt x="326" y="201"/>
                  </a:lnTo>
                  <a:lnTo>
                    <a:pt x="326" y="201"/>
                  </a:lnTo>
                  <a:lnTo>
                    <a:pt x="329" y="204"/>
                  </a:lnTo>
                  <a:lnTo>
                    <a:pt x="329" y="204"/>
                  </a:lnTo>
                  <a:lnTo>
                    <a:pt x="329" y="204"/>
                  </a:lnTo>
                  <a:lnTo>
                    <a:pt x="329" y="204"/>
                  </a:lnTo>
                  <a:lnTo>
                    <a:pt x="326" y="204"/>
                  </a:lnTo>
                  <a:lnTo>
                    <a:pt x="326" y="204"/>
                  </a:lnTo>
                  <a:lnTo>
                    <a:pt x="326" y="208"/>
                  </a:lnTo>
                  <a:lnTo>
                    <a:pt x="326" y="208"/>
                  </a:lnTo>
                  <a:lnTo>
                    <a:pt x="326" y="208"/>
                  </a:lnTo>
                  <a:lnTo>
                    <a:pt x="326" y="208"/>
                  </a:lnTo>
                  <a:lnTo>
                    <a:pt x="324" y="208"/>
                  </a:lnTo>
                  <a:lnTo>
                    <a:pt x="324" y="208"/>
                  </a:lnTo>
                  <a:lnTo>
                    <a:pt x="326" y="208"/>
                  </a:lnTo>
                  <a:lnTo>
                    <a:pt x="326" y="208"/>
                  </a:lnTo>
                  <a:lnTo>
                    <a:pt x="326" y="208"/>
                  </a:lnTo>
                  <a:lnTo>
                    <a:pt x="326" y="208"/>
                  </a:lnTo>
                  <a:lnTo>
                    <a:pt x="329" y="208"/>
                  </a:lnTo>
                  <a:lnTo>
                    <a:pt x="329" y="208"/>
                  </a:lnTo>
                  <a:lnTo>
                    <a:pt x="329" y="208"/>
                  </a:lnTo>
                  <a:lnTo>
                    <a:pt x="329" y="208"/>
                  </a:lnTo>
                  <a:lnTo>
                    <a:pt x="333" y="208"/>
                  </a:lnTo>
                  <a:lnTo>
                    <a:pt x="333" y="208"/>
                  </a:lnTo>
                  <a:lnTo>
                    <a:pt x="336" y="208"/>
                  </a:lnTo>
                  <a:lnTo>
                    <a:pt x="336" y="208"/>
                  </a:lnTo>
                  <a:lnTo>
                    <a:pt x="338" y="208"/>
                  </a:lnTo>
                  <a:lnTo>
                    <a:pt x="338" y="208"/>
                  </a:lnTo>
                  <a:lnTo>
                    <a:pt x="338" y="211"/>
                  </a:lnTo>
                  <a:lnTo>
                    <a:pt x="338" y="211"/>
                  </a:lnTo>
                  <a:lnTo>
                    <a:pt x="338" y="211"/>
                  </a:lnTo>
                  <a:lnTo>
                    <a:pt x="338" y="211"/>
                  </a:lnTo>
                  <a:lnTo>
                    <a:pt x="338" y="213"/>
                  </a:lnTo>
                  <a:lnTo>
                    <a:pt x="338" y="213"/>
                  </a:lnTo>
                  <a:lnTo>
                    <a:pt x="340" y="215"/>
                  </a:lnTo>
                  <a:lnTo>
                    <a:pt x="340" y="215"/>
                  </a:lnTo>
                  <a:lnTo>
                    <a:pt x="340" y="218"/>
                  </a:lnTo>
                  <a:lnTo>
                    <a:pt x="340" y="218"/>
                  </a:lnTo>
                  <a:lnTo>
                    <a:pt x="340" y="220"/>
                  </a:lnTo>
                  <a:lnTo>
                    <a:pt x="340" y="220"/>
                  </a:lnTo>
                  <a:lnTo>
                    <a:pt x="343" y="220"/>
                  </a:lnTo>
                  <a:lnTo>
                    <a:pt x="343" y="220"/>
                  </a:lnTo>
                  <a:lnTo>
                    <a:pt x="343" y="220"/>
                  </a:lnTo>
                  <a:lnTo>
                    <a:pt x="343" y="220"/>
                  </a:lnTo>
                  <a:lnTo>
                    <a:pt x="345" y="222"/>
                  </a:lnTo>
                  <a:lnTo>
                    <a:pt x="345" y="222"/>
                  </a:lnTo>
                  <a:lnTo>
                    <a:pt x="348" y="222"/>
                  </a:lnTo>
                  <a:lnTo>
                    <a:pt x="348" y="222"/>
                  </a:lnTo>
                  <a:lnTo>
                    <a:pt x="350" y="220"/>
                  </a:lnTo>
                  <a:lnTo>
                    <a:pt x="350" y="220"/>
                  </a:lnTo>
                  <a:lnTo>
                    <a:pt x="352" y="220"/>
                  </a:lnTo>
                  <a:lnTo>
                    <a:pt x="352" y="220"/>
                  </a:lnTo>
                  <a:lnTo>
                    <a:pt x="352" y="222"/>
                  </a:lnTo>
                  <a:lnTo>
                    <a:pt x="352" y="222"/>
                  </a:lnTo>
                  <a:lnTo>
                    <a:pt x="352" y="222"/>
                  </a:lnTo>
                  <a:lnTo>
                    <a:pt x="352" y="222"/>
                  </a:lnTo>
                  <a:lnTo>
                    <a:pt x="350" y="225"/>
                  </a:lnTo>
                  <a:lnTo>
                    <a:pt x="350" y="225"/>
                  </a:lnTo>
                  <a:lnTo>
                    <a:pt x="350" y="225"/>
                  </a:lnTo>
                  <a:lnTo>
                    <a:pt x="350" y="225"/>
                  </a:lnTo>
                  <a:lnTo>
                    <a:pt x="348" y="227"/>
                  </a:lnTo>
                  <a:lnTo>
                    <a:pt x="348" y="227"/>
                  </a:lnTo>
                  <a:lnTo>
                    <a:pt x="345" y="230"/>
                  </a:lnTo>
                  <a:lnTo>
                    <a:pt x="345" y="230"/>
                  </a:lnTo>
                  <a:lnTo>
                    <a:pt x="345" y="230"/>
                  </a:lnTo>
                  <a:lnTo>
                    <a:pt x="345" y="230"/>
                  </a:lnTo>
                  <a:lnTo>
                    <a:pt x="336" y="230"/>
                  </a:lnTo>
                  <a:lnTo>
                    <a:pt x="336" y="230"/>
                  </a:lnTo>
                  <a:lnTo>
                    <a:pt x="260" y="230"/>
                  </a:lnTo>
                  <a:lnTo>
                    <a:pt x="260" y="230"/>
                  </a:lnTo>
                  <a:lnTo>
                    <a:pt x="260" y="230"/>
                  </a:lnTo>
                  <a:lnTo>
                    <a:pt x="260" y="230"/>
                  </a:lnTo>
                  <a:lnTo>
                    <a:pt x="180" y="230"/>
                  </a:lnTo>
                  <a:lnTo>
                    <a:pt x="180" y="230"/>
                  </a:lnTo>
                  <a:lnTo>
                    <a:pt x="177" y="230"/>
                  </a:lnTo>
                  <a:lnTo>
                    <a:pt x="177" y="230"/>
                  </a:lnTo>
                  <a:lnTo>
                    <a:pt x="142" y="230"/>
                  </a:lnTo>
                  <a:lnTo>
                    <a:pt x="142" y="230"/>
                  </a:lnTo>
                  <a:lnTo>
                    <a:pt x="142" y="230"/>
                  </a:lnTo>
                  <a:lnTo>
                    <a:pt x="142" y="230"/>
                  </a:lnTo>
                  <a:lnTo>
                    <a:pt x="144" y="227"/>
                  </a:lnTo>
                  <a:lnTo>
                    <a:pt x="144" y="227"/>
                  </a:lnTo>
                  <a:lnTo>
                    <a:pt x="144" y="227"/>
                  </a:lnTo>
                  <a:lnTo>
                    <a:pt x="144" y="227"/>
                  </a:lnTo>
                  <a:lnTo>
                    <a:pt x="144" y="225"/>
                  </a:lnTo>
                  <a:lnTo>
                    <a:pt x="144" y="225"/>
                  </a:lnTo>
                  <a:lnTo>
                    <a:pt x="144" y="225"/>
                  </a:lnTo>
                  <a:lnTo>
                    <a:pt x="144" y="225"/>
                  </a:lnTo>
                  <a:lnTo>
                    <a:pt x="142" y="222"/>
                  </a:lnTo>
                  <a:lnTo>
                    <a:pt x="142" y="222"/>
                  </a:lnTo>
                  <a:lnTo>
                    <a:pt x="142" y="222"/>
                  </a:lnTo>
                  <a:lnTo>
                    <a:pt x="142" y="222"/>
                  </a:lnTo>
                  <a:lnTo>
                    <a:pt x="140" y="222"/>
                  </a:lnTo>
                  <a:lnTo>
                    <a:pt x="140" y="222"/>
                  </a:lnTo>
                  <a:lnTo>
                    <a:pt x="140" y="222"/>
                  </a:lnTo>
                  <a:lnTo>
                    <a:pt x="140" y="222"/>
                  </a:lnTo>
                  <a:lnTo>
                    <a:pt x="135" y="222"/>
                  </a:lnTo>
                  <a:lnTo>
                    <a:pt x="135" y="222"/>
                  </a:lnTo>
                  <a:lnTo>
                    <a:pt x="133" y="222"/>
                  </a:lnTo>
                  <a:lnTo>
                    <a:pt x="133" y="222"/>
                  </a:lnTo>
                  <a:lnTo>
                    <a:pt x="130" y="222"/>
                  </a:lnTo>
                  <a:lnTo>
                    <a:pt x="130" y="222"/>
                  </a:lnTo>
                  <a:lnTo>
                    <a:pt x="130" y="222"/>
                  </a:lnTo>
                  <a:lnTo>
                    <a:pt x="130" y="222"/>
                  </a:lnTo>
                  <a:lnTo>
                    <a:pt x="128" y="222"/>
                  </a:lnTo>
                  <a:lnTo>
                    <a:pt x="128" y="222"/>
                  </a:lnTo>
                  <a:lnTo>
                    <a:pt x="128" y="222"/>
                  </a:lnTo>
                  <a:lnTo>
                    <a:pt x="128" y="222"/>
                  </a:lnTo>
                  <a:lnTo>
                    <a:pt x="125" y="220"/>
                  </a:lnTo>
                  <a:lnTo>
                    <a:pt x="125" y="220"/>
                  </a:lnTo>
                  <a:lnTo>
                    <a:pt x="123" y="218"/>
                  </a:lnTo>
                  <a:lnTo>
                    <a:pt x="123" y="218"/>
                  </a:lnTo>
                  <a:lnTo>
                    <a:pt x="123" y="218"/>
                  </a:lnTo>
                  <a:lnTo>
                    <a:pt x="123" y="218"/>
                  </a:lnTo>
                  <a:lnTo>
                    <a:pt x="123" y="218"/>
                  </a:lnTo>
                  <a:lnTo>
                    <a:pt x="123" y="218"/>
                  </a:lnTo>
                  <a:lnTo>
                    <a:pt x="121" y="218"/>
                  </a:lnTo>
                  <a:lnTo>
                    <a:pt x="121" y="218"/>
                  </a:lnTo>
                  <a:lnTo>
                    <a:pt x="121" y="218"/>
                  </a:lnTo>
                  <a:lnTo>
                    <a:pt x="121" y="218"/>
                  </a:lnTo>
                  <a:lnTo>
                    <a:pt x="118" y="215"/>
                  </a:lnTo>
                  <a:lnTo>
                    <a:pt x="118" y="215"/>
                  </a:lnTo>
                  <a:lnTo>
                    <a:pt x="118" y="215"/>
                  </a:lnTo>
                  <a:lnTo>
                    <a:pt x="118" y="215"/>
                  </a:lnTo>
                  <a:lnTo>
                    <a:pt x="116" y="215"/>
                  </a:lnTo>
                  <a:lnTo>
                    <a:pt x="116" y="215"/>
                  </a:lnTo>
                  <a:lnTo>
                    <a:pt x="114" y="215"/>
                  </a:lnTo>
                  <a:lnTo>
                    <a:pt x="114" y="215"/>
                  </a:lnTo>
                  <a:lnTo>
                    <a:pt x="114" y="218"/>
                  </a:lnTo>
                  <a:lnTo>
                    <a:pt x="114" y="218"/>
                  </a:lnTo>
                  <a:lnTo>
                    <a:pt x="111" y="218"/>
                  </a:lnTo>
                  <a:lnTo>
                    <a:pt x="111" y="218"/>
                  </a:lnTo>
                  <a:lnTo>
                    <a:pt x="111" y="218"/>
                  </a:lnTo>
                  <a:lnTo>
                    <a:pt x="111" y="218"/>
                  </a:lnTo>
                  <a:lnTo>
                    <a:pt x="109" y="215"/>
                  </a:lnTo>
                  <a:lnTo>
                    <a:pt x="109" y="215"/>
                  </a:lnTo>
                  <a:lnTo>
                    <a:pt x="107" y="215"/>
                  </a:lnTo>
                  <a:lnTo>
                    <a:pt x="107" y="215"/>
                  </a:lnTo>
                  <a:lnTo>
                    <a:pt x="107" y="215"/>
                  </a:lnTo>
                  <a:lnTo>
                    <a:pt x="107" y="215"/>
                  </a:lnTo>
                  <a:lnTo>
                    <a:pt x="107" y="213"/>
                  </a:lnTo>
                  <a:lnTo>
                    <a:pt x="107" y="213"/>
                  </a:lnTo>
                  <a:lnTo>
                    <a:pt x="107" y="213"/>
                  </a:lnTo>
                  <a:lnTo>
                    <a:pt x="107" y="213"/>
                  </a:lnTo>
                  <a:lnTo>
                    <a:pt x="107" y="211"/>
                  </a:lnTo>
                  <a:lnTo>
                    <a:pt x="107" y="211"/>
                  </a:lnTo>
                  <a:lnTo>
                    <a:pt x="104" y="211"/>
                  </a:lnTo>
                  <a:lnTo>
                    <a:pt x="104" y="211"/>
                  </a:lnTo>
                  <a:lnTo>
                    <a:pt x="102" y="211"/>
                  </a:lnTo>
                  <a:lnTo>
                    <a:pt x="102" y="211"/>
                  </a:lnTo>
                  <a:lnTo>
                    <a:pt x="102" y="208"/>
                  </a:lnTo>
                  <a:lnTo>
                    <a:pt x="102" y="208"/>
                  </a:lnTo>
                  <a:lnTo>
                    <a:pt x="99" y="208"/>
                  </a:lnTo>
                  <a:lnTo>
                    <a:pt x="99" y="208"/>
                  </a:lnTo>
                  <a:lnTo>
                    <a:pt x="99" y="208"/>
                  </a:lnTo>
                  <a:lnTo>
                    <a:pt x="99" y="208"/>
                  </a:lnTo>
                  <a:lnTo>
                    <a:pt x="97" y="206"/>
                  </a:lnTo>
                  <a:lnTo>
                    <a:pt x="97" y="206"/>
                  </a:lnTo>
                  <a:lnTo>
                    <a:pt x="97" y="204"/>
                  </a:lnTo>
                  <a:lnTo>
                    <a:pt x="97" y="204"/>
                  </a:lnTo>
                  <a:lnTo>
                    <a:pt x="97" y="204"/>
                  </a:lnTo>
                  <a:lnTo>
                    <a:pt x="97" y="204"/>
                  </a:lnTo>
                  <a:lnTo>
                    <a:pt x="95" y="201"/>
                  </a:lnTo>
                  <a:lnTo>
                    <a:pt x="95" y="201"/>
                  </a:lnTo>
                  <a:lnTo>
                    <a:pt x="95" y="201"/>
                  </a:lnTo>
                  <a:lnTo>
                    <a:pt x="95" y="201"/>
                  </a:lnTo>
                  <a:lnTo>
                    <a:pt x="92" y="199"/>
                  </a:lnTo>
                  <a:lnTo>
                    <a:pt x="92" y="199"/>
                  </a:lnTo>
                  <a:lnTo>
                    <a:pt x="92" y="196"/>
                  </a:lnTo>
                  <a:lnTo>
                    <a:pt x="92" y="196"/>
                  </a:lnTo>
                  <a:lnTo>
                    <a:pt x="92" y="194"/>
                  </a:lnTo>
                  <a:lnTo>
                    <a:pt x="92" y="194"/>
                  </a:lnTo>
                  <a:lnTo>
                    <a:pt x="92" y="192"/>
                  </a:lnTo>
                  <a:lnTo>
                    <a:pt x="92" y="192"/>
                  </a:lnTo>
                  <a:lnTo>
                    <a:pt x="90" y="192"/>
                  </a:lnTo>
                  <a:lnTo>
                    <a:pt x="90" y="192"/>
                  </a:lnTo>
                  <a:lnTo>
                    <a:pt x="88" y="189"/>
                  </a:lnTo>
                  <a:lnTo>
                    <a:pt x="88" y="189"/>
                  </a:lnTo>
                  <a:lnTo>
                    <a:pt x="85" y="189"/>
                  </a:lnTo>
                  <a:lnTo>
                    <a:pt x="85" y="189"/>
                  </a:lnTo>
                  <a:lnTo>
                    <a:pt x="83" y="189"/>
                  </a:lnTo>
                  <a:lnTo>
                    <a:pt x="83" y="189"/>
                  </a:lnTo>
                  <a:lnTo>
                    <a:pt x="83" y="189"/>
                  </a:lnTo>
                  <a:lnTo>
                    <a:pt x="83" y="189"/>
                  </a:lnTo>
                  <a:lnTo>
                    <a:pt x="83" y="187"/>
                  </a:lnTo>
                  <a:lnTo>
                    <a:pt x="83" y="187"/>
                  </a:lnTo>
                  <a:lnTo>
                    <a:pt x="83" y="187"/>
                  </a:lnTo>
                  <a:lnTo>
                    <a:pt x="83" y="187"/>
                  </a:lnTo>
                  <a:lnTo>
                    <a:pt x="83" y="185"/>
                  </a:lnTo>
                  <a:lnTo>
                    <a:pt x="83" y="185"/>
                  </a:lnTo>
                  <a:lnTo>
                    <a:pt x="83" y="182"/>
                  </a:lnTo>
                  <a:lnTo>
                    <a:pt x="83" y="182"/>
                  </a:lnTo>
                  <a:lnTo>
                    <a:pt x="83" y="180"/>
                  </a:lnTo>
                  <a:lnTo>
                    <a:pt x="83" y="180"/>
                  </a:lnTo>
                  <a:lnTo>
                    <a:pt x="83" y="180"/>
                  </a:lnTo>
                  <a:lnTo>
                    <a:pt x="83" y="180"/>
                  </a:lnTo>
                  <a:lnTo>
                    <a:pt x="83" y="178"/>
                  </a:lnTo>
                  <a:lnTo>
                    <a:pt x="83" y="178"/>
                  </a:lnTo>
                  <a:lnTo>
                    <a:pt x="81" y="178"/>
                  </a:lnTo>
                  <a:lnTo>
                    <a:pt x="81" y="178"/>
                  </a:lnTo>
                  <a:lnTo>
                    <a:pt x="81" y="178"/>
                  </a:lnTo>
                  <a:lnTo>
                    <a:pt x="81" y="178"/>
                  </a:lnTo>
                  <a:lnTo>
                    <a:pt x="81" y="178"/>
                  </a:lnTo>
                  <a:lnTo>
                    <a:pt x="81" y="178"/>
                  </a:lnTo>
                  <a:lnTo>
                    <a:pt x="78" y="175"/>
                  </a:lnTo>
                  <a:lnTo>
                    <a:pt x="78" y="175"/>
                  </a:lnTo>
                  <a:lnTo>
                    <a:pt x="76" y="175"/>
                  </a:lnTo>
                  <a:lnTo>
                    <a:pt x="76" y="175"/>
                  </a:lnTo>
                  <a:lnTo>
                    <a:pt x="73" y="173"/>
                  </a:lnTo>
                  <a:lnTo>
                    <a:pt x="73" y="173"/>
                  </a:lnTo>
                  <a:lnTo>
                    <a:pt x="73" y="173"/>
                  </a:lnTo>
                  <a:lnTo>
                    <a:pt x="73" y="173"/>
                  </a:lnTo>
                  <a:lnTo>
                    <a:pt x="71" y="173"/>
                  </a:lnTo>
                  <a:lnTo>
                    <a:pt x="71" y="173"/>
                  </a:lnTo>
                  <a:lnTo>
                    <a:pt x="69" y="173"/>
                  </a:lnTo>
                  <a:lnTo>
                    <a:pt x="69" y="173"/>
                  </a:lnTo>
                  <a:lnTo>
                    <a:pt x="69" y="173"/>
                  </a:lnTo>
                  <a:lnTo>
                    <a:pt x="69" y="173"/>
                  </a:lnTo>
                  <a:lnTo>
                    <a:pt x="66" y="173"/>
                  </a:lnTo>
                  <a:lnTo>
                    <a:pt x="66" y="173"/>
                  </a:lnTo>
                  <a:lnTo>
                    <a:pt x="66" y="173"/>
                  </a:lnTo>
                  <a:lnTo>
                    <a:pt x="66" y="173"/>
                  </a:lnTo>
                  <a:lnTo>
                    <a:pt x="64" y="170"/>
                  </a:lnTo>
                  <a:lnTo>
                    <a:pt x="64" y="170"/>
                  </a:lnTo>
                  <a:lnTo>
                    <a:pt x="64" y="170"/>
                  </a:lnTo>
                  <a:lnTo>
                    <a:pt x="64" y="170"/>
                  </a:lnTo>
                  <a:lnTo>
                    <a:pt x="62" y="168"/>
                  </a:lnTo>
                  <a:lnTo>
                    <a:pt x="62" y="168"/>
                  </a:lnTo>
                  <a:lnTo>
                    <a:pt x="62" y="168"/>
                  </a:lnTo>
                  <a:lnTo>
                    <a:pt x="62" y="168"/>
                  </a:lnTo>
                  <a:lnTo>
                    <a:pt x="59" y="166"/>
                  </a:lnTo>
                  <a:lnTo>
                    <a:pt x="59" y="166"/>
                  </a:lnTo>
                  <a:lnTo>
                    <a:pt x="59" y="166"/>
                  </a:lnTo>
                  <a:lnTo>
                    <a:pt x="59" y="166"/>
                  </a:lnTo>
                  <a:lnTo>
                    <a:pt x="57" y="166"/>
                  </a:lnTo>
                  <a:lnTo>
                    <a:pt x="57" y="166"/>
                  </a:lnTo>
                  <a:lnTo>
                    <a:pt x="57" y="166"/>
                  </a:lnTo>
                  <a:lnTo>
                    <a:pt x="57" y="166"/>
                  </a:lnTo>
                  <a:lnTo>
                    <a:pt x="57" y="166"/>
                  </a:lnTo>
                  <a:lnTo>
                    <a:pt x="57" y="166"/>
                  </a:lnTo>
                  <a:lnTo>
                    <a:pt x="57" y="166"/>
                  </a:lnTo>
                  <a:lnTo>
                    <a:pt x="57" y="166"/>
                  </a:lnTo>
                  <a:lnTo>
                    <a:pt x="55" y="163"/>
                  </a:lnTo>
                  <a:lnTo>
                    <a:pt x="55" y="163"/>
                  </a:lnTo>
                  <a:lnTo>
                    <a:pt x="52" y="163"/>
                  </a:lnTo>
                  <a:lnTo>
                    <a:pt x="52" y="163"/>
                  </a:lnTo>
                  <a:lnTo>
                    <a:pt x="52" y="161"/>
                  </a:lnTo>
                  <a:lnTo>
                    <a:pt x="52" y="161"/>
                  </a:lnTo>
                  <a:lnTo>
                    <a:pt x="50" y="161"/>
                  </a:lnTo>
                  <a:lnTo>
                    <a:pt x="50" y="161"/>
                  </a:lnTo>
                  <a:lnTo>
                    <a:pt x="50" y="159"/>
                  </a:lnTo>
                  <a:lnTo>
                    <a:pt x="50" y="159"/>
                  </a:lnTo>
                  <a:lnTo>
                    <a:pt x="48" y="159"/>
                  </a:lnTo>
                  <a:lnTo>
                    <a:pt x="48" y="159"/>
                  </a:lnTo>
                  <a:lnTo>
                    <a:pt x="45" y="156"/>
                  </a:lnTo>
                  <a:lnTo>
                    <a:pt x="45" y="156"/>
                  </a:lnTo>
                  <a:lnTo>
                    <a:pt x="45" y="156"/>
                  </a:lnTo>
                  <a:lnTo>
                    <a:pt x="45" y="156"/>
                  </a:lnTo>
                  <a:lnTo>
                    <a:pt x="45" y="154"/>
                  </a:lnTo>
                  <a:lnTo>
                    <a:pt x="45" y="154"/>
                  </a:lnTo>
                  <a:lnTo>
                    <a:pt x="45" y="152"/>
                  </a:lnTo>
                  <a:lnTo>
                    <a:pt x="45" y="152"/>
                  </a:lnTo>
                  <a:lnTo>
                    <a:pt x="43" y="152"/>
                  </a:lnTo>
                  <a:lnTo>
                    <a:pt x="43" y="152"/>
                  </a:lnTo>
                  <a:lnTo>
                    <a:pt x="43" y="149"/>
                  </a:lnTo>
                  <a:lnTo>
                    <a:pt x="43" y="149"/>
                  </a:lnTo>
                  <a:lnTo>
                    <a:pt x="40" y="149"/>
                  </a:lnTo>
                  <a:lnTo>
                    <a:pt x="40" y="149"/>
                  </a:lnTo>
                  <a:lnTo>
                    <a:pt x="40" y="149"/>
                  </a:lnTo>
                  <a:lnTo>
                    <a:pt x="40" y="149"/>
                  </a:lnTo>
                  <a:lnTo>
                    <a:pt x="40" y="147"/>
                  </a:lnTo>
                  <a:lnTo>
                    <a:pt x="40" y="147"/>
                  </a:lnTo>
                  <a:lnTo>
                    <a:pt x="38" y="147"/>
                  </a:lnTo>
                  <a:lnTo>
                    <a:pt x="38" y="147"/>
                  </a:lnTo>
                  <a:lnTo>
                    <a:pt x="36" y="144"/>
                  </a:lnTo>
                  <a:lnTo>
                    <a:pt x="36" y="144"/>
                  </a:lnTo>
                  <a:lnTo>
                    <a:pt x="36" y="144"/>
                  </a:lnTo>
                  <a:lnTo>
                    <a:pt x="36" y="144"/>
                  </a:lnTo>
                  <a:lnTo>
                    <a:pt x="36" y="142"/>
                  </a:lnTo>
                  <a:lnTo>
                    <a:pt x="36" y="142"/>
                  </a:lnTo>
                  <a:lnTo>
                    <a:pt x="36" y="142"/>
                  </a:lnTo>
                  <a:lnTo>
                    <a:pt x="36" y="142"/>
                  </a:lnTo>
                  <a:lnTo>
                    <a:pt x="33" y="142"/>
                  </a:lnTo>
                  <a:lnTo>
                    <a:pt x="33" y="142"/>
                  </a:lnTo>
                  <a:lnTo>
                    <a:pt x="31" y="140"/>
                  </a:lnTo>
                  <a:lnTo>
                    <a:pt x="31" y="140"/>
                  </a:lnTo>
                  <a:lnTo>
                    <a:pt x="31" y="140"/>
                  </a:lnTo>
                  <a:lnTo>
                    <a:pt x="31" y="140"/>
                  </a:lnTo>
                  <a:lnTo>
                    <a:pt x="31" y="140"/>
                  </a:lnTo>
                  <a:lnTo>
                    <a:pt x="31" y="140"/>
                  </a:lnTo>
                  <a:lnTo>
                    <a:pt x="26" y="135"/>
                  </a:lnTo>
                  <a:lnTo>
                    <a:pt x="26" y="135"/>
                  </a:lnTo>
                  <a:lnTo>
                    <a:pt x="26" y="135"/>
                  </a:lnTo>
                  <a:lnTo>
                    <a:pt x="26" y="135"/>
                  </a:lnTo>
                  <a:lnTo>
                    <a:pt x="24" y="135"/>
                  </a:lnTo>
                  <a:lnTo>
                    <a:pt x="24" y="135"/>
                  </a:lnTo>
                  <a:lnTo>
                    <a:pt x="24" y="133"/>
                  </a:lnTo>
                  <a:lnTo>
                    <a:pt x="24" y="133"/>
                  </a:lnTo>
                  <a:lnTo>
                    <a:pt x="24" y="133"/>
                  </a:lnTo>
                  <a:lnTo>
                    <a:pt x="24" y="133"/>
                  </a:lnTo>
                  <a:lnTo>
                    <a:pt x="24" y="133"/>
                  </a:lnTo>
                  <a:lnTo>
                    <a:pt x="24" y="133"/>
                  </a:lnTo>
                  <a:lnTo>
                    <a:pt x="26" y="130"/>
                  </a:lnTo>
                  <a:lnTo>
                    <a:pt x="26" y="130"/>
                  </a:lnTo>
                  <a:lnTo>
                    <a:pt x="26" y="130"/>
                  </a:lnTo>
                  <a:lnTo>
                    <a:pt x="26" y="130"/>
                  </a:lnTo>
                  <a:lnTo>
                    <a:pt x="26" y="130"/>
                  </a:lnTo>
                  <a:lnTo>
                    <a:pt x="26" y="130"/>
                  </a:lnTo>
                  <a:lnTo>
                    <a:pt x="26" y="128"/>
                  </a:lnTo>
                  <a:lnTo>
                    <a:pt x="26" y="128"/>
                  </a:lnTo>
                  <a:lnTo>
                    <a:pt x="26" y="126"/>
                  </a:lnTo>
                  <a:lnTo>
                    <a:pt x="26" y="126"/>
                  </a:lnTo>
                  <a:lnTo>
                    <a:pt x="26" y="126"/>
                  </a:lnTo>
                  <a:lnTo>
                    <a:pt x="26" y="126"/>
                  </a:lnTo>
                  <a:lnTo>
                    <a:pt x="26" y="126"/>
                  </a:lnTo>
                  <a:lnTo>
                    <a:pt x="26" y="126"/>
                  </a:lnTo>
                  <a:lnTo>
                    <a:pt x="29" y="123"/>
                  </a:lnTo>
                  <a:lnTo>
                    <a:pt x="29" y="123"/>
                  </a:lnTo>
                  <a:lnTo>
                    <a:pt x="29" y="123"/>
                  </a:lnTo>
                  <a:lnTo>
                    <a:pt x="29" y="123"/>
                  </a:lnTo>
                  <a:lnTo>
                    <a:pt x="29" y="123"/>
                  </a:lnTo>
                  <a:lnTo>
                    <a:pt x="29" y="123"/>
                  </a:lnTo>
                  <a:lnTo>
                    <a:pt x="29" y="121"/>
                  </a:lnTo>
                  <a:lnTo>
                    <a:pt x="29" y="121"/>
                  </a:lnTo>
                  <a:lnTo>
                    <a:pt x="29" y="121"/>
                  </a:lnTo>
                  <a:lnTo>
                    <a:pt x="29" y="121"/>
                  </a:lnTo>
                  <a:lnTo>
                    <a:pt x="29" y="121"/>
                  </a:lnTo>
                  <a:lnTo>
                    <a:pt x="29" y="121"/>
                  </a:lnTo>
                  <a:lnTo>
                    <a:pt x="31" y="121"/>
                  </a:lnTo>
                  <a:lnTo>
                    <a:pt x="31" y="121"/>
                  </a:lnTo>
                  <a:lnTo>
                    <a:pt x="31" y="118"/>
                  </a:lnTo>
                  <a:lnTo>
                    <a:pt x="31" y="118"/>
                  </a:lnTo>
                  <a:lnTo>
                    <a:pt x="33" y="118"/>
                  </a:lnTo>
                  <a:lnTo>
                    <a:pt x="33" y="118"/>
                  </a:lnTo>
                  <a:lnTo>
                    <a:pt x="33" y="118"/>
                  </a:lnTo>
                  <a:lnTo>
                    <a:pt x="33" y="118"/>
                  </a:lnTo>
                  <a:lnTo>
                    <a:pt x="33" y="116"/>
                  </a:lnTo>
                  <a:lnTo>
                    <a:pt x="33" y="116"/>
                  </a:lnTo>
                  <a:lnTo>
                    <a:pt x="33" y="114"/>
                  </a:lnTo>
                  <a:lnTo>
                    <a:pt x="33" y="114"/>
                  </a:lnTo>
                  <a:lnTo>
                    <a:pt x="36" y="114"/>
                  </a:lnTo>
                  <a:lnTo>
                    <a:pt x="36" y="114"/>
                  </a:lnTo>
                  <a:lnTo>
                    <a:pt x="33" y="111"/>
                  </a:lnTo>
                  <a:lnTo>
                    <a:pt x="33" y="111"/>
                  </a:lnTo>
                  <a:lnTo>
                    <a:pt x="33" y="111"/>
                  </a:lnTo>
                  <a:lnTo>
                    <a:pt x="33" y="111"/>
                  </a:lnTo>
                  <a:lnTo>
                    <a:pt x="36" y="111"/>
                  </a:lnTo>
                  <a:lnTo>
                    <a:pt x="36" y="111"/>
                  </a:lnTo>
                  <a:lnTo>
                    <a:pt x="36" y="109"/>
                  </a:lnTo>
                  <a:lnTo>
                    <a:pt x="36" y="109"/>
                  </a:lnTo>
                  <a:lnTo>
                    <a:pt x="33" y="109"/>
                  </a:lnTo>
                  <a:lnTo>
                    <a:pt x="33" y="109"/>
                  </a:lnTo>
                  <a:lnTo>
                    <a:pt x="33" y="109"/>
                  </a:lnTo>
                  <a:lnTo>
                    <a:pt x="33" y="109"/>
                  </a:lnTo>
                  <a:lnTo>
                    <a:pt x="33" y="109"/>
                  </a:lnTo>
                  <a:lnTo>
                    <a:pt x="33" y="109"/>
                  </a:lnTo>
                  <a:lnTo>
                    <a:pt x="33" y="107"/>
                  </a:lnTo>
                  <a:lnTo>
                    <a:pt x="33" y="107"/>
                  </a:lnTo>
                  <a:lnTo>
                    <a:pt x="36" y="107"/>
                  </a:lnTo>
                  <a:lnTo>
                    <a:pt x="36" y="107"/>
                  </a:lnTo>
                  <a:lnTo>
                    <a:pt x="36" y="107"/>
                  </a:lnTo>
                  <a:lnTo>
                    <a:pt x="36" y="107"/>
                  </a:lnTo>
                  <a:lnTo>
                    <a:pt x="36" y="107"/>
                  </a:lnTo>
                  <a:lnTo>
                    <a:pt x="36" y="107"/>
                  </a:lnTo>
                  <a:lnTo>
                    <a:pt x="36" y="107"/>
                  </a:lnTo>
                  <a:lnTo>
                    <a:pt x="36" y="107"/>
                  </a:lnTo>
                  <a:lnTo>
                    <a:pt x="33" y="104"/>
                  </a:lnTo>
                  <a:lnTo>
                    <a:pt x="33" y="104"/>
                  </a:lnTo>
                  <a:lnTo>
                    <a:pt x="33" y="104"/>
                  </a:lnTo>
                  <a:lnTo>
                    <a:pt x="33" y="104"/>
                  </a:lnTo>
                  <a:lnTo>
                    <a:pt x="33" y="104"/>
                  </a:lnTo>
                  <a:lnTo>
                    <a:pt x="33" y="104"/>
                  </a:lnTo>
                  <a:lnTo>
                    <a:pt x="33" y="102"/>
                  </a:lnTo>
                  <a:lnTo>
                    <a:pt x="33" y="102"/>
                  </a:lnTo>
                  <a:lnTo>
                    <a:pt x="36" y="102"/>
                  </a:lnTo>
                  <a:lnTo>
                    <a:pt x="36" y="102"/>
                  </a:lnTo>
                  <a:lnTo>
                    <a:pt x="36" y="100"/>
                  </a:lnTo>
                  <a:lnTo>
                    <a:pt x="36" y="100"/>
                  </a:lnTo>
                  <a:lnTo>
                    <a:pt x="36" y="100"/>
                  </a:lnTo>
                  <a:lnTo>
                    <a:pt x="36" y="100"/>
                  </a:lnTo>
                  <a:lnTo>
                    <a:pt x="36" y="97"/>
                  </a:lnTo>
                  <a:lnTo>
                    <a:pt x="36" y="97"/>
                  </a:lnTo>
                  <a:lnTo>
                    <a:pt x="36" y="97"/>
                  </a:lnTo>
                  <a:lnTo>
                    <a:pt x="36" y="97"/>
                  </a:lnTo>
                  <a:lnTo>
                    <a:pt x="36" y="97"/>
                  </a:lnTo>
                  <a:lnTo>
                    <a:pt x="36" y="97"/>
                  </a:lnTo>
                  <a:lnTo>
                    <a:pt x="36" y="95"/>
                  </a:lnTo>
                  <a:lnTo>
                    <a:pt x="36" y="95"/>
                  </a:lnTo>
                  <a:lnTo>
                    <a:pt x="36" y="95"/>
                  </a:lnTo>
                  <a:lnTo>
                    <a:pt x="36" y="95"/>
                  </a:lnTo>
                  <a:lnTo>
                    <a:pt x="36" y="92"/>
                  </a:lnTo>
                  <a:lnTo>
                    <a:pt x="36" y="92"/>
                  </a:lnTo>
                  <a:lnTo>
                    <a:pt x="36" y="92"/>
                  </a:lnTo>
                  <a:lnTo>
                    <a:pt x="36" y="92"/>
                  </a:lnTo>
                  <a:lnTo>
                    <a:pt x="36" y="90"/>
                  </a:lnTo>
                  <a:lnTo>
                    <a:pt x="36" y="90"/>
                  </a:lnTo>
                  <a:lnTo>
                    <a:pt x="36" y="88"/>
                  </a:lnTo>
                  <a:lnTo>
                    <a:pt x="36" y="88"/>
                  </a:lnTo>
                  <a:lnTo>
                    <a:pt x="36" y="88"/>
                  </a:lnTo>
                  <a:lnTo>
                    <a:pt x="36" y="88"/>
                  </a:lnTo>
                  <a:lnTo>
                    <a:pt x="36" y="85"/>
                  </a:lnTo>
                  <a:lnTo>
                    <a:pt x="36" y="85"/>
                  </a:lnTo>
                  <a:lnTo>
                    <a:pt x="36" y="85"/>
                  </a:lnTo>
                  <a:lnTo>
                    <a:pt x="36" y="85"/>
                  </a:lnTo>
                  <a:lnTo>
                    <a:pt x="36" y="83"/>
                  </a:lnTo>
                  <a:lnTo>
                    <a:pt x="36" y="83"/>
                  </a:lnTo>
                  <a:lnTo>
                    <a:pt x="38" y="83"/>
                  </a:lnTo>
                  <a:lnTo>
                    <a:pt x="38" y="83"/>
                  </a:lnTo>
                  <a:lnTo>
                    <a:pt x="38" y="81"/>
                  </a:lnTo>
                  <a:lnTo>
                    <a:pt x="38" y="81"/>
                  </a:lnTo>
                  <a:lnTo>
                    <a:pt x="26" y="81"/>
                  </a:lnTo>
                  <a:lnTo>
                    <a:pt x="26" y="81"/>
                  </a:lnTo>
                  <a:lnTo>
                    <a:pt x="26" y="76"/>
                  </a:lnTo>
                  <a:lnTo>
                    <a:pt x="26" y="76"/>
                  </a:lnTo>
                  <a:lnTo>
                    <a:pt x="10" y="76"/>
                  </a:lnTo>
                  <a:lnTo>
                    <a:pt x="10" y="76"/>
                  </a:lnTo>
                  <a:lnTo>
                    <a:pt x="7" y="78"/>
                  </a:lnTo>
                  <a:lnTo>
                    <a:pt x="7" y="78"/>
                  </a:lnTo>
                  <a:lnTo>
                    <a:pt x="7" y="78"/>
                  </a:lnTo>
                  <a:lnTo>
                    <a:pt x="7" y="78"/>
                  </a:lnTo>
                  <a:lnTo>
                    <a:pt x="7" y="81"/>
                  </a:lnTo>
                  <a:lnTo>
                    <a:pt x="7" y="81"/>
                  </a:lnTo>
                  <a:lnTo>
                    <a:pt x="5" y="81"/>
                  </a:lnTo>
                  <a:lnTo>
                    <a:pt x="5" y="81"/>
                  </a:lnTo>
                  <a:lnTo>
                    <a:pt x="0" y="81"/>
                  </a:lnTo>
                  <a:lnTo>
                    <a:pt x="0" y="81"/>
                  </a:lnTo>
                  <a:lnTo>
                    <a:pt x="0" y="59"/>
                  </a:lnTo>
                  <a:lnTo>
                    <a:pt x="0" y="59"/>
                  </a:lnTo>
                  <a:lnTo>
                    <a:pt x="7" y="59"/>
                  </a:lnTo>
                  <a:lnTo>
                    <a:pt x="7" y="59"/>
                  </a:lnTo>
                  <a:lnTo>
                    <a:pt x="7" y="48"/>
                  </a:lnTo>
                  <a:lnTo>
                    <a:pt x="7" y="48"/>
                  </a:lnTo>
                  <a:lnTo>
                    <a:pt x="19" y="48"/>
                  </a:lnTo>
                  <a:lnTo>
                    <a:pt x="19" y="48"/>
                  </a:lnTo>
                  <a:lnTo>
                    <a:pt x="19" y="52"/>
                  </a:lnTo>
                  <a:lnTo>
                    <a:pt x="19" y="52"/>
                  </a:lnTo>
                  <a:lnTo>
                    <a:pt x="38" y="52"/>
                  </a:lnTo>
                  <a:lnTo>
                    <a:pt x="38" y="52"/>
                  </a:lnTo>
                  <a:lnTo>
                    <a:pt x="38" y="12"/>
                  </a:lnTo>
                  <a:lnTo>
                    <a:pt x="38" y="12"/>
                  </a:lnTo>
                  <a:lnTo>
                    <a:pt x="38" y="12"/>
                  </a:lnTo>
                  <a:lnTo>
                    <a:pt x="38" y="12"/>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38" name="Freeform 837"/>
            <p:cNvSpPr>
              <a:spLocks/>
            </p:cNvSpPr>
            <p:nvPr/>
          </p:nvSpPr>
          <p:spPr bwMode="auto">
            <a:xfrm>
              <a:off x="1039" y="1394"/>
              <a:ext cx="492" cy="248"/>
            </a:xfrm>
            <a:custGeom>
              <a:avLst/>
              <a:gdLst/>
              <a:ahLst/>
              <a:cxnLst>
                <a:cxn ang="0">
                  <a:pos x="283" y="71"/>
                </a:cxn>
                <a:cxn ang="0">
                  <a:pos x="281" y="71"/>
                </a:cxn>
                <a:cxn ang="0">
                  <a:pos x="278" y="71"/>
                </a:cxn>
                <a:cxn ang="0">
                  <a:pos x="271" y="71"/>
                </a:cxn>
                <a:cxn ang="0">
                  <a:pos x="266" y="71"/>
                </a:cxn>
                <a:cxn ang="0">
                  <a:pos x="264" y="66"/>
                </a:cxn>
                <a:cxn ang="0">
                  <a:pos x="259" y="66"/>
                </a:cxn>
                <a:cxn ang="0">
                  <a:pos x="255" y="66"/>
                </a:cxn>
                <a:cxn ang="0">
                  <a:pos x="252" y="64"/>
                </a:cxn>
                <a:cxn ang="0">
                  <a:pos x="250" y="62"/>
                </a:cxn>
                <a:cxn ang="0">
                  <a:pos x="248" y="59"/>
                </a:cxn>
                <a:cxn ang="0">
                  <a:pos x="245" y="62"/>
                </a:cxn>
                <a:cxn ang="0">
                  <a:pos x="240" y="66"/>
                </a:cxn>
                <a:cxn ang="0">
                  <a:pos x="238" y="69"/>
                </a:cxn>
                <a:cxn ang="0">
                  <a:pos x="238" y="73"/>
                </a:cxn>
                <a:cxn ang="0">
                  <a:pos x="238" y="78"/>
                </a:cxn>
                <a:cxn ang="0">
                  <a:pos x="238" y="83"/>
                </a:cxn>
                <a:cxn ang="0">
                  <a:pos x="236" y="85"/>
                </a:cxn>
                <a:cxn ang="0">
                  <a:pos x="231" y="83"/>
                </a:cxn>
                <a:cxn ang="0">
                  <a:pos x="229" y="85"/>
                </a:cxn>
                <a:cxn ang="0">
                  <a:pos x="224" y="85"/>
                </a:cxn>
                <a:cxn ang="0">
                  <a:pos x="222" y="90"/>
                </a:cxn>
                <a:cxn ang="0">
                  <a:pos x="224" y="90"/>
                </a:cxn>
                <a:cxn ang="0">
                  <a:pos x="224" y="92"/>
                </a:cxn>
                <a:cxn ang="0">
                  <a:pos x="226" y="95"/>
                </a:cxn>
                <a:cxn ang="0">
                  <a:pos x="229" y="92"/>
                </a:cxn>
                <a:cxn ang="0">
                  <a:pos x="231" y="92"/>
                </a:cxn>
                <a:cxn ang="0">
                  <a:pos x="231" y="97"/>
                </a:cxn>
                <a:cxn ang="0">
                  <a:pos x="233" y="99"/>
                </a:cxn>
                <a:cxn ang="0">
                  <a:pos x="233" y="104"/>
                </a:cxn>
                <a:cxn ang="0">
                  <a:pos x="238" y="106"/>
                </a:cxn>
                <a:cxn ang="0">
                  <a:pos x="236" y="109"/>
                </a:cxn>
                <a:cxn ang="0">
                  <a:pos x="231" y="111"/>
                </a:cxn>
                <a:cxn ang="0">
                  <a:pos x="229" y="109"/>
                </a:cxn>
                <a:cxn ang="0">
                  <a:pos x="229" y="109"/>
                </a:cxn>
                <a:cxn ang="0">
                  <a:pos x="229" y="114"/>
                </a:cxn>
                <a:cxn ang="0">
                  <a:pos x="231" y="116"/>
                </a:cxn>
                <a:cxn ang="0">
                  <a:pos x="233" y="118"/>
                </a:cxn>
                <a:cxn ang="0">
                  <a:pos x="236" y="121"/>
                </a:cxn>
                <a:cxn ang="0">
                  <a:pos x="236" y="123"/>
                </a:cxn>
                <a:cxn ang="0">
                  <a:pos x="236" y="125"/>
                </a:cxn>
                <a:cxn ang="0">
                  <a:pos x="238" y="125"/>
                </a:cxn>
                <a:cxn ang="0">
                  <a:pos x="238" y="128"/>
                </a:cxn>
                <a:cxn ang="0">
                  <a:pos x="236" y="130"/>
                </a:cxn>
                <a:cxn ang="0">
                  <a:pos x="233" y="132"/>
                </a:cxn>
                <a:cxn ang="0">
                  <a:pos x="231" y="132"/>
                </a:cxn>
                <a:cxn ang="0">
                  <a:pos x="229" y="132"/>
                </a:cxn>
                <a:cxn ang="0">
                  <a:pos x="226" y="132"/>
                </a:cxn>
                <a:cxn ang="0">
                  <a:pos x="224" y="135"/>
                </a:cxn>
                <a:cxn ang="0">
                  <a:pos x="222" y="137"/>
                </a:cxn>
                <a:cxn ang="0">
                  <a:pos x="219" y="140"/>
                </a:cxn>
                <a:cxn ang="0">
                  <a:pos x="217" y="142"/>
                </a:cxn>
                <a:cxn ang="0">
                  <a:pos x="217" y="142"/>
                </a:cxn>
                <a:cxn ang="0">
                  <a:pos x="0" y="85"/>
                </a:cxn>
                <a:cxn ang="0">
                  <a:pos x="54" y="88"/>
                </a:cxn>
                <a:cxn ang="0">
                  <a:pos x="96" y="88"/>
                </a:cxn>
                <a:cxn ang="0">
                  <a:pos x="96" y="24"/>
                </a:cxn>
                <a:cxn ang="0">
                  <a:pos x="153" y="0"/>
                </a:cxn>
                <a:cxn ang="0">
                  <a:pos x="203" y="5"/>
                </a:cxn>
                <a:cxn ang="0">
                  <a:pos x="226" y="19"/>
                </a:cxn>
                <a:cxn ang="0">
                  <a:pos x="240" y="24"/>
                </a:cxn>
                <a:cxn ang="0">
                  <a:pos x="248" y="36"/>
                </a:cxn>
                <a:cxn ang="0">
                  <a:pos x="278" y="47"/>
                </a:cxn>
              </a:cxnLst>
              <a:rect l="0" t="0" r="r" b="b"/>
              <a:pathLst>
                <a:path w="283" h="142">
                  <a:moveTo>
                    <a:pt x="278" y="47"/>
                  </a:moveTo>
                  <a:lnTo>
                    <a:pt x="278" y="69"/>
                  </a:lnTo>
                  <a:lnTo>
                    <a:pt x="278" y="69"/>
                  </a:lnTo>
                  <a:lnTo>
                    <a:pt x="283" y="69"/>
                  </a:lnTo>
                  <a:lnTo>
                    <a:pt x="283" y="69"/>
                  </a:lnTo>
                  <a:lnTo>
                    <a:pt x="283" y="71"/>
                  </a:lnTo>
                  <a:lnTo>
                    <a:pt x="283" y="71"/>
                  </a:lnTo>
                  <a:lnTo>
                    <a:pt x="283" y="71"/>
                  </a:lnTo>
                  <a:lnTo>
                    <a:pt x="283" y="71"/>
                  </a:lnTo>
                  <a:lnTo>
                    <a:pt x="281" y="71"/>
                  </a:lnTo>
                  <a:lnTo>
                    <a:pt x="281" y="71"/>
                  </a:lnTo>
                  <a:lnTo>
                    <a:pt x="281" y="71"/>
                  </a:lnTo>
                  <a:lnTo>
                    <a:pt x="281" y="71"/>
                  </a:lnTo>
                  <a:lnTo>
                    <a:pt x="278" y="71"/>
                  </a:lnTo>
                  <a:lnTo>
                    <a:pt x="278" y="71"/>
                  </a:lnTo>
                  <a:lnTo>
                    <a:pt x="278" y="71"/>
                  </a:lnTo>
                  <a:lnTo>
                    <a:pt x="278" y="71"/>
                  </a:lnTo>
                  <a:lnTo>
                    <a:pt x="278" y="71"/>
                  </a:lnTo>
                  <a:lnTo>
                    <a:pt x="278" y="71"/>
                  </a:lnTo>
                  <a:lnTo>
                    <a:pt x="276" y="71"/>
                  </a:lnTo>
                  <a:lnTo>
                    <a:pt x="276" y="71"/>
                  </a:lnTo>
                  <a:lnTo>
                    <a:pt x="274" y="71"/>
                  </a:lnTo>
                  <a:lnTo>
                    <a:pt x="274" y="71"/>
                  </a:lnTo>
                  <a:lnTo>
                    <a:pt x="271" y="71"/>
                  </a:lnTo>
                  <a:lnTo>
                    <a:pt x="271" y="71"/>
                  </a:lnTo>
                  <a:lnTo>
                    <a:pt x="271" y="71"/>
                  </a:lnTo>
                  <a:lnTo>
                    <a:pt x="271" y="71"/>
                  </a:lnTo>
                  <a:lnTo>
                    <a:pt x="269" y="71"/>
                  </a:lnTo>
                  <a:lnTo>
                    <a:pt x="269" y="71"/>
                  </a:lnTo>
                  <a:lnTo>
                    <a:pt x="266" y="71"/>
                  </a:lnTo>
                  <a:lnTo>
                    <a:pt x="266" y="71"/>
                  </a:lnTo>
                  <a:lnTo>
                    <a:pt x="266" y="69"/>
                  </a:lnTo>
                  <a:lnTo>
                    <a:pt x="266" y="69"/>
                  </a:lnTo>
                  <a:lnTo>
                    <a:pt x="264" y="69"/>
                  </a:lnTo>
                  <a:lnTo>
                    <a:pt x="264" y="69"/>
                  </a:lnTo>
                  <a:lnTo>
                    <a:pt x="264" y="66"/>
                  </a:lnTo>
                  <a:lnTo>
                    <a:pt x="264" y="66"/>
                  </a:lnTo>
                  <a:lnTo>
                    <a:pt x="262" y="66"/>
                  </a:lnTo>
                  <a:lnTo>
                    <a:pt x="262" y="66"/>
                  </a:lnTo>
                  <a:lnTo>
                    <a:pt x="262" y="66"/>
                  </a:lnTo>
                  <a:lnTo>
                    <a:pt x="262" y="66"/>
                  </a:lnTo>
                  <a:lnTo>
                    <a:pt x="259" y="66"/>
                  </a:lnTo>
                  <a:lnTo>
                    <a:pt x="259" y="66"/>
                  </a:lnTo>
                  <a:lnTo>
                    <a:pt x="257" y="66"/>
                  </a:lnTo>
                  <a:lnTo>
                    <a:pt x="257" y="66"/>
                  </a:lnTo>
                  <a:lnTo>
                    <a:pt x="255" y="66"/>
                  </a:lnTo>
                  <a:lnTo>
                    <a:pt x="255" y="66"/>
                  </a:lnTo>
                  <a:lnTo>
                    <a:pt x="255" y="66"/>
                  </a:lnTo>
                  <a:lnTo>
                    <a:pt x="255" y="66"/>
                  </a:lnTo>
                  <a:lnTo>
                    <a:pt x="252" y="66"/>
                  </a:lnTo>
                  <a:lnTo>
                    <a:pt x="252" y="66"/>
                  </a:lnTo>
                  <a:lnTo>
                    <a:pt x="252" y="66"/>
                  </a:lnTo>
                  <a:lnTo>
                    <a:pt x="252" y="66"/>
                  </a:lnTo>
                  <a:lnTo>
                    <a:pt x="252" y="64"/>
                  </a:lnTo>
                  <a:lnTo>
                    <a:pt x="252" y="64"/>
                  </a:lnTo>
                  <a:lnTo>
                    <a:pt x="250" y="62"/>
                  </a:lnTo>
                  <a:lnTo>
                    <a:pt x="250" y="62"/>
                  </a:lnTo>
                  <a:lnTo>
                    <a:pt x="250" y="62"/>
                  </a:lnTo>
                  <a:lnTo>
                    <a:pt x="250" y="62"/>
                  </a:lnTo>
                  <a:lnTo>
                    <a:pt x="250" y="62"/>
                  </a:lnTo>
                  <a:lnTo>
                    <a:pt x="250" y="62"/>
                  </a:lnTo>
                  <a:lnTo>
                    <a:pt x="250" y="59"/>
                  </a:lnTo>
                  <a:lnTo>
                    <a:pt x="250" y="59"/>
                  </a:lnTo>
                  <a:lnTo>
                    <a:pt x="248" y="59"/>
                  </a:lnTo>
                  <a:lnTo>
                    <a:pt x="248" y="59"/>
                  </a:lnTo>
                  <a:lnTo>
                    <a:pt x="248" y="59"/>
                  </a:lnTo>
                  <a:lnTo>
                    <a:pt x="248" y="59"/>
                  </a:lnTo>
                  <a:lnTo>
                    <a:pt x="248" y="59"/>
                  </a:lnTo>
                  <a:lnTo>
                    <a:pt x="248" y="59"/>
                  </a:lnTo>
                  <a:lnTo>
                    <a:pt x="245" y="62"/>
                  </a:lnTo>
                  <a:lnTo>
                    <a:pt x="245" y="62"/>
                  </a:lnTo>
                  <a:lnTo>
                    <a:pt x="245" y="62"/>
                  </a:lnTo>
                  <a:lnTo>
                    <a:pt x="245" y="62"/>
                  </a:lnTo>
                  <a:lnTo>
                    <a:pt x="245" y="64"/>
                  </a:lnTo>
                  <a:lnTo>
                    <a:pt x="245" y="64"/>
                  </a:lnTo>
                  <a:lnTo>
                    <a:pt x="243" y="64"/>
                  </a:lnTo>
                  <a:lnTo>
                    <a:pt x="243" y="64"/>
                  </a:lnTo>
                  <a:lnTo>
                    <a:pt x="240" y="66"/>
                  </a:lnTo>
                  <a:lnTo>
                    <a:pt x="240" y="66"/>
                  </a:lnTo>
                  <a:lnTo>
                    <a:pt x="240" y="66"/>
                  </a:lnTo>
                  <a:lnTo>
                    <a:pt x="240" y="66"/>
                  </a:lnTo>
                  <a:lnTo>
                    <a:pt x="238" y="69"/>
                  </a:lnTo>
                  <a:lnTo>
                    <a:pt x="238" y="69"/>
                  </a:lnTo>
                  <a:lnTo>
                    <a:pt x="238" y="69"/>
                  </a:lnTo>
                  <a:lnTo>
                    <a:pt x="238" y="69"/>
                  </a:lnTo>
                  <a:lnTo>
                    <a:pt x="238" y="71"/>
                  </a:lnTo>
                  <a:lnTo>
                    <a:pt x="238" y="71"/>
                  </a:lnTo>
                  <a:lnTo>
                    <a:pt x="238" y="71"/>
                  </a:lnTo>
                  <a:lnTo>
                    <a:pt x="238" y="71"/>
                  </a:lnTo>
                  <a:lnTo>
                    <a:pt x="238" y="73"/>
                  </a:lnTo>
                  <a:lnTo>
                    <a:pt x="238" y="73"/>
                  </a:lnTo>
                  <a:lnTo>
                    <a:pt x="238" y="73"/>
                  </a:lnTo>
                  <a:lnTo>
                    <a:pt x="238" y="73"/>
                  </a:lnTo>
                  <a:lnTo>
                    <a:pt x="238" y="76"/>
                  </a:lnTo>
                  <a:lnTo>
                    <a:pt x="238" y="76"/>
                  </a:lnTo>
                  <a:lnTo>
                    <a:pt x="238" y="78"/>
                  </a:lnTo>
                  <a:lnTo>
                    <a:pt x="238" y="78"/>
                  </a:lnTo>
                  <a:lnTo>
                    <a:pt x="238" y="78"/>
                  </a:lnTo>
                  <a:lnTo>
                    <a:pt x="238" y="78"/>
                  </a:lnTo>
                  <a:lnTo>
                    <a:pt x="238" y="80"/>
                  </a:lnTo>
                  <a:lnTo>
                    <a:pt x="238" y="80"/>
                  </a:lnTo>
                  <a:lnTo>
                    <a:pt x="238" y="83"/>
                  </a:lnTo>
                  <a:lnTo>
                    <a:pt x="238" y="83"/>
                  </a:lnTo>
                  <a:lnTo>
                    <a:pt x="238" y="83"/>
                  </a:lnTo>
                  <a:lnTo>
                    <a:pt x="238" y="83"/>
                  </a:lnTo>
                  <a:lnTo>
                    <a:pt x="238" y="85"/>
                  </a:lnTo>
                  <a:lnTo>
                    <a:pt x="238" y="85"/>
                  </a:lnTo>
                  <a:lnTo>
                    <a:pt x="236" y="85"/>
                  </a:lnTo>
                  <a:lnTo>
                    <a:pt x="236" y="85"/>
                  </a:lnTo>
                  <a:lnTo>
                    <a:pt x="236" y="85"/>
                  </a:lnTo>
                  <a:lnTo>
                    <a:pt x="236" y="85"/>
                  </a:lnTo>
                  <a:lnTo>
                    <a:pt x="233" y="85"/>
                  </a:lnTo>
                  <a:lnTo>
                    <a:pt x="233" y="85"/>
                  </a:lnTo>
                  <a:lnTo>
                    <a:pt x="231" y="83"/>
                  </a:lnTo>
                  <a:lnTo>
                    <a:pt x="231" y="83"/>
                  </a:lnTo>
                  <a:lnTo>
                    <a:pt x="231" y="83"/>
                  </a:lnTo>
                  <a:lnTo>
                    <a:pt x="231" y="83"/>
                  </a:lnTo>
                  <a:lnTo>
                    <a:pt x="229" y="85"/>
                  </a:lnTo>
                  <a:lnTo>
                    <a:pt x="229" y="85"/>
                  </a:lnTo>
                  <a:lnTo>
                    <a:pt x="229" y="85"/>
                  </a:lnTo>
                  <a:lnTo>
                    <a:pt x="229" y="85"/>
                  </a:lnTo>
                  <a:lnTo>
                    <a:pt x="226" y="85"/>
                  </a:lnTo>
                  <a:lnTo>
                    <a:pt x="226" y="85"/>
                  </a:lnTo>
                  <a:lnTo>
                    <a:pt x="226" y="85"/>
                  </a:lnTo>
                  <a:lnTo>
                    <a:pt x="226" y="85"/>
                  </a:lnTo>
                  <a:lnTo>
                    <a:pt x="224" y="85"/>
                  </a:lnTo>
                  <a:lnTo>
                    <a:pt x="224" y="85"/>
                  </a:lnTo>
                  <a:lnTo>
                    <a:pt x="224" y="88"/>
                  </a:lnTo>
                  <a:lnTo>
                    <a:pt x="224" y="88"/>
                  </a:lnTo>
                  <a:lnTo>
                    <a:pt x="222" y="88"/>
                  </a:lnTo>
                  <a:lnTo>
                    <a:pt x="222" y="88"/>
                  </a:lnTo>
                  <a:lnTo>
                    <a:pt x="222" y="90"/>
                  </a:lnTo>
                  <a:lnTo>
                    <a:pt x="222" y="90"/>
                  </a:lnTo>
                  <a:lnTo>
                    <a:pt x="222" y="90"/>
                  </a:lnTo>
                  <a:lnTo>
                    <a:pt x="222" y="90"/>
                  </a:lnTo>
                  <a:lnTo>
                    <a:pt x="222" y="90"/>
                  </a:lnTo>
                  <a:lnTo>
                    <a:pt x="222" y="90"/>
                  </a:lnTo>
                  <a:lnTo>
                    <a:pt x="224" y="90"/>
                  </a:lnTo>
                  <a:lnTo>
                    <a:pt x="224" y="90"/>
                  </a:lnTo>
                  <a:lnTo>
                    <a:pt x="224" y="92"/>
                  </a:lnTo>
                  <a:lnTo>
                    <a:pt x="224" y="92"/>
                  </a:lnTo>
                  <a:lnTo>
                    <a:pt x="224" y="92"/>
                  </a:lnTo>
                  <a:lnTo>
                    <a:pt x="224" y="92"/>
                  </a:lnTo>
                  <a:lnTo>
                    <a:pt x="224" y="92"/>
                  </a:lnTo>
                  <a:lnTo>
                    <a:pt x="224" y="92"/>
                  </a:lnTo>
                  <a:lnTo>
                    <a:pt x="224" y="95"/>
                  </a:lnTo>
                  <a:lnTo>
                    <a:pt x="224" y="95"/>
                  </a:lnTo>
                  <a:lnTo>
                    <a:pt x="226" y="95"/>
                  </a:lnTo>
                  <a:lnTo>
                    <a:pt x="226" y="95"/>
                  </a:lnTo>
                  <a:lnTo>
                    <a:pt x="226" y="95"/>
                  </a:lnTo>
                  <a:lnTo>
                    <a:pt x="226" y="95"/>
                  </a:lnTo>
                  <a:lnTo>
                    <a:pt x="226" y="95"/>
                  </a:lnTo>
                  <a:lnTo>
                    <a:pt x="226" y="95"/>
                  </a:lnTo>
                  <a:lnTo>
                    <a:pt x="229" y="92"/>
                  </a:lnTo>
                  <a:lnTo>
                    <a:pt x="229" y="92"/>
                  </a:lnTo>
                  <a:lnTo>
                    <a:pt x="229" y="92"/>
                  </a:lnTo>
                  <a:lnTo>
                    <a:pt x="229" y="92"/>
                  </a:lnTo>
                  <a:lnTo>
                    <a:pt x="231" y="92"/>
                  </a:lnTo>
                  <a:lnTo>
                    <a:pt x="231" y="92"/>
                  </a:lnTo>
                  <a:lnTo>
                    <a:pt x="231" y="92"/>
                  </a:lnTo>
                  <a:lnTo>
                    <a:pt x="231" y="92"/>
                  </a:lnTo>
                  <a:lnTo>
                    <a:pt x="231" y="92"/>
                  </a:lnTo>
                  <a:lnTo>
                    <a:pt x="231" y="92"/>
                  </a:lnTo>
                  <a:lnTo>
                    <a:pt x="231" y="95"/>
                  </a:lnTo>
                  <a:lnTo>
                    <a:pt x="231" y="95"/>
                  </a:lnTo>
                  <a:lnTo>
                    <a:pt x="231" y="95"/>
                  </a:lnTo>
                  <a:lnTo>
                    <a:pt x="231" y="95"/>
                  </a:lnTo>
                  <a:lnTo>
                    <a:pt x="231" y="97"/>
                  </a:lnTo>
                  <a:lnTo>
                    <a:pt x="231" y="97"/>
                  </a:lnTo>
                  <a:lnTo>
                    <a:pt x="231" y="97"/>
                  </a:lnTo>
                  <a:lnTo>
                    <a:pt x="231" y="97"/>
                  </a:lnTo>
                  <a:lnTo>
                    <a:pt x="231" y="97"/>
                  </a:lnTo>
                  <a:lnTo>
                    <a:pt x="231" y="97"/>
                  </a:lnTo>
                  <a:lnTo>
                    <a:pt x="233" y="99"/>
                  </a:lnTo>
                  <a:lnTo>
                    <a:pt x="233" y="99"/>
                  </a:lnTo>
                  <a:lnTo>
                    <a:pt x="233" y="102"/>
                  </a:lnTo>
                  <a:lnTo>
                    <a:pt x="233" y="102"/>
                  </a:lnTo>
                  <a:lnTo>
                    <a:pt x="233" y="102"/>
                  </a:lnTo>
                  <a:lnTo>
                    <a:pt x="233" y="102"/>
                  </a:lnTo>
                  <a:lnTo>
                    <a:pt x="233" y="104"/>
                  </a:lnTo>
                  <a:lnTo>
                    <a:pt x="233" y="104"/>
                  </a:lnTo>
                  <a:lnTo>
                    <a:pt x="233" y="104"/>
                  </a:lnTo>
                  <a:lnTo>
                    <a:pt x="233" y="104"/>
                  </a:lnTo>
                  <a:lnTo>
                    <a:pt x="238" y="104"/>
                  </a:lnTo>
                  <a:lnTo>
                    <a:pt x="238" y="104"/>
                  </a:lnTo>
                  <a:lnTo>
                    <a:pt x="238" y="106"/>
                  </a:lnTo>
                  <a:lnTo>
                    <a:pt x="238" y="106"/>
                  </a:lnTo>
                  <a:lnTo>
                    <a:pt x="238" y="106"/>
                  </a:lnTo>
                  <a:lnTo>
                    <a:pt x="238" y="106"/>
                  </a:lnTo>
                  <a:lnTo>
                    <a:pt x="238" y="109"/>
                  </a:lnTo>
                  <a:lnTo>
                    <a:pt x="238" y="109"/>
                  </a:lnTo>
                  <a:lnTo>
                    <a:pt x="236" y="109"/>
                  </a:lnTo>
                  <a:lnTo>
                    <a:pt x="236" y="109"/>
                  </a:lnTo>
                  <a:lnTo>
                    <a:pt x="233" y="111"/>
                  </a:lnTo>
                  <a:lnTo>
                    <a:pt x="233" y="111"/>
                  </a:lnTo>
                  <a:lnTo>
                    <a:pt x="233" y="111"/>
                  </a:lnTo>
                  <a:lnTo>
                    <a:pt x="233" y="111"/>
                  </a:lnTo>
                  <a:lnTo>
                    <a:pt x="231" y="111"/>
                  </a:lnTo>
                  <a:lnTo>
                    <a:pt x="231" y="111"/>
                  </a:lnTo>
                  <a:lnTo>
                    <a:pt x="231" y="109"/>
                  </a:lnTo>
                  <a:lnTo>
                    <a:pt x="231" y="109"/>
                  </a:lnTo>
                  <a:lnTo>
                    <a:pt x="231" y="109"/>
                  </a:lnTo>
                  <a:lnTo>
                    <a:pt x="231" y="109"/>
                  </a:lnTo>
                  <a:lnTo>
                    <a:pt x="229" y="109"/>
                  </a:lnTo>
                  <a:lnTo>
                    <a:pt x="229" y="109"/>
                  </a:lnTo>
                  <a:lnTo>
                    <a:pt x="229" y="109"/>
                  </a:lnTo>
                  <a:lnTo>
                    <a:pt x="229" y="109"/>
                  </a:lnTo>
                  <a:lnTo>
                    <a:pt x="229" y="109"/>
                  </a:lnTo>
                  <a:lnTo>
                    <a:pt x="229" y="109"/>
                  </a:lnTo>
                  <a:lnTo>
                    <a:pt x="229" y="109"/>
                  </a:lnTo>
                  <a:lnTo>
                    <a:pt x="229" y="109"/>
                  </a:lnTo>
                  <a:lnTo>
                    <a:pt x="229" y="111"/>
                  </a:lnTo>
                  <a:lnTo>
                    <a:pt x="229" y="111"/>
                  </a:lnTo>
                  <a:lnTo>
                    <a:pt x="229" y="114"/>
                  </a:lnTo>
                  <a:lnTo>
                    <a:pt x="229" y="114"/>
                  </a:lnTo>
                  <a:lnTo>
                    <a:pt x="229" y="114"/>
                  </a:lnTo>
                  <a:lnTo>
                    <a:pt x="229" y="114"/>
                  </a:lnTo>
                  <a:lnTo>
                    <a:pt x="229" y="116"/>
                  </a:lnTo>
                  <a:lnTo>
                    <a:pt x="229" y="116"/>
                  </a:lnTo>
                  <a:lnTo>
                    <a:pt x="229" y="116"/>
                  </a:lnTo>
                  <a:lnTo>
                    <a:pt x="229" y="116"/>
                  </a:lnTo>
                  <a:lnTo>
                    <a:pt x="231" y="116"/>
                  </a:lnTo>
                  <a:lnTo>
                    <a:pt x="231" y="116"/>
                  </a:lnTo>
                  <a:lnTo>
                    <a:pt x="231" y="118"/>
                  </a:lnTo>
                  <a:lnTo>
                    <a:pt x="231" y="118"/>
                  </a:lnTo>
                  <a:lnTo>
                    <a:pt x="233" y="118"/>
                  </a:lnTo>
                  <a:lnTo>
                    <a:pt x="233" y="118"/>
                  </a:lnTo>
                  <a:lnTo>
                    <a:pt x="233" y="118"/>
                  </a:lnTo>
                  <a:lnTo>
                    <a:pt x="233" y="118"/>
                  </a:lnTo>
                  <a:lnTo>
                    <a:pt x="233" y="118"/>
                  </a:lnTo>
                  <a:lnTo>
                    <a:pt x="233" y="118"/>
                  </a:lnTo>
                  <a:lnTo>
                    <a:pt x="233" y="118"/>
                  </a:lnTo>
                  <a:lnTo>
                    <a:pt x="233" y="118"/>
                  </a:lnTo>
                  <a:lnTo>
                    <a:pt x="236" y="121"/>
                  </a:lnTo>
                  <a:lnTo>
                    <a:pt x="236" y="121"/>
                  </a:lnTo>
                  <a:lnTo>
                    <a:pt x="236" y="121"/>
                  </a:lnTo>
                  <a:lnTo>
                    <a:pt x="236" y="121"/>
                  </a:lnTo>
                  <a:lnTo>
                    <a:pt x="236" y="121"/>
                  </a:lnTo>
                  <a:lnTo>
                    <a:pt x="236" y="121"/>
                  </a:lnTo>
                  <a:lnTo>
                    <a:pt x="236" y="123"/>
                  </a:lnTo>
                  <a:lnTo>
                    <a:pt x="236" y="123"/>
                  </a:lnTo>
                  <a:lnTo>
                    <a:pt x="236" y="125"/>
                  </a:lnTo>
                  <a:lnTo>
                    <a:pt x="236" y="125"/>
                  </a:lnTo>
                  <a:lnTo>
                    <a:pt x="236" y="125"/>
                  </a:lnTo>
                  <a:lnTo>
                    <a:pt x="236" y="125"/>
                  </a:lnTo>
                  <a:lnTo>
                    <a:pt x="236" y="125"/>
                  </a:lnTo>
                  <a:lnTo>
                    <a:pt x="236" y="125"/>
                  </a:lnTo>
                  <a:lnTo>
                    <a:pt x="238" y="125"/>
                  </a:lnTo>
                  <a:lnTo>
                    <a:pt x="238" y="125"/>
                  </a:lnTo>
                  <a:lnTo>
                    <a:pt x="238" y="125"/>
                  </a:lnTo>
                  <a:lnTo>
                    <a:pt x="238" y="125"/>
                  </a:lnTo>
                  <a:lnTo>
                    <a:pt x="238" y="125"/>
                  </a:lnTo>
                  <a:lnTo>
                    <a:pt x="238" y="125"/>
                  </a:lnTo>
                  <a:lnTo>
                    <a:pt x="238" y="125"/>
                  </a:lnTo>
                  <a:lnTo>
                    <a:pt x="238" y="125"/>
                  </a:lnTo>
                  <a:lnTo>
                    <a:pt x="238" y="128"/>
                  </a:lnTo>
                  <a:lnTo>
                    <a:pt x="238" y="128"/>
                  </a:lnTo>
                  <a:lnTo>
                    <a:pt x="238" y="128"/>
                  </a:lnTo>
                  <a:lnTo>
                    <a:pt x="238" y="128"/>
                  </a:lnTo>
                  <a:lnTo>
                    <a:pt x="238" y="128"/>
                  </a:lnTo>
                  <a:lnTo>
                    <a:pt x="238" y="128"/>
                  </a:lnTo>
                  <a:lnTo>
                    <a:pt x="236" y="128"/>
                  </a:lnTo>
                  <a:lnTo>
                    <a:pt x="236" y="128"/>
                  </a:lnTo>
                  <a:lnTo>
                    <a:pt x="236" y="130"/>
                  </a:lnTo>
                  <a:lnTo>
                    <a:pt x="236" y="130"/>
                  </a:lnTo>
                  <a:lnTo>
                    <a:pt x="236" y="130"/>
                  </a:lnTo>
                  <a:lnTo>
                    <a:pt x="236" y="130"/>
                  </a:lnTo>
                  <a:lnTo>
                    <a:pt x="233" y="130"/>
                  </a:lnTo>
                  <a:lnTo>
                    <a:pt x="233" y="130"/>
                  </a:lnTo>
                  <a:lnTo>
                    <a:pt x="233" y="132"/>
                  </a:lnTo>
                  <a:lnTo>
                    <a:pt x="233" y="132"/>
                  </a:lnTo>
                  <a:lnTo>
                    <a:pt x="233" y="132"/>
                  </a:lnTo>
                  <a:lnTo>
                    <a:pt x="233" y="132"/>
                  </a:lnTo>
                  <a:lnTo>
                    <a:pt x="231" y="132"/>
                  </a:lnTo>
                  <a:lnTo>
                    <a:pt x="231" y="132"/>
                  </a:lnTo>
                  <a:lnTo>
                    <a:pt x="231" y="132"/>
                  </a:lnTo>
                  <a:lnTo>
                    <a:pt x="231" y="132"/>
                  </a:lnTo>
                  <a:lnTo>
                    <a:pt x="229" y="132"/>
                  </a:lnTo>
                  <a:lnTo>
                    <a:pt x="229" y="132"/>
                  </a:lnTo>
                  <a:lnTo>
                    <a:pt x="229" y="130"/>
                  </a:lnTo>
                  <a:lnTo>
                    <a:pt x="229" y="130"/>
                  </a:lnTo>
                  <a:lnTo>
                    <a:pt x="229" y="132"/>
                  </a:lnTo>
                  <a:lnTo>
                    <a:pt x="229" y="132"/>
                  </a:lnTo>
                  <a:lnTo>
                    <a:pt x="226" y="132"/>
                  </a:lnTo>
                  <a:lnTo>
                    <a:pt x="226" y="132"/>
                  </a:lnTo>
                  <a:lnTo>
                    <a:pt x="226" y="132"/>
                  </a:lnTo>
                  <a:lnTo>
                    <a:pt x="226" y="132"/>
                  </a:lnTo>
                  <a:lnTo>
                    <a:pt x="226" y="132"/>
                  </a:lnTo>
                  <a:lnTo>
                    <a:pt x="226" y="132"/>
                  </a:lnTo>
                  <a:lnTo>
                    <a:pt x="226" y="132"/>
                  </a:lnTo>
                  <a:lnTo>
                    <a:pt x="226" y="132"/>
                  </a:lnTo>
                  <a:lnTo>
                    <a:pt x="224" y="135"/>
                  </a:lnTo>
                  <a:lnTo>
                    <a:pt x="224" y="135"/>
                  </a:lnTo>
                  <a:lnTo>
                    <a:pt x="224" y="135"/>
                  </a:lnTo>
                  <a:lnTo>
                    <a:pt x="224" y="135"/>
                  </a:lnTo>
                  <a:lnTo>
                    <a:pt x="224" y="137"/>
                  </a:lnTo>
                  <a:lnTo>
                    <a:pt x="224" y="137"/>
                  </a:lnTo>
                  <a:lnTo>
                    <a:pt x="224" y="137"/>
                  </a:lnTo>
                  <a:lnTo>
                    <a:pt x="224" y="137"/>
                  </a:lnTo>
                  <a:lnTo>
                    <a:pt x="222" y="137"/>
                  </a:lnTo>
                  <a:lnTo>
                    <a:pt x="222" y="137"/>
                  </a:lnTo>
                  <a:lnTo>
                    <a:pt x="222" y="140"/>
                  </a:lnTo>
                  <a:lnTo>
                    <a:pt x="222" y="140"/>
                  </a:lnTo>
                  <a:lnTo>
                    <a:pt x="219" y="140"/>
                  </a:lnTo>
                  <a:lnTo>
                    <a:pt x="219" y="140"/>
                  </a:lnTo>
                  <a:lnTo>
                    <a:pt x="219" y="140"/>
                  </a:lnTo>
                  <a:lnTo>
                    <a:pt x="219" y="140"/>
                  </a:lnTo>
                  <a:lnTo>
                    <a:pt x="219" y="140"/>
                  </a:lnTo>
                  <a:lnTo>
                    <a:pt x="219" y="140"/>
                  </a:lnTo>
                  <a:lnTo>
                    <a:pt x="217" y="142"/>
                  </a:lnTo>
                  <a:lnTo>
                    <a:pt x="217" y="142"/>
                  </a:lnTo>
                  <a:lnTo>
                    <a:pt x="217" y="142"/>
                  </a:lnTo>
                  <a:lnTo>
                    <a:pt x="217" y="142"/>
                  </a:lnTo>
                  <a:lnTo>
                    <a:pt x="217" y="142"/>
                  </a:lnTo>
                  <a:lnTo>
                    <a:pt x="217" y="142"/>
                  </a:lnTo>
                  <a:lnTo>
                    <a:pt x="217" y="142"/>
                  </a:lnTo>
                  <a:lnTo>
                    <a:pt x="217" y="142"/>
                  </a:lnTo>
                  <a:lnTo>
                    <a:pt x="217" y="142"/>
                  </a:lnTo>
                  <a:lnTo>
                    <a:pt x="217" y="142"/>
                  </a:lnTo>
                  <a:lnTo>
                    <a:pt x="139" y="142"/>
                  </a:lnTo>
                  <a:lnTo>
                    <a:pt x="139" y="142"/>
                  </a:lnTo>
                  <a:lnTo>
                    <a:pt x="0" y="142"/>
                  </a:lnTo>
                  <a:lnTo>
                    <a:pt x="0" y="142"/>
                  </a:lnTo>
                  <a:lnTo>
                    <a:pt x="0" y="85"/>
                  </a:lnTo>
                  <a:lnTo>
                    <a:pt x="0" y="85"/>
                  </a:lnTo>
                  <a:lnTo>
                    <a:pt x="18" y="88"/>
                  </a:lnTo>
                  <a:lnTo>
                    <a:pt x="18" y="88"/>
                  </a:lnTo>
                  <a:lnTo>
                    <a:pt x="18" y="88"/>
                  </a:lnTo>
                  <a:lnTo>
                    <a:pt x="18" y="88"/>
                  </a:lnTo>
                  <a:lnTo>
                    <a:pt x="54" y="88"/>
                  </a:lnTo>
                  <a:lnTo>
                    <a:pt x="54" y="88"/>
                  </a:lnTo>
                  <a:lnTo>
                    <a:pt x="56" y="88"/>
                  </a:lnTo>
                  <a:lnTo>
                    <a:pt x="56" y="88"/>
                  </a:lnTo>
                  <a:lnTo>
                    <a:pt x="92" y="88"/>
                  </a:lnTo>
                  <a:lnTo>
                    <a:pt x="92" y="88"/>
                  </a:lnTo>
                  <a:lnTo>
                    <a:pt x="96" y="88"/>
                  </a:lnTo>
                  <a:lnTo>
                    <a:pt x="96" y="88"/>
                  </a:lnTo>
                  <a:lnTo>
                    <a:pt x="96" y="80"/>
                  </a:lnTo>
                  <a:lnTo>
                    <a:pt x="96" y="80"/>
                  </a:lnTo>
                  <a:lnTo>
                    <a:pt x="96" y="29"/>
                  </a:lnTo>
                  <a:lnTo>
                    <a:pt x="96" y="29"/>
                  </a:lnTo>
                  <a:lnTo>
                    <a:pt x="96" y="24"/>
                  </a:lnTo>
                  <a:lnTo>
                    <a:pt x="96" y="24"/>
                  </a:lnTo>
                  <a:lnTo>
                    <a:pt x="96" y="0"/>
                  </a:lnTo>
                  <a:lnTo>
                    <a:pt x="96" y="0"/>
                  </a:lnTo>
                  <a:lnTo>
                    <a:pt x="146" y="0"/>
                  </a:lnTo>
                  <a:lnTo>
                    <a:pt x="146" y="0"/>
                  </a:lnTo>
                  <a:lnTo>
                    <a:pt x="153" y="0"/>
                  </a:lnTo>
                  <a:lnTo>
                    <a:pt x="153" y="0"/>
                  </a:lnTo>
                  <a:lnTo>
                    <a:pt x="196" y="0"/>
                  </a:lnTo>
                  <a:lnTo>
                    <a:pt x="196" y="0"/>
                  </a:lnTo>
                  <a:lnTo>
                    <a:pt x="198" y="5"/>
                  </a:lnTo>
                  <a:lnTo>
                    <a:pt x="198" y="5"/>
                  </a:lnTo>
                  <a:lnTo>
                    <a:pt x="203" y="5"/>
                  </a:lnTo>
                  <a:lnTo>
                    <a:pt x="203" y="5"/>
                  </a:lnTo>
                  <a:lnTo>
                    <a:pt x="203" y="12"/>
                  </a:lnTo>
                  <a:lnTo>
                    <a:pt x="203" y="12"/>
                  </a:lnTo>
                  <a:lnTo>
                    <a:pt x="226" y="12"/>
                  </a:lnTo>
                  <a:lnTo>
                    <a:pt x="226" y="12"/>
                  </a:lnTo>
                  <a:lnTo>
                    <a:pt x="226" y="19"/>
                  </a:lnTo>
                  <a:lnTo>
                    <a:pt x="226" y="19"/>
                  </a:lnTo>
                  <a:lnTo>
                    <a:pt x="233" y="19"/>
                  </a:lnTo>
                  <a:lnTo>
                    <a:pt x="233" y="19"/>
                  </a:lnTo>
                  <a:lnTo>
                    <a:pt x="233" y="24"/>
                  </a:lnTo>
                  <a:lnTo>
                    <a:pt x="233" y="24"/>
                  </a:lnTo>
                  <a:lnTo>
                    <a:pt x="240" y="24"/>
                  </a:lnTo>
                  <a:lnTo>
                    <a:pt x="240" y="24"/>
                  </a:lnTo>
                  <a:lnTo>
                    <a:pt x="240" y="29"/>
                  </a:lnTo>
                  <a:lnTo>
                    <a:pt x="240" y="29"/>
                  </a:lnTo>
                  <a:lnTo>
                    <a:pt x="248" y="29"/>
                  </a:lnTo>
                  <a:lnTo>
                    <a:pt x="248" y="29"/>
                  </a:lnTo>
                  <a:lnTo>
                    <a:pt x="248" y="36"/>
                  </a:lnTo>
                  <a:lnTo>
                    <a:pt x="248" y="36"/>
                  </a:lnTo>
                  <a:lnTo>
                    <a:pt x="264" y="36"/>
                  </a:lnTo>
                  <a:lnTo>
                    <a:pt x="264" y="36"/>
                  </a:lnTo>
                  <a:lnTo>
                    <a:pt x="264" y="47"/>
                  </a:lnTo>
                  <a:lnTo>
                    <a:pt x="264" y="47"/>
                  </a:lnTo>
                  <a:lnTo>
                    <a:pt x="278" y="47"/>
                  </a:lnTo>
                  <a:lnTo>
                    <a:pt x="278" y="47"/>
                  </a:lnTo>
                  <a:lnTo>
                    <a:pt x="278" y="47"/>
                  </a:lnTo>
                  <a:lnTo>
                    <a:pt x="278" y="47"/>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39" name="Freeform 838"/>
            <p:cNvSpPr>
              <a:spLocks/>
            </p:cNvSpPr>
            <p:nvPr/>
          </p:nvSpPr>
          <p:spPr bwMode="auto">
            <a:xfrm>
              <a:off x="1359" y="1497"/>
              <a:ext cx="764" cy="416"/>
            </a:xfrm>
            <a:custGeom>
              <a:avLst/>
              <a:gdLst/>
              <a:ahLst/>
              <a:cxnLst>
                <a:cxn ang="0">
                  <a:pos x="42" y="73"/>
                </a:cxn>
                <a:cxn ang="0">
                  <a:pos x="52" y="69"/>
                </a:cxn>
                <a:cxn ang="0">
                  <a:pos x="52" y="62"/>
                </a:cxn>
                <a:cxn ang="0">
                  <a:pos x="45" y="50"/>
                </a:cxn>
                <a:cxn ang="0">
                  <a:pos x="49" y="43"/>
                </a:cxn>
                <a:cxn ang="0">
                  <a:pos x="42" y="36"/>
                </a:cxn>
                <a:cxn ang="0">
                  <a:pos x="42" y="26"/>
                </a:cxn>
                <a:cxn ang="0">
                  <a:pos x="54" y="17"/>
                </a:cxn>
                <a:cxn ang="0">
                  <a:pos x="64" y="0"/>
                </a:cxn>
                <a:cxn ang="0">
                  <a:pos x="78" y="7"/>
                </a:cxn>
                <a:cxn ang="0">
                  <a:pos x="97" y="12"/>
                </a:cxn>
                <a:cxn ang="0">
                  <a:pos x="130" y="14"/>
                </a:cxn>
                <a:cxn ang="0">
                  <a:pos x="127" y="31"/>
                </a:cxn>
                <a:cxn ang="0">
                  <a:pos x="127" y="40"/>
                </a:cxn>
                <a:cxn ang="0">
                  <a:pos x="123" y="52"/>
                </a:cxn>
                <a:cxn ang="0">
                  <a:pos x="125" y="69"/>
                </a:cxn>
                <a:cxn ang="0">
                  <a:pos x="139" y="81"/>
                </a:cxn>
                <a:cxn ang="0">
                  <a:pos x="153" y="95"/>
                </a:cxn>
                <a:cxn ang="0">
                  <a:pos x="172" y="104"/>
                </a:cxn>
                <a:cxn ang="0">
                  <a:pos x="182" y="118"/>
                </a:cxn>
                <a:cxn ang="0">
                  <a:pos x="196" y="140"/>
                </a:cxn>
                <a:cxn ang="0">
                  <a:pos x="212" y="144"/>
                </a:cxn>
                <a:cxn ang="0">
                  <a:pos x="234" y="151"/>
                </a:cxn>
                <a:cxn ang="0">
                  <a:pos x="439" y="159"/>
                </a:cxn>
                <a:cxn ang="0">
                  <a:pos x="434" y="182"/>
                </a:cxn>
                <a:cxn ang="0">
                  <a:pos x="416" y="187"/>
                </a:cxn>
                <a:cxn ang="0">
                  <a:pos x="413" y="199"/>
                </a:cxn>
                <a:cxn ang="0">
                  <a:pos x="427" y="201"/>
                </a:cxn>
                <a:cxn ang="0">
                  <a:pos x="423" y="210"/>
                </a:cxn>
                <a:cxn ang="0">
                  <a:pos x="420" y="225"/>
                </a:cxn>
                <a:cxn ang="0">
                  <a:pos x="420" y="239"/>
                </a:cxn>
                <a:cxn ang="0">
                  <a:pos x="361" y="236"/>
                </a:cxn>
                <a:cxn ang="0">
                  <a:pos x="347" y="239"/>
                </a:cxn>
                <a:cxn ang="0">
                  <a:pos x="333" y="234"/>
                </a:cxn>
                <a:cxn ang="0">
                  <a:pos x="314" y="222"/>
                </a:cxn>
                <a:cxn ang="0">
                  <a:pos x="300" y="232"/>
                </a:cxn>
                <a:cxn ang="0">
                  <a:pos x="288" y="234"/>
                </a:cxn>
                <a:cxn ang="0">
                  <a:pos x="274" y="215"/>
                </a:cxn>
                <a:cxn ang="0">
                  <a:pos x="238" y="210"/>
                </a:cxn>
                <a:cxn ang="0">
                  <a:pos x="212" y="210"/>
                </a:cxn>
                <a:cxn ang="0">
                  <a:pos x="198" y="208"/>
                </a:cxn>
                <a:cxn ang="0">
                  <a:pos x="184" y="203"/>
                </a:cxn>
                <a:cxn ang="0">
                  <a:pos x="167" y="196"/>
                </a:cxn>
                <a:cxn ang="0">
                  <a:pos x="146" y="201"/>
                </a:cxn>
                <a:cxn ang="0">
                  <a:pos x="111" y="201"/>
                </a:cxn>
                <a:cxn ang="0">
                  <a:pos x="75" y="220"/>
                </a:cxn>
                <a:cxn ang="0">
                  <a:pos x="61" y="234"/>
                </a:cxn>
                <a:cxn ang="0">
                  <a:pos x="49" y="232"/>
                </a:cxn>
                <a:cxn ang="0">
                  <a:pos x="42" y="225"/>
                </a:cxn>
                <a:cxn ang="0">
                  <a:pos x="26" y="215"/>
                </a:cxn>
                <a:cxn ang="0">
                  <a:pos x="14" y="215"/>
                </a:cxn>
                <a:cxn ang="0">
                  <a:pos x="14" y="201"/>
                </a:cxn>
                <a:cxn ang="0">
                  <a:pos x="23" y="194"/>
                </a:cxn>
                <a:cxn ang="0">
                  <a:pos x="12" y="182"/>
                </a:cxn>
                <a:cxn ang="0">
                  <a:pos x="0" y="177"/>
                </a:cxn>
                <a:cxn ang="0">
                  <a:pos x="2" y="168"/>
                </a:cxn>
                <a:cxn ang="0">
                  <a:pos x="9" y="163"/>
                </a:cxn>
                <a:cxn ang="0">
                  <a:pos x="14" y="151"/>
                </a:cxn>
                <a:cxn ang="0">
                  <a:pos x="21" y="140"/>
                </a:cxn>
                <a:cxn ang="0">
                  <a:pos x="35" y="137"/>
                </a:cxn>
                <a:cxn ang="0">
                  <a:pos x="42" y="128"/>
                </a:cxn>
                <a:cxn ang="0">
                  <a:pos x="38" y="116"/>
                </a:cxn>
                <a:cxn ang="0">
                  <a:pos x="33" y="88"/>
                </a:cxn>
              </a:cxnLst>
              <a:rect l="0" t="0" r="r" b="b"/>
              <a:pathLst>
                <a:path w="439" h="239">
                  <a:moveTo>
                    <a:pt x="33" y="83"/>
                  </a:moveTo>
                  <a:lnTo>
                    <a:pt x="33" y="83"/>
                  </a:lnTo>
                  <a:lnTo>
                    <a:pt x="33" y="83"/>
                  </a:lnTo>
                  <a:lnTo>
                    <a:pt x="33" y="83"/>
                  </a:lnTo>
                  <a:lnTo>
                    <a:pt x="33" y="83"/>
                  </a:lnTo>
                  <a:lnTo>
                    <a:pt x="33" y="83"/>
                  </a:lnTo>
                  <a:lnTo>
                    <a:pt x="33" y="83"/>
                  </a:lnTo>
                  <a:lnTo>
                    <a:pt x="33" y="83"/>
                  </a:lnTo>
                  <a:lnTo>
                    <a:pt x="33" y="83"/>
                  </a:lnTo>
                  <a:lnTo>
                    <a:pt x="35" y="81"/>
                  </a:lnTo>
                  <a:lnTo>
                    <a:pt x="35" y="81"/>
                  </a:lnTo>
                  <a:lnTo>
                    <a:pt x="35" y="81"/>
                  </a:lnTo>
                  <a:lnTo>
                    <a:pt x="35" y="81"/>
                  </a:lnTo>
                  <a:lnTo>
                    <a:pt x="35" y="81"/>
                  </a:lnTo>
                  <a:lnTo>
                    <a:pt x="35" y="81"/>
                  </a:lnTo>
                  <a:lnTo>
                    <a:pt x="38" y="81"/>
                  </a:lnTo>
                  <a:lnTo>
                    <a:pt x="38" y="81"/>
                  </a:lnTo>
                  <a:lnTo>
                    <a:pt x="38" y="78"/>
                  </a:lnTo>
                  <a:lnTo>
                    <a:pt x="38" y="78"/>
                  </a:lnTo>
                  <a:lnTo>
                    <a:pt x="40" y="78"/>
                  </a:lnTo>
                  <a:lnTo>
                    <a:pt x="40" y="78"/>
                  </a:lnTo>
                  <a:lnTo>
                    <a:pt x="40" y="78"/>
                  </a:lnTo>
                  <a:lnTo>
                    <a:pt x="40" y="78"/>
                  </a:lnTo>
                  <a:lnTo>
                    <a:pt x="40" y="76"/>
                  </a:lnTo>
                  <a:lnTo>
                    <a:pt x="40" y="76"/>
                  </a:lnTo>
                  <a:lnTo>
                    <a:pt x="40" y="76"/>
                  </a:lnTo>
                  <a:lnTo>
                    <a:pt x="40" y="76"/>
                  </a:lnTo>
                  <a:lnTo>
                    <a:pt x="42" y="73"/>
                  </a:lnTo>
                  <a:lnTo>
                    <a:pt x="42" y="73"/>
                  </a:lnTo>
                  <a:lnTo>
                    <a:pt x="42" y="73"/>
                  </a:lnTo>
                  <a:lnTo>
                    <a:pt x="42" y="73"/>
                  </a:lnTo>
                  <a:lnTo>
                    <a:pt x="42" y="73"/>
                  </a:lnTo>
                  <a:lnTo>
                    <a:pt x="42" y="73"/>
                  </a:lnTo>
                  <a:lnTo>
                    <a:pt x="42" y="73"/>
                  </a:lnTo>
                  <a:lnTo>
                    <a:pt x="42" y="73"/>
                  </a:lnTo>
                  <a:lnTo>
                    <a:pt x="45" y="73"/>
                  </a:lnTo>
                  <a:lnTo>
                    <a:pt x="45" y="73"/>
                  </a:lnTo>
                  <a:lnTo>
                    <a:pt x="45" y="71"/>
                  </a:lnTo>
                  <a:lnTo>
                    <a:pt x="45" y="71"/>
                  </a:lnTo>
                  <a:lnTo>
                    <a:pt x="45" y="73"/>
                  </a:lnTo>
                  <a:lnTo>
                    <a:pt x="45" y="73"/>
                  </a:lnTo>
                  <a:lnTo>
                    <a:pt x="47" y="73"/>
                  </a:lnTo>
                  <a:lnTo>
                    <a:pt x="47" y="73"/>
                  </a:lnTo>
                  <a:lnTo>
                    <a:pt x="47" y="73"/>
                  </a:lnTo>
                  <a:lnTo>
                    <a:pt x="47" y="73"/>
                  </a:lnTo>
                  <a:lnTo>
                    <a:pt x="49" y="73"/>
                  </a:lnTo>
                  <a:lnTo>
                    <a:pt x="49" y="73"/>
                  </a:lnTo>
                  <a:lnTo>
                    <a:pt x="49" y="73"/>
                  </a:lnTo>
                  <a:lnTo>
                    <a:pt x="49" y="73"/>
                  </a:lnTo>
                  <a:lnTo>
                    <a:pt x="49" y="71"/>
                  </a:lnTo>
                  <a:lnTo>
                    <a:pt x="49" y="71"/>
                  </a:lnTo>
                  <a:lnTo>
                    <a:pt x="52" y="71"/>
                  </a:lnTo>
                  <a:lnTo>
                    <a:pt x="52" y="71"/>
                  </a:lnTo>
                  <a:lnTo>
                    <a:pt x="52" y="71"/>
                  </a:lnTo>
                  <a:lnTo>
                    <a:pt x="52" y="71"/>
                  </a:lnTo>
                  <a:lnTo>
                    <a:pt x="52" y="69"/>
                  </a:lnTo>
                  <a:lnTo>
                    <a:pt x="52" y="69"/>
                  </a:lnTo>
                  <a:lnTo>
                    <a:pt x="54" y="69"/>
                  </a:lnTo>
                  <a:lnTo>
                    <a:pt x="54" y="69"/>
                  </a:lnTo>
                  <a:lnTo>
                    <a:pt x="54" y="69"/>
                  </a:lnTo>
                  <a:lnTo>
                    <a:pt x="54" y="69"/>
                  </a:lnTo>
                  <a:lnTo>
                    <a:pt x="54" y="69"/>
                  </a:lnTo>
                  <a:lnTo>
                    <a:pt x="54" y="69"/>
                  </a:lnTo>
                  <a:lnTo>
                    <a:pt x="54" y="66"/>
                  </a:lnTo>
                  <a:lnTo>
                    <a:pt x="54" y="66"/>
                  </a:lnTo>
                  <a:lnTo>
                    <a:pt x="54" y="66"/>
                  </a:lnTo>
                  <a:lnTo>
                    <a:pt x="54" y="66"/>
                  </a:lnTo>
                  <a:lnTo>
                    <a:pt x="54" y="66"/>
                  </a:lnTo>
                  <a:lnTo>
                    <a:pt x="54" y="66"/>
                  </a:lnTo>
                  <a:lnTo>
                    <a:pt x="54" y="66"/>
                  </a:lnTo>
                  <a:lnTo>
                    <a:pt x="54" y="66"/>
                  </a:lnTo>
                  <a:lnTo>
                    <a:pt x="52" y="66"/>
                  </a:lnTo>
                  <a:lnTo>
                    <a:pt x="52" y="66"/>
                  </a:lnTo>
                  <a:lnTo>
                    <a:pt x="52" y="66"/>
                  </a:lnTo>
                  <a:lnTo>
                    <a:pt x="52" y="66"/>
                  </a:lnTo>
                  <a:lnTo>
                    <a:pt x="52" y="66"/>
                  </a:lnTo>
                  <a:lnTo>
                    <a:pt x="52" y="66"/>
                  </a:lnTo>
                  <a:lnTo>
                    <a:pt x="52" y="64"/>
                  </a:lnTo>
                  <a:lnTo>
                    <a:pt x="52" y="64"/>
                  </a:lnTo>
                  <a:lnTo>
                    <a:pt x="52" y="62"/>
                  </a:lnTo>
                  <a:lnTo>
                    <a:pt x="52" y="62"/>
                  </a:lnTo>
                  <a:lnTo>
                    <a:pt x="52" y="62"/>
                  </a:lnTo>
                  <a:lnTo>
                    <a:pt x="52" y="62"/>
                  </a:lnTo>
                  <a:lnTo>
                    <a:pt x="52" y="62"/>
                  </a:lnTo>
                  <a:lnTo>
                    <a:pt x="52" y="62"/>
                  </a:lnTo>
                  <a:lnTo>
                    <a:pt x="49" y="59"/>
                  </a:lnTo>
                  <a:lnTo>
                    <a:pt x="49" y="59"/>
                  </a:lnTo>
                  <a:lnTo>
                    <a:pt x="49" y="59"/>
                  </a:lnTo>
                  <a:lnTo>
                    <a:pt x="49" y="59"/>
                  </a:lnTo>
                  <a:lnTo>
                    <a:pt x="49" y="59"/>
                  </a:lnTo>
                  <a:lnTo>
                    <a:pt x="49" y="59"/>
                  </a:lnTo>
                  <a:lnTo>
                    <a:pt x="49" y="59"/>
                  </a:lnTo>
                  <a:lnTo>
                    <a:pt x="49" y="59"/>
                  </a:lnTo>
                  <a:lnTo>
                    <a:pt x="47" y="59"/>
                  </a:lnTo>
                  <a:lnTo>
                    <a:pt x="47" y="59"/>
                  </a:lnTo>
                  <a:lnTo>
                    <a:pt x="47" y="57"/>
                  </a:lnTo>
                  <a:lnTo>
                    <a:pt x="47" y="57"/>
                  </a:lnTo>
                  <a:lnTo>
                    <a:pt x="45" y="57"/>
                  </a:lnTo>
                  <a:lnTo>
                    <a:pt x="45" y="57"/>
                  </a:lnTo>
                  <a:lnTo>
                    <a:pt x="45" y="57"/>
                  </a:lnTo>
                  <a:lnTo>
                    <a:pt x="45" y="57"/>
                  </a:lnTo>
                  <a:lnTo>
                    <a:pt x="45" y="55"/>
                  </a:lnTo>
                  <a:lnTo>
                    <a:pt x="45" y="55"/>
                  </a:lnTo>
                  <a:lnTo>
                    <a:pt x="45" y="55"/>
                  </a:lnTo>
                  <a:lnTo>
                    <a:pt x="45" y="55"/>
                  </a:lnTo>
                  <a:lnTo>
                    <a:pt x="45" y="52"/>
                  </a:lnTo>
                  <a:lnTo>
                    <a:pt x="45" y="52"/>
                  </a:lnTo>
                  <a:lnTo>
                    <a:pt x="45" y="50"/>
                  </a:lnTo>
                  <a:lnTo>
                    <a:pt x="45" y="50"/>
                  </a:lnTo>
                  <a:lnTo>
                    <a:pt x="45" y="50"/>
                  </a:lnTo>
                  <a:lnTo>
                    <a:pt x="45" y="50"/>
                  </a:lnTo>
                  <a:lnTo>
                    <a:pt x="45" y="50"/>
                  </a:lnTo>
                  <a:lnTo>
                    <a:pt x="45" y="50"/>
                  </a:lnTo>
                  <a:lnTo>
                    <a:pt x="45" y="50"/>
                  </a:lnTo>
                  <a:lnTo>
                    <a:pt x="45" y="50"/>
                  </a:lnTo>
                  <a:lnTo>
                    <a:pt x="47" y="50"/>
                  </a:lnTo>
                  <a:lnTo>
                    <a:pt x="47" y="50"/>
                  </a:lnTo>
                  <a:lnTo>
                    <a:pt x="47" y="50"/>
                  </a:lnTo>
                  <a:lnTo>
                    <a:pt x="47" y="50"/>
                  </a:lnTo>
                  <a:lnTo>
                    <a:pt x="47" y="52"/>
                  </a:lnTo>
                  <a:lnTo>
                    <a:pt x="47" y="52"/>
                  </a:lnTo>
                  <a:lnTo>
                    <a:pt x="49" y="52"/>
                  </a:lnTo>
                  <a:lnTo>
                    <a:pt x="49" y="52"/>
                  </a:lnTo>
                  <a:lnTo>
                    <a:pt x="49" y="52"/>
                  </a:lnTo>
                  <a:lnTo>
                    <a:pt x="49" y="52"/>
                  </a:lnTo>
                  <a:lnTo>
                    <a:pt x="52" y="50"/>
                  </a:lnTo>
                  <a:lnTo>
                    <a:pt x="52" y="50"/>
                  </a:lnTo>
                  <a:lnTo>
                    <a:pt x="54" y="50"/>
                  </a:lnTo>
                  <a:lnTo>
                    <a:pt x="54" y="50"/>
                  </a:lnTo>
                  <a:lnTo>
                    <a:pt x="54" y="47"/>
                  </a:lnTo>
                  <a:lnTo>
                    <a:pt x="54" y="47"/>
                  </a:lnTo>
                  <a:lnTo>
                    <a:pt x="54" y="47"/>
                  </a:lnTo>
                  <a:lnTo>
                    <a:pt x="54" y="47"/>
                  </a:lnTo>
                  <a:lnTo>
                    <a:pt x="54" y="45"/>
                  </a:lnTo>
                  <a:lnTo>
                    <a:pt x="54" y="45"/>
                  </a:lnTo>
                  <a:lnTo>
                    <a:pt x="49" y="45"/>
                  </a:lnTo>
                  <a:lnTo>
                    <a:pt x="49" y="45"/>
                  </a:lnTo>
                  <a:lnTo>
                    <a:pt x="49" y="45"/>
                  </a:lnTo>
                  <a:lnTo>
                    <a:pt x="49" y="45"/>
                  </a:lnTo>
                  <a:lnTo>
                    <a:pt x="49" y="43"/>
                  </a:lnTo>
                  <a:lnTo>
                    <a:pt x="49" y="43"/>
                  </a:lnTo>
                  <a:lnTo>
                    <a:pt x="49" y="43"/>
                  </a:lnTo>
                  <a:lnTo>
                    <a:pt x="49" y="43"/>
                  </a:lnTo>
                  <a:lnTo>
                    <a:pt x="49" y="40"/>
                  </a:lnTo>
                  <a:lnTo>
                    <a:pt x="49" y="40"/>
                  </a:lnTo>
                  <a:lnTo>
                    <a:pt x="47" y="38"/>
                  </a:lnTo>
                  <a:lnTo>
                    <a:pt x="47" y="38"/>
                  </a:lnTo>
                  <a:lnTo>
                    <a:pt x="47" y="38"/>
                  </a:lnTo>
                  <a:lnTo>
                    <a:pt x="47" y="38"/>
                  </a:lnTo>
                  <a:lnTo>
                    <a:pt x="47" y="38"/>
                  </a:lnTo>
                  <a:lnTo>
                    <a:pt x="47" y="38"/>
                  </a:lnTo>
                  <a:lnTo>
                    <a:pt x="47" y="36"/>
                  </a:lnTo>
                  <a:lnTo>
                    <a:pt x="47" y="36"/>
                  </a:lnTo>
                  <a:lnTo>
                    <a:pt x="47" y="36"/>
                  </a:lnTo>
                  <a:lnTo>
                    <a:pt x="47" y="36"/>
                  </a:lnTo>
                  <a:lnTo>
                    <a:pt x="47" y="33"/>
                  </a:lnTo>
                  <a:lnTo>
                    <a:pt x="47" y="33"/>
                  </a:lnTo>
                  <a:lnTo>
                    <a:pt x="47" y="33"/>
                  </a:lnTo>
                  <a:lnTo>
                    <a:pt x="47" y="33"/>
                  </a:lnTo>
                  <a:lnTo>
                    <a:pt x="47" y="33"/>
                  </a:lnTo>
                  <a:lnTo>
                    <a:pt x="47" y="33"/>
                  </a:lnTo>
                  <a:lnTo>
                    <a:pt x="45" y="33"/>
                  </a:lnTo>
                  <a:lnTo>
                    <a:pt x="45" y="33"/>
                  </a:lnTo>
                  <a:lnTo>
                    <a:pt x="45" y="33"/>
                  </a:lnTo>
                  <a:lnTo>
                    <a:pt x="45" y="33"/>
                  </a:lnTo>
                  <a:lnTo>
                    <a:pt x="42" y="36"/>
                  </a:lnTo>
                  <a:lnTo>
                    <a:pt x="42" y="36"/>
                  </a:lnTo>
                  <a:lnTo>
                    <a:pt x="42" y="36"/>
                  </a:lnTo>
                  <a:lnTo>
                    <a:pt x="42" y="36"/>
                  </a:lnTo>
                  <a:lnTo>
                    <a:pt x="42" y="36"/>
                  </a:lnTo>
                  <a:lnTo>
                    <a:pt x="42" y="36"/>
                  </a:lnTo>
                  <a:lnTo>
                    <a:pt x="40" y="36"/>
                  </a:lnTo>
                  <a:lnTo>
                    <a:pt x="40" y="36"/>
                  </a:lnTo>
                  <a:lnTo>
                    <a:pt x="40" y="33"/>
                  </a:lnTo>
                  <a:lnTo>
                    <a:pt x="40" y="33"/>
                  </a:lnTo>
                  <a:lnTo>
                    <a:pt x="40" y="33"/>
                  </a:lnTo>
                  <a:lnTo>
                    <a:pt x="40" y="33"/>
                  </a:lnTo>
                  <a:lnTo>
                    <a:pt x="40" y="33"/>
                  </a:lnTo>
                  <a:lnTo>
                    <a:pt x="40" y="33"/>
                  </a:lnTo>
                  <a:lnTo>
                    <a:pt x="40" y="31"/>
                  </a:lnTo>
                  <a:lnTo>
                    <a:pt x="40" y="31"/>
                  </a:lnTo>
                  <a:lnTo>
                    <a:pt x="38" y="31"/>
                  </a:lnTo>
                  <a:lnTo>
                    <a:pt x="38" y="31"/>
                  </a:lnTo>
                  <a:lnTo>
                    <a:pt x="38" y="31"/>
                  </a:lnTo>
                  <a:lnTo>
                    <a:pt x="38" y="31"/>
                  </a:lnTo>
                  <a:lnTo>
                    <a:pt x="38" y="31"/>
                  </a:lnTo>
                  <a:lnTo>
                    <a:pt x="38" y="31"/>
                  </a:lnTo>
                  <a:lnTo>
                    <a:pt x="38" y="29"/>
                  </a:lnTo>
                  <a:lnTo>
                    <a:pt x="38" y="29"/>
                  </a:lnTo>
                  <a:lnTo>
                    <a:pt x="40" y="29"/>
                  </a:lnTo>
                  <a:lnTo>
                    <a:pt x="40" y="29"/>
                  </a:lnTo>
                  <a:lnTo>
                    <a:pt x="40" y="26"/>
                  </a:lnTo>
                  <a:lnTo>
                    <a:pt x="40" y="26"/>
                  </a:lnTo>
                  <a:lnTo>
                    <a:pt x="42" y="26"/>
                  </a:lnTo>
                  <a:lnTo>
                    <a:pt x="42" y="26"/>
                  </a:lnTo>
                  <a:lnTo>
                    <a:pt x="42" y="26"/>
                  </a:lnTo>
                  <a:lnTo>
                    <a:pt x="42" y="26"/>
                  </a:lnTo>
                  <a:lnTo>
                    <a:pt x="45" y="26"/>
                  </a:lnTo>
                  <a:lnTo>
                    <a:pt x="45" y="26"/>
                  </a:lnTo>
                  <a:lnTo>
                    <a:pt x="45" y="26"/>
                  </a:lnTo>
                  <a:lnTo>
                    <a:pt x="45" y="26"/>
                  </a:lnTo>
                  <a:lnTo>
                    <a:pt x="47" y="24"/>
                  </a:lnTo>
                  <a:lnTo>
                    <a:pt x="47" y="24"/>
                  </a:lnTo>
                  <a:lnTo>
                    <a:pt x="47" y="24"/>
                  </a:lnTo>
                  <a:lnTo>
                    <a:pt x="47" y="24"/>
                  </a:lnTo>
                  <a:lnTo>
                    <a:pt x="49" y="26"/>
                  </a:lnTo>
                  <a:lnTo>
                    <a:pt x="49" y="26"/>
                  </a:lnTo>
                  <a:lnTo>
                    <a:pt x="52" y="26"/>
                  </a:lnTo>
                  <a:lnTo>
                    <a:pt x="52" y="26"/>
                  </a:lnTo>
                  <a:lnTo>
                    <a:pt x="52" y="26"/>
                  </a:lnTo>
                  <a:lnTo>
                    <a:pt x="52" y="26"/>
                  </a:lnTo>
                  <a:lnTo>
                    <a:pt x="54" y="26"/>
                  </a:lnTo>
                  <a:lnTo>
                    <a:pt x="54" y="26"/>
                  </a:lnTo>
                  <a:lnTo>
                    <a:pt x="54" y="24"/>
                  </a:lnTo>
                  <a:lnTo>
                    <a:pt x="54" y="24"/>
                  </a:lnTo>
                  <a:lnTo>
                    <a:pt x="54" y="24"/>
                  </a:lnTo>
                  <a:lnTo>
                    <a:pt x="54" y="24"/>
                  </a:lnTo>
                  <a:lnTo>
                    <a:pt x="54" y="21"/>
                  </a:lnTo>
                  <a:lnTo>
                    <a:pt x="54" y="21"/>
                  </a:lnTo>
                  <a:lnTo>
                    <a:pt x="54" y="19"/>
                  </a:lnTo>
                  <a:lnTo>
                    <a:pt x="54" y="19"/>
                  </a:lnTo>
                  <a:lnTo>
                    <a:pt x="54" y="19"/>
                  </a:lnTo>
                  <a:lnTo>
                    <a:pt x="54" y="19"/>
                  </a:lnTo>
                  <a:lnTo>
                    <a:pt x="54" y="17"/>
                  </a:lnTo>
                  <a:lnTo>
                    <a:pt x="54" y="17"/>
                  </a:lnTo>
                  <a:lnTo>
                    <a:pt x="54" y="14"/>
                  </a:lnTo>
                  <a:lnTo>
                    <a:pt x="54" y="14"/>
                  </a:lnTo>
                  <a:lnTo>
                    <a:pt x="54" y="14"/>
                  </a:lnTo>
                  <a:lnTo>
                    <a:pt x="54" y="14"/>
                  </a:lnTo>
                  <a:lnTo>
                    <a:pt x="54" y="12"/>
                  </a:lnTo>
                  <a:lnTo>
                    <a:pt x="54" y="12"/>
                  </a:lnTo>
                  <a:lnTo>
                    <a:pt x="54" y="12"/>
                  </a:lnTo>
                  <a:lnTo>
                    <a:pt x="54" y="12"/>
                  </a:lnTo>
                  <a:lnTo>
                    <a:pt x="54" y="10"/>
                  </a:lnTo>
                  <a:lnTo>
                    <a:pt x="54" y="10"/>
                  </a:lnTo>
                  <a:lnTo>
                    <a:pt x="54" y="10"/>
                  </a:lnTo>
                  <a:lnTo>
                    <a:pt x="54" y="10"/>
                  </a:lnTo>
                  <a:lnTo>
                    <a:pt x="56" y="7"/>
                  </a:lnTo>
                  <a:lnTo>
                    <a:pt x="56" y="7"/>
                  </a:lnTo>
                  <a:lnTo>
                    <a:pt x="56" y="7"/>
                  </a:lnTo>
                  <a:lnTo>
                    <a:pt x="56" y="7"/>
                  </a:lnTo>
                  <a:lnTo>
                    <a:pt x="59" y="5"/>
                  </a:lnTo>
                  <a:lnTo>
                    <a:pt x="59" y="5"/>
                  </a:lnTo>
                  <a:lnTo>
                    <a:pt x="61" y="5"/>
                  </a:lnTo>
                  <a:lnTo>
                    <a:pt x="61" y="5"/>
                  </a:lnTo>
                  <a:lnTo>
                    <a:pt x="61" y="3"/>
                  </a:lnTo>
                  <a:lnTo>
                    <a:pt x="61" y="3"/>
                  </a:lnTo>
                  <a:lnTo>
                    <a:pt x="61" y="3"/>
                  </a:lnTo>
                  <a:lnTo>
                    <a:pt x="61" y="3"/>
                  </a:lnTo>
                  <a:lnTo>
                    <a:pt x="64" y="0"/>
                  </a:lnTo>
                  <a:lnTo>
                    <a:pt x="64" y="0"/>
                  </a:lnTo>
                  <a:lnTo>
                    <a:pt x="64" y="0"/>
                  </a:lnTo>
                  <a:lnTo>
                    <a:pt x="64" y="0"/>
                  </a:lnTo>
                  <a:lnTo>
                    <a:pt x="64" y="0"/>
                  </a:lnTo>
                  <a:lnTo>
                    <a:pt x="64" y="0"/>
                  </a:lnTo>
                  <a:lnTo>
                    <a:pt x="66" y="0"/>
                  </a:lnTo>
                  <a:lnTo>
                    <a:pt x="66" y="0"/>
                  </a:lnTo>
                  <a:lnTo>
                    <a:pt x="66" y="3"/>
                  </a:lnTo>
                  <a:lnTo>
                    <a:pt x="66" y="3"/>
                  </a:lnTo>
                  <a:lnTo>
                    <a:pt x="66" y="3"/>
                  </a:lnTo>
                  <a:lnTo>
                    <a:pt x="66" y="3"/>
                  </a:lnTo>
                  <a:lnTo>
                    <a:pt x="66" y="3"/>
                  </a:lnTo>
                  <a:lnTo>
                    <a:pt x="66" y="3"/>
                  </a:lnTo>
                  <a:lnTo>
                    <a:pt x="68" y="5"/>
                  </a:lnTo>
                  <a:lnTo>
                    <a:pt x="68" y="5"/>
                  </a:lnTo>
                  <a:lnTo>
                    <a:pt x="68" y="7"/>
                  </a:lnTo>
                  <a:lnTo>
                    <a:pt x="68" y="7"/>
                  </a:lnTo>
                  <a:lnTo>
                    <a:pt x="68" y="7"/>
                  </a:lnTo>
                  <a:lnTo>
                    <a:pt x="68" y="7"/>
                  </a:lnTo>
                  <a:lnTo>
                    <a:pt x="71" y="7"/>
                  </a:lnTo>
                  <a:lnTo>
                    <a:pt x="71" y="7"/>
                  </a:lnTo>
                  <a:lnTo>
                    <a:pt x="71" y="7"/>
                  </a:lnTo>
                  <a:lnTo>
                    <a:pt x="71" y="7"/>
                  </a:lnTo>
                  <a:lnTo>
                    <a:pt x="73" y="7"/>
                  </a:lnTo>
                  <a:lnTo>
                    <a:pt x="73" y="7"/>
                  </a:lnTo>
                  <a:lnTo>
                    <a:pt x="75" y="7"/>
                  </a:lnTo>
                  <a:lnTo>
                    <a:pt x="75" y="7"/>
                  </a:lnTo>
                  <a:lnTo>
                    <a:pt x="78" y="7"/>
                  </a:lnTo>
                  <a:lnTo>
                    <a:pt x="78" y="7"/>
                  </a:lnTo>
                  <a:lnTo>
                    <a:pt x="78" y="7"/>
                  </a:lnTo>
                  <a:lnTo>
                    <a:pt x="78" y="7"/>
                  </a:lnTo>
                  <a:lnTo>
                    <a:pt x="80" y="7"/>
                  </a:lnTo>
                  <a:lnTo>
                    <a:pt x="80" y="7"/>
                  </a:lnTo>
                  <a:lnTo>
                    <a:pt x="80" y="10"/>
                  </a:lnTo>
                  <a:lnTo>
                    <a:pt x="80" y="10"/>
                  </a:lnTo>
                  <a:lnTo>
                    <a:pt x="82" y="10"/>
                  </a:lnTo>
                  <a:lnTo>
                    <a:pt x="82" y="10"/>
                  </a:lnTo>
                  <a:lnTo>
                    <a:pt x="82" y="12"/>
                  </a:lnTo>
                  <a:lnTo>
                    <a:pt x="82" y="12"/>
                  </a:lnTo>
                  <a:lnTo>
                    <a:pt x="85" y="12"/>
                  </a:lnTo>
                  <a:lnTo>
                    <a:pt x="85" y="12"/>
                  </a:lnTo>
                  <a:lnTo>
                    <a:pt x="87" y="12"/>
                  </a:lnTo>
                  <a:lnTo>
                    <a:pt x="87" y="12"/>
                  </a:lnTo>
                  <a:lnTo>
                    <a:pt x="87" y="12"/>
                  </a:lnTo>
                  <a:lnTo>
                    <a:pt x="87" y="12"/>
                  </a:lnTo>
                  <a:lnTo>
                    <a:pt x="90" y="12"/>
                  </a:lnTo>
                  <a:lnTo>
                    <a:pt x="90" y="12"/>
                  </a:lnTo>
                  <a:lnTo>
                    <a:pt x="92" y="12"/>
                  </a:lnTo>
                  <a:lnTo>
                    <a:pt x="92" y="12"/>
                  </a:lnTo>
                  <a:lnTo>
                    <a:pt x="94" y="12"/>
                  </a:lnTo>
                  <a:lnTo>
                    <a:pt x="94" y="12"/>
                  </a:lnTo>
                  <a:lnTo>
                    <a:pt x="94" y="12"/>
                  </a:lnTo>
                  <a:lnTo>
                    <a:pt x="94" y="12"/>
                  </a:lnTo>
                  <a:lnTo>
                    <a:pt x="94" y="12"/>
                  </a:lnTo>
                  <a:lnTo>
                    <a:pt x="94" y="12"/>
                  </a:lnTo>
                  <a:lnTo>
                    <a:pt x="97" y="12"/>
                  </a:lnTo>
                  <a:lnTo>
                    <a:pt x="97" y="12"/>
                  </a:lnTo>
                  <a:lnTo>
                    <a:pt x="97" y="12"/>
                  </a:lnTo>
                  <a:lnTo>
                    <a:pt x="97" y="12"/>
                  </a:lnTo>
                  <a:lnTo>
                    <a:pt x="99" y="12"/>
                  </a:lnTo>
                  <a:lnTo>
                    <a:pt x="99" y="12"/>
                  </a:lnTo>
                  <a:lnTo>
                    <a:pt x="99" y="12"/>
                  </a:lnTo>
                  <a:lnTo>
                    <a:pt x="99" y="12"/>
                  </a:lnTo>
                  <a:lnTo>
                    <a:pt x="99" y="10"/>
                  </a:lnTo>
                  <a:lnTo>
                    <a:pt x="99" y="10"/>
                  </a:lnTo>
                  <a:lnTo>
                    <a:pt x="101" y="10"/>
                  </a:lnTo>
                  <a:lnTo>
                    <a:pt x="101" y="10"/>
                  </a:lnTo>
                  <a:lnTo>
                    <a:pt x="101" y="7"/>
                  </a:lnTo>
                  <a:lnTo>
                    <a:pt x="101" y="7"/>
                  </a:lnTo>
                  <a:lnTo>
                    <a:pt x="101" y="7"/>
                  </a:lnTo>
                  <a:lnTo>
                    <a:pt x="101" y="7"/>
                  </a:lnTo>
                  <a:lnTo>
                    <a:pt x="104" y="5"/>
                  </a:lnTo>
                  <a:lnTo>
                    <a:pt x="104" y="5"/>
                  </a:lnTo>
                  <a:lnTo>
                    <a:pt x="120" y="5"/>
                  </a:lnTo>
                  <a:lnTo>
                    <a:pt x="120" y="5"/>
                  </a:lnTo>
                  <a:lnTo>
                    <a:pt x="120" y="10"/>
                  </a:lnTo>
                  <a:lnTo>
                    <a:pt x="120" y="10"/>
                  </a:lnTo>
                  <a:lnTo>
                    <a:pt x="132" y="10"/>
                  </a:lnTo>
                  <a:lnTo>
                    <a:pt x="132" y="10"/>
                  </a:lnTo>
                  <a:lnTo>
                    <a:pt x="132" y="12"/>
                  </a:lnTo>
                  <a:lnTo>
                    <a:pt x="132" y="12"/>
                  </a:lnTo>
                  <a:lnTo>
                    <a:pt x="130" y="12"/>
                  </a:lnTo>
                  <a:lnTo>
                    <a:pt x="130" y="12"/>
                  </a:lnTo>
                  <a:lnTo>
                    <a:pt x="130" y="14"/>
                  </a:lnTo>
                  <a:lnTo>
                    <a:pt x="130" y="14"/>
                  </a:lnTo>
                  <a:lnTo>
                    <a:pt x="130" y="14"/>
                  </a:lnTo>
                  <a:lnTo>
                    <a:pt x="130" y="14"/>
                  </a:lnTo>
                  <a:lnTo>
                    <a:pt x="130" y="17"/>
                  </a:lnTo>
                  <a:lnTo>
                    <a:pt x="130" y="17"/>
                  </a:lnTo>
                  <a:lnTo>
                    <a:pt x="130" y="17"/>
                  </a:lnTo>
                  <a:lnTo>
                    <a:pt x="130" y="17"/>
                  </a:lnTo>
                  <a:lnTo>
                    <a:pt x="130" y="19"/>
                  </a:lnTo>
                  <a:lnTo>
                    <a:pt x="130" y="19"/>
                  </a:lnTo>
                  <a:lnTo>
                    <a:pt x="130" y="21"/>
                  </a:lnTo>
                  <a:lnTo>
                    <a:pt x="130" y="21"/>
                  </a:lnTo>
                  <a:lnTo>
                    <a:pt x="130" y="21"/>
                  </a:lnTo>
                  <a:lnTo>
                    <a:pt x="130" y="21"/>
                  </a:lnTo>
                  <a:lnTo>
                    <a:pt x="130" y="24"/>
                  </a:lnTo>
                  <a:lnTo>
                    <a:pt x="130" y="24"/>
                  </a:lnTo>
                  <a:lnTo>
                    <a:pt x="130" y="24"/>
                  </a:lnTo>
                  <a:lnTo>
                    <a:pt x="130" y="24"/>
                  </a:lnTo>
                  <a:lnTo>
                    <a:pt x="130" y="26"/>
                  </a:lnTo>
                  <a:lnTo>
                    <a:pt x="130" y="26"/>
                  </a:lnTo>
                  <a:lnTo>
                    <a:pt x="130" y="26"/>
                  </a:lnTo>
                  <a:lnTo>
                    <a:pt x="130" y="26"/>
                  </a:lnTo>
                  <a:lnTo>
                    <a:pt x="130" y="26"/>
                  </a:lnTo>
                  <a:lnTo>
                    <a:pt x="130" y="26"/>
                  </a:lnTo>
                  <a:lnTo>
                    <a:pt x="130" y="29"/>
                  </a:lnTo>
                  <a:lnTo>
                    <a:pt x="130" y="29"/>
                  </a:lnTo>
                  <a:lnTo>
                    <a:pt x="130" y="29"/>
                  </a:lnTo>
                  <a:lnTo>
                    <a:pt x="130" y="29"/>
                  </a:lnTo>
                  <a:lnTo>
                    <a:pt x="130" y="31"/>
                  </a:lnTo>
                  <a:lnTo>
                    <a:pt x="130" y="31"/>
                  </a:lnTo>
                  <a:lnTo>
                    <a:pt x="127" y="31"/>
                  </a:lnTo>
                  <a:lnTo>
                    <a:pt x="127" y="31"/>
                  </a:lnTo>
                  <a:lnTo>
                    <a:pt x="127" y="33"/>
                  </a:lnTo>
                  <a:lnTo>
                    <a:pt x="127" y="33"/>
                  </a:lnTo>
                  <a:lnTo>
                    <a:pt x="127" y="33"/>
                  </a:lnTo>
                  <a:lnTo>
                    <a:pt x="127" y="33"/>
                  </a:lnTo>
                  <a:lnTo>
                    <a:pt x="127" y="33"/>
                  </a:lnTo>
                  <a:lnTo>
                    <a:pt x="127" y="33"/>
                  </a:lnTo>
                  <a:lnTo>
                    <a:pt x="130" y="36"/>
                  </a:lnTo>
                  <a:lnTo>
                    <a:pt x="130" y="36"/>
                  </a:lnTo>
                  <a:lnTo>
                    <a:pt x="130" y="36"/>
                  </a:lnTo>
                  <a:lnTo>
                    <a:pt x="130" y="36"/>
                  </a:lnTo>
                  <a:lnTo>
                    <a:pt x="130" y="36"/>
                  </a:lnTo>
                  <a:lnTo>
                    <a:pt x="130" y="36"/>
                  </a:lnTo>
                  <a:lnTo>
                    <a:pt x="130" y="36"/>
                  </a:lnTo>
                  <a:lnTo>
                    <a:pt x="130" y="36"/>
                  </a:lnTo>
                  <a:lnTo>
                    <a:pt x="127" y="36"/>
                  </a:lnTo>
                  <a:lnTo>
                    <a:pt x="127" y="36"/>
                  </a:lnTo>
                  <a:lnTo>
                    <a:pt x="127" y="38"/>
                  </a:lnTo>
                  <a:lnTo>
                    <a:pt x="127" y="38"/>
                  </a:lnTo>
                  <a:lnTo>
                    <a:pt x="127" y="38"/>
                  </a:lnTo>
                  <a:lnTo>
                    <a:pt x="127" y="38"/>
                  </a:lnTo>
                  <a:lnTo>
                    <a:pt x="127" y="38"/>
                  </a:lnTo>
                  <a:lnTo>
                    <a:pt x="127" y="38"/>
                  </a:lnTo>
                  <a:lnTo>
                    <a:pt x="130" y="38"/>
                  </a:lnTo>
                  <a:lnTo>
                    <a:pt x="130" y="38"/>
                  </a:lnTo>
                  <a:lnTo>
                    <a:pt x="130" y="40"/>
                  </a:lnTo>
                  <a:lnTo>
                    <a:pt x="130" y="40"/>
                  </a:lnTo>
                  <a:lnTo>
                    <a:pt x="127" y="40"/>
                  </a:lnTo>
                  <a:lnTo>
                    <a:pt x="127" y="40"/>
                  </a:lnTo>
                  <a:lnTo>
                    <a:pt x="127" y="40"/>
                  </a:lnTo>
                  <a:lnTo>
                    <a:pt x="127" y="40"/>
                  </a:lnTo>
                  <a:lnTo>
                    <a:pt x="130" y="43"/>
                  </a:lnTo>
                  <a:lnTo>
                    <a:pt x="130" y="43"/>
                  </a:lnTo>
                  <a:lnTo>
                    <a:pt x="127" y="43"/>
                  </a:lnTo>
                  <a:lnTo>
                    <a:pt x="127" y="43"/>
                  </a:lnTo>
                  <a:lnTo>
                    <a:pt x="127" y="45"/>
                  </a:lnTo>
                  <a:lnTo>
                    <a:pt x="127" y="45"/>
                  </a:lnTo>
                  <a:lnTo>
                    <a:pt x="127" y="47"/>
                  </a:lnTo>
                  <a:lnTo>
                    <a:pt x="127" y="47"/>
                  </a:lnTo>
                  <a:lnTo>
                    <a:pt x="127" y="47"/>
                  </a:lnTo>
                  <a:lnTo>
                    <a:pt x="127" y="47"/>
                  </a:lnTo>
                  <a:lnTo>
                    <a:pt x="125" y="47"/>
                  </a:lnTo>
                  <a:lnTo>
                    <a:pt x="125" y="47"/>
                  </a:lnTo>
                  <a:lnTo>
                    <a:pt x="125" y="50"/>
                  </a:lnTo>
                  <a:lnTo>
                    <a:pt x="125" y="50"/>
                  </a:lnTo>
                  <a:lnTo>
                    <a:pt x="123" y="50"/>
                  </a:lnTo>
                  <a:lnTo>
                    <a:pt x="123" y="50"/>
                  </a:lnTo>
                  <a:lnTo>
                    <a:pt x="123" y="50"/>
                  </a:lnTo>
                  <a:lnTo>
                    <a:pt x="123" y="50"/>
                  </a:lnTo>
                  <a:lnTo>
                    <a:pt x="123" y="50"/>
                  </a:lnTo>
                  <a:lnTo>
                    <a:pt x="123" y="50"/>
                  </a:lnTo>
                  <a:lnTo>
                    <a:pt x="123" y="52"/>
                  </a:lnTo>
                  <a:lnTo>
                    <a:pt x="123" y="52"/>
                  </a:lnTo>
                  <a:lnTo>
                    <a:pt x="123" y="52"/>
                  </a:lnTo>
                  <a:lnTo>
                    <a:pt x="123" y="52"/>
                  </a:lnTo>
                  <a:lnTo>
                    <a:pt x="123" y="52"/>
                  </a:lnTo>
                  <a:lnTo>
                    <a:pt x="123" y="52"/>
                  </a:lnTo>
                  <a:lnTo>
                    <a:pt x="120" y="55"/>
                  </a:lnTo>
                  <a:lnTo>
                    <a:pt x="120" y="55"/>
                  </a:lnTo>
                  <a:lnTo>
                    <a:pt x="120" y="55"/>
                  </a:lnTo>
                  <a:lnTo>
                    <a:pt x="120" y="55"/>
                  </a:lnTo>
                  <a:lnTo>
                    <a:pt x="120" y="55"/>
                  </a:lnTo>
                  <a:lnTo>
                    <a:pt x="120" y="55"/>
                  </a:lnTo>
                  <a:lnTo>
                    <a:pt x="120" y="57"/>
                  </a:lnTo>
                  <a:lnTo>
                    <a:pt x="120" y="57"/>
                  </a:lnTo>
                  <a:lnTo>
                    <a:pt x="120" y="59"/>
                  </a:lnTo>
                  <a:lnTo>
                    <a:pt x="120" y="59"/>
                  </a:lnTo>
                  <a:lnTo>
                    <a:pt x="120" y="59"/>
                  </a:lnTo>
                  <a:lnTo>
                    <a:pt x="120" y="59"/>
                  </a:lnTo>
                  <a:lnTo>
                    <a:pt x="120" y="59"/>
                  </a:lnTo>
                  <a:lnTo>
                    <a:pt x="120" y="59"/>
                  </a:lnTo>
                  <a:lnTo>
                    <a:pt x="118" y="62"/>
                  </a:lnTo>
                  <a:lnTo>
                    <a:pt x="118" y="62"/>
                  </a:lnTo>
                  <a:lnTo>
                    <a:pt x="118" y="62"/>
                  </a:lnTo>
                  <a:lnTo>
                    <a:pt x="118" y="62"/>
                  </a:lnTo>
                  <a:lnTo>
                    <a:pt x="118" y="62"/>
                  </a:lnTo>
                  <a:lnTo>
                    <a:pt x="118" y="62"/>
                  </a:lnTo>
                  <a:lnTo>
                    <a:pt x="118" y="64"/>
                  </a:lnTo>
                  <a:lnTo>
                    <a:pt x="118" y="64"/>
                  </a:lnTo>
                  <a:lnTo>
                    <a:pt x="120" y="64"/>
                  </a:lnTo>
                  <a:lnTo>
                    <a:pt x="120" y="64"/>
                  </a:lnTo>
                  <a:lnTo>
                    <a:pt x="120" y="64"/>
                  </a:lnTo>
                  <a:lnTo>
                    <a:pt x="120" y="64"/>
                  </a:lnTo>
                  <a:lnTo>
                    <a:pt x="125" y="69"/>
                  </a:lnTo>
                  <a:lnTo>
                    <a:pt x="125" y="69"/>
                  </a:lnTo>
                  <a:lnTo>
                    <a:pt x="125" y="69"/>
                  </a:lnTo>
                  <a:lnTo>
                    <a:pt x="125" y="69"/>
                  </a:lnTo>
                  <a:lnTo>
                    <a:pt x="125" y="69"/>
                  </a:lnTo>
                  <a:lnTo>
                    <a:pt x="125" y="69"/>
                  </a:lnTo>
                  <a:lnTo>
                    <a:pt x="127" y="71"/>
                  </a:lnTo>
                  <a:lnTo>
                    <a:pt x="127" y="71"/>
                  </a:lnTo>
                  <a:lnTo>
                    <a:pt x="130" y="71"/>
                  </a:lnTo>
                  <a:lnTo>
                    <a:pt x="130" y="71"/>
                  </a:lnTo>
                  <a:lnTo>
                    <a:pt x="130" y="71"/>
                  </a:lnTo>
                  <a:lnTo>
                    <a:pt x="130" y="71"/>
                  </a:lnTo>
                  <a:lnTo>
                    <a:pt x="130" y="73"/>
                  </a:lnTo>
                  <a:lnTo>
                    <a:pt x="130" y="73"/>
                  </a:lnTo>
                  <a:lnTo>
                    <a:pt x="130" y="73"/>
                  </a:lnTo>
                  <a:lnTo>
                    <a:pt x="130" y="73"/>
                  </a:lnTo>
                  <a:lnTo>
                    <a:pt x="132" y="76"/>
                  </a:lnTo>
                  <a:lnTo>
                    <a:pt x="132" y="76"/>
                  </a:lnTo>
                  <a:lnTo>
                    <a:pt x="134" y="76"/>
                  </a:lnTo>
                  <a:lnTo>
                    <a:pt x="134" y="76"/>
                  </a:lnTo>
                  <a:lnTo>
                    <a:pt x="134" y="78"/>
                  </a:lnTo>
                  <a:lnTo>
                    <a:pt x="134" y="78"/>
                  </a:lnTo>
                  <a:lnTo>
                    <a:pt x="134" y="78"/>
                  </a:lnTo>
                  <a:lnTo>
                    <a:pt x="134" y="78"/>
                  </a:lnTo>
                  <a:lnTo>
                    <a:pt x="137" y="78"/>
                  </a:lnTo>
                  <a:lnTo>
                    <a:pt x="137" y="78"/>
                  </a:lnTo>
                  <a:lnTo>
                    <a:pt x="137" y="81"/>
                  </a:lnTo>
                  <a:lnTo>
                    <a:pt x="137" y="81"/>
                  </a:lnTo>
                  <a:lnTo>
                    <a:pt x="139" y="81"/>
                  </a:lnTo>
                  <a:lnTo>
                    <a:pt x="139" y="81"/>
                  </a:lnTo>
                  <a:lnTo>
                    <a:pt x="139" y="83"/>
                  </a:lnTo>
                  <a:lnTo>
                    <a:pt x="139" y="83"/>
                  </a:lnTo>
                  <a:lnTo>
                    <a:pt x="139" y="85"/>
                  </a:lnTo>
                  <a:lnTo>
                    <a:pt x="139" y="85"/>
                  </a:lnTo>
                  <a:lnTo>
                    <a:pt x="139" y="85"/>
                  </a:lnTo>
                  <a:lnTo>
                    <a:pt x="139" y="85"/>
                  </a:lnTo>
                  <a:lnTo>
                    <a:pt x="142" y="88"/>
                  </a:lnTo>
                  <a:lnTo>
                    <a:pt x="142" y="88"/>
                  </a:lnTo>
                  <a:lnTo>
                    <a:pt x="144" y="88"/>
                  </a:lnTo>
                  <a:lnTo>
                    <a:pt x="144" y="88"/>
                  </a:lnTo>
                  <a:lnTo>
                    <a:pt x="144" y="90"/>
                  </a:lnTo>
                  <a:lnTo>
                    <a:pt x="144" y="90"/>
                  </a:lnTo>
                  <a:lnTo>
                    <a:pt x="146" y="90"/>
                  </a:lnTo>
                  <a:lnTo>
                    <a:pt x="146" y="90"/>
                  </a:lnTo>
                  <a:lnTo>
                    <a:pt x="146" y="92"/>
                  </a:lnTo>
                  <a:lnTo>
                    <a:pt x="146" y="92"/>
                  </a:lnTo>
                  <a:lnTo>
                    <a:pt x="149" y="92"/>
                  </a:lnTo>
                  <a:lnTo>
                    <a:pt x="149" y="92"/>
                  </a:lnTo>
                  <a:lnTo>
                    <a:pt x="151" y="95"/>
                  </a:lnTo>
                  <a:lnTo>
                    <a:pt x="151" y="95"/>
                  </a:lnTo>
                  <a:lnTo>
                    <a:pt x="151" y="95"/>
                  </a:lnTo>
                  <a:lnTo>
                    <a:pt x="151" y="95"/>
                  </a:lnTo>
                  <a:lnTo>
                    <a:pt x="151" y="95"/>
                  </a:lnTo>
                  <a:lnTo>
                    <a:pt x="151" y="95"/>
                  </a:lnTo>
                  <a:lnTo>
                    <a:pt x="151" y="95"/>
                  </a:lnTo>
                  <a:lnTo>
                    <a:pt x="151" y="95"/>
                  </a:lnTo>
                  <a:lnTo>
                    <a:pt x="153" y="95"/>
                  </a:lnTo>
                  <a:lnTo>
                    <a:pt x="153" y="95"/>
                  </a:lnTo>
                  <a:lnTo>
                    <a:pt x="153" y="95"/>
                  </a:lnTo>
                  <a:lnTo>
                    <a:pt x="153" y="95"/>
                  </a:lnTo>
                  <a:lnTo>
                    <a:pt x="156" y="97"/>
                  </a:lnTo>
                  <a:lnTo>
                    <a:pt x="156" y="97"/>
                  </a:lnTo>
                  <a:lnTo>
                    <a:pt x="156" y="97"/>
                  </a:lnTo>
                  <a:lnTo>
                    <a:pt x="156" y="97"/>
                  </a:lnTo>
                  <a:lnTo>
                    <a:pt x="158" y="99"/>
                  </a:lnTo>
                  <a:lnTo>
                    <a:pt x="158" y="99"/>
                  </a:lnTo>
                  <a:lnTo>
                    <a:pt x="158" y="99"/>
                  </a:lnTo>
                  <a:lnTo>
                    <a:pt x="158" y="99"/>
                  </a:lnTo>
                  <a:lnTo>
                    <a:pt x="160" y="102"/>
                  </a:lnTo>
                  <a:lnTo>
                    <a:pt x="160" y="102"/>
                  </a:lnTo>
                  <a:lnTo>
                    <a:pt x="160" y="102"/>
                  </a:lnTo>
                  <a:lnTo>
                    <a:pt x="160" y="102"/>
                  </a:lnTo>
                  <a:lnTo>
                    <a:pt x="163" y="102"/>
                  </a:lnTo>
                  <a:lnTo>
                    <a:pt x="163" y="102"/>
                  </a:lnTo>
                  <a:lnTo>
                    <a:pt x="163" y="102"/>
                  </a:lnTo>
                  <a:lnTo>
                    <a:pt x="163" y="102"/>
                  </a:lnTo>
                  <a:lnTo>
                    <a:pt x="165" y="102"/>
                  </a:lnTo>
                  <a:lnTo>
                    <a:pt x="165" y="102"/>
                  </a:lnTo>
                  <a:lnTo>
                    <a:pt x="167" y="102"/>
                  </a:lnTo>
                  <a:lnTo>
                    <a:pt x="167" y="102"/>
                  </a:lnTo>
                  <a:lnTo>
                    <a:pt x="167" y="102"/>
                  </a:lnTo>
                  <a:lnTo>
                    <a:pt x="167" y="102"/>
                  </a:lnTo>
                  <a:lnTo>
                    <a:pt x="170" y="104"/>
                  </a:lnTo>
                  <a:lnTo>
                    <a:pt x="170" y="104"/>
                  </a:lnTo>
                  <a:lnTo>
                    <a:pt x="172" y="104"/>
                  </a:lnTo>
                  <a:lnTo>
                    <a:pt x="172" y="104"/>
                  </a:lnTo>
                  <a:lnTo>
                    <a:pt x="175" y="107"/>
                  </a:lnTo>
                  <a:lnTo>
                    <a:pt x="175" y="107"/>
                  </a:lnTo>
                  <a:lnTo>
                    <a:pt x="175" y="107"/>
                  </a:lnTo>
                  <a:lnTo>
                    <a:pt x="175" y="107"/>
                  </a:lnTo>
                  <a:lnTo>
                    <a:pt x="175" y="107"/>
                  </a:lnTo>
                  <a:lnTo>
                    <a:pt x="175" y="107"/>
                  </a:lnTo>
                  <a:lnTo>
                    <a:pt x="177" y="107"/>
                  </a:lnTo>
                  <a:lnTo>
                    <a:pt x="177" y="107"/>
                  </a:lnTo>
                  <a:lnTo>
                    <a:pt x="177" y="109"/>
                  </a:lnTo>
                  <a:lnTo>
                    <a:pt x="177" y="109"/>
                  </a:lnTo>
                  <a:lnTo>
                    <a:pt x="177" y="109"/>
                  </a:lnTo>
                  <a:lnTo>
                    <a:pt x="177" y="109"/>
                  </a:lnTo>
                  <a:lnTo>
                    <a:pt x="177" y="111"/>
                  </a:lnTo>
                  <a:lnTo>
                    <a:pt x="177" y="111"/>
                  </a:lnTo>
                  <a:lnTo>
                    <a:pt x="177" y="114"/>
                  </a:lnTo>
                  <a:lnTo>
                    <a:pt x="177" y="114"/>
                  </a:lnTo>
                  <a:lnTo>
                    <a:pt x="177" y="116"/>
                  </a:lnTo>
                  <a:lnTo>
                    <a:pt x="177" y="116"/>
                  </a:lnTo>
                  <a:lnTo>
                    <a:pt x="177" y="116"/>
                  </a:lnTo>
                  <a:lnTo>
                    <a:pt x="177" y="116"/>
                  </a:lnTo>
                  <a:lnTo>
                    <a:pt x="177" y="118"/>
                  </a:lnTo>
                  <a:lnTo>
                    <a:pt x="177" y="118"/>
                  </a:lnTo>
                  <a:lnTo>
                    <a:pt x="177" y="118"/>
                  </a:lnTo>
                  <a:lnTo>
                    <a:pt x="177" y="118"/>
                  </a:lnTo>
                  <a:lnTo>
                    <a:pt x="179" y="118"/>
                  </a:lnTo>
                  <a:lnTo>
                    <a:pt x="179" y="118"/>
                  </a:lnTo>
                  <a:lnTo>
                    <a:pt x="182" y="118"/>
                  </a:lnTo>
                  <a:lnTo>
                    <a:pt x="182" y="118"/>
                  </a:lnTo>
                  <a:lnTo>
                    <a:pt x="184" y="121"/>
                  </a:lnTo>
                  <a:lnTo>
                    <a:pt x="184" y="121"/>
                  </a:lnTo>
                  <a:lnTo>
                    <a:pt x="186" y="121"/>
                  </a:lnTo>
                  <a:lnTo>
                    <a:pt x="186" y="121"/>
                  </a:lnTo>
                  <a:lnTo>
                    <a:pt x="186" y="123"/>
                  </a:lnTo>
                  <a:lnTo>
                    <a:pt x="186" y="123"/>
                  </a:lnTo>
                  <a:lnTo>
                    <a:pt x="186" y="125"/>
                  </a:lnTo>
                  <a:lnTo>
                    <a:pt x="186" y="125"/>
                  </a:lnTo>
                  <a:lnTo>
                    <a:pt x="186" y="128"/>
                  </a:lnTo>
                  <a:lnTo>
                    <a:pt x="186" y="128"/>
                  </a:lnTo>
                  <a:lnTo>
                    <a:pt x="189" y="130"/>
                  </a:lnTo>
                  <a:lnTo>
                    <a:pt x="189" y="130"/>
                  </a:lnTo>
                  <a:lnTo>
                    <a:pt x="189" y="130"/>
                  </a:lnTo>
                  <a:lnTo>
                    <a:pt x="189" y="130"/>
                  </a:lnTo>
                  <a:lnTo>
                    <a:pt x="191" y="133"/>
                  </a:lnTo>
                  <a:lnTo>
                    <a:pt x="191" y="133"/>
                  </a:lnTo>
                  <a:lnTo>
                    <a:pt x="191" y="133"/>
                  </a:lnTo>
                  <a:lnTo>
                    <a:pt x="191" y="133"/>
                  </a:lnTo>
                  <a:lnTo>
                    <a:pt x="191" y="135"/>
                  </a:lnTo>
                  <a:lnTo>
                    <a:pt x="191" y="135"/>
                  </a:lnTo>
                  <a:lnTo>
                    <a:pt x="193" y="137"/>
                  </a:lnTo>
                  <a:lnTo>
                    <a:pt x="193" y="137"/>
                  </a:lnTo>
                  <a:lnTo>
                    <a:pt x="193" y="137"/>
                  </a:lnTo>
                  <a:lnTo>
                    <a:pt x="193" y="137"/>
                  </a:lnTo>
                  <a:lnTo>
                    <a:pt x="196" y="137"/>
                  </a:lnTo>
                  <a:lnTo>
                    <a:pt x="196" y="137"/>
                  </a:lnTo>
                  <a:lnTo>
                    <a:pt x="196" y="140"/>
                  </a:lnTo>
                  <a:lnTo>
                    <a:pt x="196" y="140"/>
                  </a:lnTo>
                  <a:lnTo>
                    <a:pt x="198" y="140"/>
                  </a:lnTo>
                  <a:lnTo>
                    <a:pt x="198" y="140"/>
                  </a:lnTo>
                  <a:lnTo>
                    <a:pt x="201" y="140"/>
                  </a:lnTo>
                  <a:lnTo>
                    <a:pt x="201" y="140"/>
                  </a:lnTo>
                  <a:lnTo>
                    <a:pt x="201" y="142"/>
                  </a:lnTo>
                  <a:lnTo>
                    <a:pt x="201" y="142"/>
                  </a:lnTo>
                  <a:lnTo>
                    <a:pt x="201" y="142"/>
                  </a:lnTo>
                  <a:lnTo>
                    <a:pt x="201" y="142"/>
                  </a:lnTo>
                  <a:lnTo>
                    <a:pt x="201" y="144"/>
                  </a:lnTo>
                  <a:lnTo>
                    <a:pt x="201" y="144"/>
                  </a:lnTo>
                  <a:lnTo>
                    <a:pt x="201" y="144"/>
                  </a:lnTo>
                  <a:lnTo>
                    <a:pt x="201" y="144"/>
                  </a:lnTo>
                  <a:lnTo>
                    <a:pt x="203" y="144"/>
                  </a:lnTo>
                  <a:lnTo>
                    <a:pt x="203" y="144"/>
                  </a:lnTo>
                  <a:lnTo>
                    <a:pt x="205" y="147"/>
                  </a:lnTo>
                  <a:lnTo>
                    <a:pt x="205" y="147"/>
                  </a:lnTo>
                  <a:lnTo>
                    <a:pt x="205" y="147"/>
                  </a:lnTo>
                  <a:lnTo>
                    <a:pt x="205" y="147"/>
                  </a:lnTo>
                  <a:lnTo>
                    <a:pt x="208" y="147"/>
                  </a:lnTo>
                  <a:lnTo>
                    <a:pt x="208" y="147"/>
                  </a:lnTo>
                  <a:lnTo>
                    <a:pt x="208" y="144"/>
                  </a:lnTo>
                  <a:lnTo>
                    <a:pt x="208" y="144"/>
                  </a:lnTo>
                  <a:lnTo>
                    <a:pt x="210" y="144"/>
                  </a:lnTo>
                  <a:lnTo>
                    <a:pt x="210" y="144"/>
                  </a:lnTo>
                  <a:lnTo>
                    <a:pt x="212" y="144"/>
                  </a:lnTo>
                  <a:lnTo>
                    <a:pt x="212" y="144"/>
                  </a:lnTo>
                  <a:lnTo>
                    <a:pt x="212" y="144"/>
                  </a:lnTo>
                  <a:lnTo>
                    <a:pt x="212" y="144"/>
                  </a:lnTo>
                  <a:lnTo>
                    <a:pt x="215" y="147"/>
                  </a:lnTo>
                  <a:lnTo>
                    <a:pt x="215" y="147"/>
                  </a:lnTo>
                  <a:lnTo>
                    <a:pt x="215" y="147"/>
                  </a:lnTo>
                  <a:lnTo>
                    <a:pt x="215" y="147"/>
                  </a:lnTo>
                  <a:lnTo>
                    <a:pt x="217" y="147"/>
                  </a:lnTo>
                  <a:lnTo>
                    <a:pt x="217" y="147"/>
                  </a:lnTo>
                  <a:lnTo>
                    <a:pt x="217" y="147"/>
                  </a:lnTo>
                  <a:lnTo>
                    <a:pt x="217" y="147"/>
                  </a:lnTo>
                  <a:lnTo>
                    <a:pt x="217" y="147"/>
                  </a:lnTo>
                  <a:lnTo>
                    <a:pt x="217" y="147"/>
                  </a:lnTo>
                  <a:lnTo>
                    <a:pt x="219" y="149"/>
                  </a:lnTo>
                  <a:lnTo>
                    <a:pt x="219" y="149"/>
                  </a:lnTo>
                  <a:lnTo>
                    <a:pt x="222" y="151"/>
                  </a:lnTo>
                  <a:lnTo>
                    <a:pt x="222" y="151"/>
                  </a:lnTo>
                  <a:lnTo>
                    <a:pt x="222" y="151"/>
                  </a:lnTo>
                  <a:lnTo>
                    <a:pt x="222" y="151"/>
                  </a:lnTo>
                  <a:lnTo>
                    <a:pt x="224" y="151"/>
                  </a:lnTo>
                  <a:lnTo>
                    <a:pt x="224" y="151"/>
                  </a:lnTo>
                  <a:lnTo>
                    <a:pt x="224" y="151"/>
                  </a:lnTo>
                  <a:lnTo>
                    <a:pt x="224" y="151"/>
                  </a:lnTo>
                  <a:lnTo>
                    <a:pt x="227" y="151"/>
                  </a:lnTo>
                  <a:lnTo>
                    <a:pt x="227" y="151"/>
                  </a:lnTo>
                  <a:lnTo>
                    <a:pt x="231" y="151"/>
                  </a:lnTo>
                  <a:lnTo>
                    <a:pt x="231" y="151"/>
                  </a:lnTo>
                  <a:lnTo>
                    <a:pt x="234" y="151"/>
                  </a:lnTo>
                  <a:lnTo>
                    <a:pt x="234" y="151"/>
                  </a:lnTo>
                  <a:lnTo>
                    <a:pt x="234" y="151"/>
                  </a:lnTo>
                  <a:lnTo>
                    <a:pt x="234" y="151"/>
                  </a:lnTo>
                  <a:lnTo>
                    <a:pt x="236" y="151"/>
                  </a:lnTo>
                  <a:lnTo>
                    <a:pt x="236" y="151"/>
                  </a:lnTo>
                  <a:lnTo>
                    <a:pt x="236" y="151"/>
                  </a:lnTo>
                  <a:lnTo>
                    <a:pt x="236" y="151"/>
                  </a:lnTo>
                  <a:lnTo>
                    <a:pt x="238" y="154"/>
                  </a:lnTo>
                  <a:lnTo>
                    <a:pt x="238" y="154"/>
                  </a:lnTo>
                  <a:lnTo>
                    <a:pt x="238" y="154"/>
                  </a:lnTo>
                  <a:lnTo>
                    <a:pt x="238" y="154"/>
                  </a:lnTo>
                  <a:lnTo>
                    <a:pt x="238" y="156"/>
                  </a:lnTo>
                  <a:lnTo>
                    <a:pt x="238" y="156"/>
                  </a:lnTo>
                  <a:lnTo>
                    <a:pt x="238" y="156"/>
                  </a:lnTo>
                  <a:lnTo>
                    <a:pt x="238" y="156"/>
                  </a:lnTo>
                  <a:lnTo>
                    <a:pt x="236" y="159"/>
                  </a:lnTo>
                  <a:lnTo>
                    <a:pt x="236" y="159"/>
                  </a:lnTo>
                  <a:lnTo>
                    <a:pt x="236" y="159"/>
                  </a:lnTo>
                  <a:lnTo>
                    <a:pt x="236" y="159"/>
                  </a:lnTo>
                  <a:lnTo>
                    <a:pt x="271" y="159"/>
                  </a:lnTo>
                  <a:lnTo>
                    <a:pt x="271" y="159"/>
                  </a:lnTo>
                  <a:lnTo>
                    <a:pt x="274" y="159"/>
                  </a:lnTo>
                  <a:lnTo>
                    <a:pt x="274" y="159"/>
                  </a:lnTo>
                  <a:lnTo>
                    <a:pt x="354" y="159"/>
                  </a:lnTo>
                  <a:lnTo>
                    <a:pt x="354" y="159"/>
                  </a:lnTo>
                  <a:lnTo>
                    <a:pt x="354" y="159"/>
                  </a:lnTo>
                  <a:lnTo>
                    <a:pt x="354" y="159"/>
                  </a:lnTo>
                  <a:lnTo>
                    <a:pt x="430" y="159"/>
                  </a:lnTo>
                  <a:lnTo>
                    <a:pt x="430" y="159"/>
                  </a:lnTo>
                  <a:lnTo>
                    <a:pt x="439" y="159"/>
                  </a:lnTo>
                  <a:lnTo>
                    <a:pt x="439" y="159"/>
                  </a:lnTo>
                  <a:lnTo>
                    <a:pt x="439" y="161"/>
                  </a:lnTo>
                  <a:lnTo>
                    <a:pt x="439" y="161"/>
                  </a:lnTo>
                  <a:lnTo>
                    <a:pt x="437" y="161"/>
                  </a:lnTo>
                  <a:lnTo>
                    <a:pt x="437" y="161"/>
                  </a:lnTo>
                  <a:lnTo>
                    <a:pt x="434" y="163"/>
                  </a:lnTo>
                  <a:lnTo>
                    <a:pt x="434" y="163"/>
                  </a:lnTo>
                  <a:lnTo>
                    <a:pt x="434" y="163"/>
                  </a:lnTo>
                  <a:lnTo>
                    <a:pt x="434" y="163"/>
                  </a:lnTo>
                  <a:lnTo>
                    <a:pt x="434" y="166"/>
                  </a:lnTo>
                  <a:lnTo>
                    <a:pt x="434" y="166"/>
                  </a:lnTo>
                  <a:lnTo>
                    <a:pt x="434" y="168"/>
                  </a:lnTo>
                  <a:lnTo>
                    <a:pt x="434" y="168"/>
                  </a:lnTo>
                  <a:lnTo>
                    <a:pt x="434" y="168"/>
                  </a:lnTo>
                  <a:lnTo>
                    <a:pt x="434" y="168"/>
                  </a:lnTo>
                  <a:lnTo>
                    <a:pt x="434" y="170"/>
                  </a:lnTo>
                  <a:lnTo>
                    <a:pt x="434" y="170"/>
                  </a:lnTo>
                  <a:lnTo>
                    <a:pt x="434" y="173"/>
                  </a:lnTo>
                  <a:lnTo>
                    <a:pt x="434" y="173"/>
                  </a:lnTo>
                  <a:lnTo>
                    <a:pt x="434" y="173"/>
                  </a:lnTo>
                  <a:lnTo>
                    <a:pt x="434" y="173"/>
                  </a:lnTo>
                  <a:lnTo>
                    <a:pt x="434" y="175"/>
                  </a:lnTo>
                  <a:lnTo>
                    <a:pt x="434" y="175"/>
                  </a:lnTo>
                  <a:lnTo>
                    <a:pt x="434" y="177"/>
                  </a:lnTo>
                  <a:lnTo>
                    <a:pt x="434" y="177"/>
                  </a:lnTo>
                  <a:lnTo>
                    <a:pt x="434" y="180"/>
                  </a:lnTo>
                  <a:lnTo>
                    <a:pt x="434" y="180"/>
                  </a:lnTo>
                  <a:lnTo>
                    <a:pt x="434" y="182"/>
                  </a:lnTo>
                  <a:lnTo>
                    <a:pt x="434" y="182"/>
                  </a:lnTo>
                  <a:lnTo>
                    <a:pt x="432" y="182"/>
                  </a:lnTo>
                  <a:lnTo>
                    <a:pt x="432" y="182"/>
                  </a:lnTo>
                  <a:lnTo>
                    <a:pt x="432" y="184"/>
                  </a:lnTo>
                  <a:lnTo>
                    <a:pt x="432" y="184"/>
                  </a:lnTo>
                  <a:lnTo>
                    <a:pt x="430" y="184"/>
                  </a:lnTo>
                  <a:lnTo>
                    <a:pt x="430" y="184"/>
                  </a:lnTo>
                  <a:lnTo>
                    <a:pt x="427" y="184"/>
                  </a:lnTo>
                  <a:lnTo>
                    <a:pt x="427" y="184"/>
                  </a:lnTo>
                  <a:lnTo>
                    <a:pt x="427" y="184"/>
                  </a:lnTo>
                  <a:lnTo>
                    <a:pt x="427" y="184"/>
                  </a:lnTo>
                  <a:lnTo>
                    <a:pt x="425" y="184"/>
                  </a:lnTo>
                  <a:lnTo>
                    <a:pt x="425" y="184"/>
                  </a:lnTo>
                  <a:lnTo>
                    <a:pt x="425" y="184"/>
                  </a:lnTo>
                  <a:lnTo>
                    <a:pt x="425" y="184"/>
                  </a:lnTo>
                  <a:lnTo>
                    <a:pt x="425" y="184"/>
                  </a:lnTo>
                  <a:lnTo>
                    <a:pt x="425" y="184"/>
                  </a:lnTo>
                  <a:lnTo>
                    <a:pt x="423" y="184"/>
                  </a:lnTo>
                  <a:lnTo>
                    <a:pt x="423" y="184"/>
                  </a:lnTo>
                  <a:lnTo>
                    <a:pt x="423" y="187"/>
                  </a:lnTo>
                  <a:lnTo>
                    <a:pt x="423" y="187"/>
                  </a:lnTo>
                  <a:lnTo>
                    <a:pt x="420" y="187"/>
                  </a:lnTo>
                  <a:lnTo>
                    <a:pt x="420" y="187"/>
                  </a:lnTo>
                  <a:lnTo>
                    <a:pt x="420" y="187"/>
                  </a:lnTo>
                  <a:lnTo>
                    <a:pt x="420" y="187"/>
                  </a:lnTo>
                  <a:lnTo>
                    <a:pt x="418" y="187"/>
                  </a:lnTo>
                  <a:lnTo>
                    <a:pt x="418" y="187"/>
                  </a:lnTo>
                  <a:lnTo>
                    <a:pt x="416" y="187"/>
                  </a:lnTo>
                  <a:lnTo>
                    <a:pt x="416" y="187"/>
                  </a:lnTo>
                  <a:lnTo>
                    <a:pt x="416" y="187"/>
                  </a:lnTo>
                  <a:lnTo>
                    <a:pt x="416" y="187"/>
                  </a:lnTo>
                  <a:lnTo>
                    <a:pt x="416" y="187"/>
                  </a:lnTo>
                  <a:lnTo>
                    <a:pt x="416" y="187"/>
                  </a:lnTo>
                  <a:lnTo>
                    <a:pt x="416" y="189"/>
                  </a:lnTo>
                  <a:lnTo>
                    <a:pt x="416" y="189"/>
                  </a:lnTo>
                  <a:lnTo>
                    <a:pt x="413" y="189"/>
                  </a:lnTo>
                  <a:lnTo>
                    <a:pt x="413" y="189"/>
                  </a:lnTo>
                  <a:lnTo>
                    <a:pt x="413" y="192"/>
                  </a:lnTo>
                  <a:lnTo>
                    <a:pt x="413" y="192"/>
                  </a:lnTo>
                  <a:lnTo>
                    <a:pt x="413" y="192"/>
                  </a:lnTo>
                  <a:lnTo>
                    <a:pt x="413" y="192"/>
                  </a:lnTo>
                  <a:lnTo>
                    <a:pt x="413" y="192"/>
                  </a:lnTo>
                  <a:lnTo>
                    <a:pt x="413" y="192"/>
                  </a:lnTo>
                  <a:lnTo>
                    <a:pt x="413" y="192"/>
                  </a:lnTo>
                  <a:lnTo>
                    <a:pt x="413" y="192"/>
                  </a:lnTo>
                  <a:lnTo>
                    <a:pt x="411" y="194"/>
                  </a:lnTo>
                  <a:lnTo>
                    <a:pt x="411" y="194"/>
                  </a:lnTo>
                  <a:lnTo>
                    <a:pt x="411" y="196"/>
                  </a:lnTo>
                  <a:lnTo>
                    <a:pt x="411" y="196"/>
                  </a:lnTo>
                  <a:lnTo>
                    <a:pt x="413" y="196"/>
                  </a:lnTo>
                  <a:lnTo>
                    <a:pt x="413" y="196"/>
                  </a:lnTo>
                  <a:lnTo>
                    <a:pt x="413" y="199"/>
                  </a:lnTo>
                  <a:lnTo>
                    <a:pt x="413" y="199"/>
                  </a:lnTo>
                  <a:lnTo>
                    <a:pt x="413" y="199"/>
                  </a:lnTo>
                  <a:lnTo>
                    <a:pt x="413" y="199"/>
                  </a:lnTo>
                  <a:lnTo>
                    <a:pt x="413" y="199"/>
                  </a:lnTo>
                  <a:lnTo>
                    <a:pt x="413" y="199"/>
                  </a:lnTo>
                  <a:lnTo>
                    <a:pt x="416" y="201"/>
                  </a:lnTo>
                  <a:lnTo>
                    <a:pt x="416" y="201"/>
                  </a:lnTo>
                  <a:lnTo>
                    <a:pt x="418" y="201"/>
                  </a:lnTo>
                  <a:lnTo>
                    <a:pt x="418" y="201"/>
                  </a:lnTo>
                  <a:lnTo>
                    <a:pt x="418" y="201"/>
                  </a:lnTo>
                  <a:lnTo>
                    <a:pt x="418" y="201"/>
                  </a:lnTo>
                  <a:lnTo>
                    <a:pt x="418" y="203"/>
                  </a:lnTo>
                  <a:lnTo>
                    <a:pt x="418" y="203"/>
                  </a:lnTo>
                  <a:lnTo>
                    <a:pt x="420" y="203"/>
                  </a:lnTo>
                  <a:lnTo>
                    <a:pt x="420" y="203"/>
                  </a:lnTo>
                  <a:lnTo>
                    <a:pt x="420" y="203"/>
                  </a:lnTo>
                  <a:lnTo>
                    <a:pt x="420" y="203"/>
                  </a:lnTo>
                  <a:lnTo>
                    <a:pt x="423" y="203"/>
                  </a:lnTo>
                  <a:lnTo>
                    <a:pt x="423" y="203"/>
                  </a:lnTo>
                  <a:lnTo>
                    <a:pt x="423" y="203"/>
                  </a:lnTo>
                  <a:lnTo>
                    <a:pt x="423" y="203"/>
                  </a:lnTo>
                  <a:lnTo>
                    <a:pt x="423" y="203"/>
                  </a:lnTo>
                  <a:lnTo>
                    <a:pt x="423" y="203"/>
                  </a:lnTo>
                  <a:lnTo>
                    <a:pt x="425" y="203"/>
                  </a:lnTo>
                  <a:lnTo>
                    <a:pt x="425" y="203"/>
                  </a:lnTo>
                  <a:lnTo>
                    <a:pt x="425" y="203"/>
                  </a:lnTo>
                  <a:lnTo>
                    <a:pt x="425" y="203"/>
                  </a:lnTo>
                  <a:lnTo>
                    <a:pt x="425" y="201"/>
                  </a:lnTo>
                  <a:lnTo>
                    <a:pt x="425" y="201"/>
                  </a:lnTo>
                  <a:lnTo>
                    <a:pt x="427" y="201"/>
                  </a:lnTo>
                  <a:lnTo>
                    <a:pt x="427" y="201"/>
                  </a:lnTo>
                  <a:lnTo>
                    <a:pt x="427" y="201"/>
                  </a:lnTo>
                  <a:lnTo>
                    <a:pt x="427" y="201"/>
                  </a:lnTo>
                  <a:lnTo>
                    <a:pt x="427" y="203"/>
                  </a:lnTo>
                  <a:lnTo>
                    <a:pt x="427" y="203"/>
                  </a:lnTo>
                  <a:lnTo>
                    <a:pt x="427" y="206"/>
                  </a:lnTo>
                  <a:lnTo>
                    <a:pt x="427" y="206"/>
                  </a:lnTo>
                  <a:lnTo>
                    <a:pt x="430" y="206"/>
                  </a:lnTo>
                  <a:lnTo>
                    <a:pt x="430" y="206"/>
                  </a:lnTo>
                  <a:lnTo>
                    <a:pt x="430" y="208"/>
                  </a:lnTo>
                  <a:lnTo>
                    <a:pt x="430" y="208"/>
                  </a:lnTo>
                  <a:lnTo>
                    <a:pt x="430" y="208"/>
                  </a:lnTo>
                  <a:lnTo>
                    <a:pt x="430" y="208"/>
                  </a:lnTo>
                  <a:lnTo>
                    <a:pt x="430" y="208"/>
                  </a:lnTo>
                  <a:lnTo>
                    <a:pt x="430" y="208"/>
                  </a:lnTo>
                  <a:lnTo>
                    <a:pt x="427" y="208"/>
                  </a:lnTo>
                  <a:lnTo>
                    <a:pt x="427" y="208"/>
                  </a:lnTo>
                  <a:lnTo>
                    <a:pt x="427" y="208"/>
                  </a:lnTo>
                  <a:lnTo>
                    <a:pt x="427" y="208"/>
                  </a:lnTo>
                  <a:lnTo>
                    <a:pt x="425" y="208"/>
                  </a:lnTo>
                  <a:lnTo>
                    <a:pt x="425" y="208"/>
                  </a:lnTo>
                  <a:lnTo>
                    <a:pt x="425" y="208"/>
                  </a:lnTo>
                  <a:lnTo>
                    <a:pt x="425" y="208"/>
                  </a:lnTo>
                  <a:lnTo>
                    <a:pt x="425" y="210"/>
                  </a:lnTo>
                  <a:lnTo>
                    <a:pt x="425" y="210"/>
                  </a:lnTo>
                  <a:lnTo>
                    <a:pt x="425" y="210"/>
                  </a:lnTo>
                  <a:lnTo>
                    <a:pt x="425" y="210"/>
                  </a:lnTo>
                  <a:lnTo>
                    <a:pt x="425" y="210"/>
                  </a:lnTo>
                  <a:lnTo>
                    <a:pt x="425" y="210"/>
                  </a:lnTo>
                  <a:lnTo>
                    <a:pt x="423" y="210"/>
                  </a:lnTo>
                  <a:lnTo>
                    <a:pt x="423" y="210"/>
                  </a:lnTo>
                  <a:lnTo>
                    <a:pt x="423" y="213"/>
                  </a:lnTo>
                  <a:lnTo>
                    <a:pt x="423" y="213"/>
                  </a:lnTo>
                  <a:lnTo>
                    <a:pt x="423" y="213"/>
                  </a:lnTo>
                  <a:lnTo>
                    <a:pt x="423" y="213"/>
                  </a:lnTo>
                  <a:lnTo>
                    <a:pt x="423" y="215"/>
                  </a:lnTo>
                  <a:lnTo>
                    <a:pt x="423" y="215"/>
                  </a:lnTo>
                  <a:lnTo>
                    <a:pt x="420" y="215"/>
                  </a:lnTo>
                  <a:lnTo>
                    <a:pt x="420" y="215"/>
                  </a:lnTo>
                  <a:lnTo>
                    <a:pt x="420" y="218"/>
                  </a:lnTo>
                  <a:lnTo>
                    <a:pt x="420" y="218"/>
                  </a:lnTo>
                  <a:lnTo>
                    <a:pt x="418" y="218"/>
                  </a:lnTo>
                  <a:lnTo>
                    <a:pt x="418" y="218"/>
                  </a:lnTo>
                  <a:lnTo>
                    <a:pt x="418" y="220"/>
                  </a:lnTo>
                  <a:lnTo>
                    <a:pt x="418" y="220"/>
                  </a:lnTo>
                  <a:lnTo>
                    <a:pt x="418" y="220"/>
                  </a:lnTo>
                  <a:lnTo>
                    <a:pt x="418" y="220"/>
                  </a:lnTo>
                  <a:lnTo>
                    <a:pt x="418" y="220"/>
                  </a:lnTo>
                  <a:lnTo>
                    <a:pt x="418" y="220"/>
                  </a:lnTo>
                  <a:lnTo>
                    <a:pt x="418" y="222"/>
                  </a:lnTo>
                  <a:lnTo>
                    <a:pt x="418" y="222"/>
                  </a:lnTo>
                  <a:lnTo>
                    <a:pt x="420" y="222"/>
                  </a:lnTo>
                  <a:lnTo>
                    <a:pt x="420" y="222"/>
                  </a:lnTo>
                  <a:lnTo>
                    <a:pt x="420" y="222"/>
                  </a:lnTo>
                  <a:lnTo>
                    <a:pt x="420" y="222"/>
                  </a:lnTo>
                  <a:lnTo>
                    <a:pt x="420" y="222"/>
                  </a:lnTo>
                  <a:lnTo>
                    <a:pt x="420" y="222"/>
                  </a:lnTo>
                  <a:lnTo>
                    <a:pt x="420" y="225"/>
                  </a:lnTo>
                  <a:lnTo>
                    <a:pt x="420" y="225"/>
                  </a:lnTo>
                  <a:lnTo>
                    <a:pt x="420" y="225"/>
                  </a:lnTo>
                  <a:lnTo>
                    <a:pt x="420" y="225"/>
                  </a:lnTo>
                  <a:lnTo>
                    <a:pt x="420" y="227"/>
                  </a:lnTo>
                  <a:lnTo>
                    <a:pt x="420" y="227"/>
                  </a:lnTo>
                  <a:lnTo>
                    <a:pt x="420" y="227"/>
                  </a:lnTo>
                  <a:lnTo>
                    <a:pt x="420" y="227"/>
                  </a:lnTo>
                  <a:lnTo>
                    <a:pt x="420" y="229"/>
                  </a:lnTo>
                  <a:lnTo>
                    <a:pt x="420" y="229"/>
                  </a:lnTo>
                  <a:lnTo>
                    <a:pt x="420" y="232"/>
                  </a:lnTo>
                  <a:lnTo>
                    <a:pt x="420" y="232"/>
                  </a:lnTo>
                  <a:lnTo>
                    <a:pt x="420" y="232"/>
                  </a:lnTo>
                  <a:lnTo>
                    <a:pt x="420" y="232"/>
                  </a:lnTo>
                  <a:lnTo>
                    <a:pt x="420" y="234"/>
                  </a:lnTo>
                  <a:lnTo>
                    <a:pt x="420" y="234"/>
                  </a:lnTo>
                  <a:lnTo>
                    <a:pt x="420" y="234"/>
                  </a:lnTo>
                  <a:lnTo>
                    <a:pt x="420" y="234"/>
                  </a:lnTo>
                  <a:lnTo>
                    <a:pt x="420" y="234"/>
                  </a:lnTo>
                  <a:lnTo>
                    <a:pt x="420" y="234"/>
                  </a:lnTo>
                  <a:lnTo>
                    <a:pt x="423" y="236"/>
                  </a:lnTo>
                  <a:lnTo>
                    <a:pt x="423" y="236"/>
                  </a:lnTo>
                  <a:lnTo>
                    <a:pt x="423" y="236"/>
                  </a:lnTo>
                  <a:lnTo>
                    <a:pt x="423" y="236"/>
                  </a:lnTo>
                  <a:lnTo>
                    <a:pt x="420" y="236"/>
                  </a:lnTo>
                  <a:lnTo>
                    <a:pt x="420" y="236"/>
                  </a:lnTo>
                  <a:lnTo>
                    <a:pt x="420" y="239"/>
                  </a:lnTo>
                  <a:lnTo>
                    <a:pt x="420" y="239"/>
                  </a:lnTo>
                  <a:lnTo>
                    <a:pt x="420" y="239"/>
                  </a:lnTo>
                  <a:lnTo>
                    <a:pt x="420" y="239"/>
                  </a:lnTo>
                  <a:lnTo>
                    <a:pt x="418" y="239"/>
                  </a:lnTo>
                  <a:lnTo>
                    <a:pt x="418" y="239"/>
                  </a:lnTo>
                  <a:lnTo>
                    <a:pt x="373" y="239"/>
                  </a:lnTo>
                  <a:lnTo>
                    <a:pt x="373" y="239"/>
                  </a:lnTo>
                  <a:lnTo>
                    <a:pt x="373" y="239"/>
                  </a:lnTo>
                  <a:lnTo>
                    <a:pt x="373" y="239"/>
                  </a:lnTo>
                  <a:lnTo>
                    <a:pt x="371" y="239"/>
                  </a:lnTo>
                  <a:lnTo>
                    <a:pt x="371" y="239"/>
                  </a:lnTo>
                  <a:lnTo>
                    <a:pt x="371" y="239"/>
                  </a:lnTo>
                  <a:lnTo>
                    <a:pt x="371" y="239"/>
                  </a:lnTo>
                  <a:lnTo>
                    <a:pt x="371" y="239"/>
                  </a:lnTo>
                  <a:lnTo>
                    <a:pt x="371" y="239"/>
                  </a:lnTo>
                  <a:lnTo>
                    <a:pt x="368" y="239"/>
                  </a:lnTo>
                  <a:lnTo>
                    <a:pt x="368" y="239"/>
                  </a:lnTo>
                  <a:lnTo>
                    <a:pt x="368" y="239"/>
                  </a:lnTo>
                  <a:lnTo>
                    <a:pt x="368" y="239"/>
                  </a:lnTo>
                  <a:lnTo>
                    <a:pt x="366" y="239"/>
                  </a:lnTo>
                  <a:lnTo>
                    <a:pt x="366" y="239"/>
                  </a:lnTo>
                  <a:lnTo>
                    <a:pt x="364" y="236"/>
                  </a:lnTo>
                  <a:lnTo>
                    <a:pt x="364" y="236"/>
                  </a:lnTo>
                  <a:lnTo>
                    <a:pt x="364" y="236"/>
                  </a:lnTo>
                  <a:lnTo>
                    <a:pt x="364" y="236"/>
                  </a:lnTo>
                  <a:lnTo>
                    <a:pt x="364" y="236"/>
                  </a:lnTo>
                  <a:lnTo>
                    <a:pt x="364" y="236"/>
                  </a:lnTo>
                  <a:lnTo>
                    <a:pt x="364" y="236"/>
                  </a:lnTo>
                  <a:lnTo>
                    <a:pt x="364" y="236"/>
                  </a:lnTo>
                  <a:lnTo>
                    <a:pt x="361" y="236"/>
                  </a:lnTo>
                  <a:lnTo>
                    <a:pt x="361" y="236"/>
                  </a:lnTo>
                  <a:lnTo>
                    <a:pt x="361" y="236"/>
                  </a:lnTo>
                  <a:lnTo>
                    <a:pt x="361" y="236"/>
                  </a:lnTo>
                  <a:lnTo>
                    <a:pt x="359" y="236"/>
                  </a:lnTo>
                  <a:lnTo>
                    <a:pt x="359" y="236"/>
                  </a:lnTo>
                  <a:lnTo>
                    <a:pt x="359" y="239"/>
                  </a:lnTo>
                  <a:lnTo>
                    <a:pt x="359" y="239"/>
                  </a:lnTo>
                  <a:lnTo>
                    <a:pt x="359" y="239"/>
                  </a:lnTo>
                  <a:lnTo>
                    <a:pt x="359" y="239"/>
                  </a:lnTo>
                  <a:lnTo>
                    <a:pt x="359" y="239"/>
                  </a:lnTo>
                  <a:lnTo>
                    <a:pt x="359" y="239"/>
                  </a:lnTo>
                  <a:lnTo>
                    <a:pt x="356" y="239"/>
                  </a:lnTo>
                  <a:lnTo>
                    <a:pt x="356" y="239"/>
                  </a:lnTo>
                  <a:lnTo>
                    <a:pt x="356" y="239"/>
                  </a:lnTo>
                  <a:lnTo>
                    <a:pt x="356" y="239"/>
                  </a:lnTo>
                  <a:lnTo>
                    <a:pt x="354" y="236"/>
                  </a:lnTo>
                  <a:lnTo>
                    <a:pt x="354" y="236"/>
                  </a:lnTo>
                  <a:lnTo>
                    <a:pt x="354" y="236"/>
                  </a:lnTo>
                  <a:lnTo>
                    <a:pt x="354" y="236"/>
                  </a:lnTo>
                  <a:lnTo>
                    <a:pt x="352" y="236"/>
                  </a:lnTo>
                  <a:lnTo>
                    <a:pt x="352" y="236"/>
                  </a:lnTo>
                  <a:lnTo>
                    <a:pt x="352" y="236"/>
                  </a:lnTo>
                  <a:lnTo>
                    <a:pt x="352" y="236"/>
                  </a:lnTo>
                  <a:lnTo>
                    <a:pt x="349" y="236"/>
                  </a:lnTo>
                  <a:lnTo>
                    <a:pt x="349" y="236"/>
                  </a:lnTo>
                  <a:lnTo>
                    <a:pt x="347" y="239"/>
                  </a:lnTo>
                  <a:lnTo>
                    <a:pt x="347" y="239"/>
                  </a:lnTo>
                  <a:lnTo>
                    <a:pt x="347" y="239"/>
                  </a:lnTo>
                  <a:lnTo>
                    <a:pt x="347" y="239"/>
                  </a:lnTo>
                  <a:lnTo>
                    <a:pt x="347" y="239"/>
                  </a:lnTo>
                  <a:lnTo>
                    <a:pt x="347" y="239"/>
                  </a:lnTo>
                  <a:lnTo>
                    <a:pt x="347" y="239"/>
                  </a:lnTo>
                  <a:lnTo>
                    <a:pt x="347" y="239"/>
                  </a:lnTo>
                  <a:lnTo>
                    <a:pt x="347" y="239"/>
                  </a:lnTo>
                  <a:lnTo>
                    <a:pt x="347" y="239"/>
                  </a:lnTo>
                  <a:lnTo>
                    <a:pt x="345" y="239"/>
                  </a:lnTo>
                  <a:lnTo>
                    <a:pt x="345" y="239"/>
                  </a:lnTo>
                  <a:lnTo>
                    <a:pt x="345" y="236"/>
                  </a:lnTo>
                  <a:lnTo>
                    <a:pt x="345" y="236"/>
                  </a:lnTo>
                  <a:lnTo>
                    <a:pt x="342" y="236"/>
                  </a:lnTo>
                  <a:lnTo>
                    <a:pt x="342" y="236"/>
                  </a:lnTo>
                  <a:lnTo>
                    <a:pt x="342" y="236"/>
                  </a:lnTo>
                  <a:lnTo>
                    <a:pt x="342" y="236"/>
                  </a:lnTo>
                  <a:lnTo>
                    <a:pt x="342" y="236"/>
                  </a:lnTo>
                  <a:lnTo>
                    <a:pt x="342" y="236"/>
                  </a:lnTo>
                  <a:lnTo>
                    <a:pt x="342" y="236"/>
                  </a:lnTo>
                  <a:lnTo>
                    <a:pt x="342" y="236"/>
                  </a:lnTo>
                  <a:lnTo>
                    <a:pt x="340" y="234"/>
                  </a:lnTo>
                  <a:lnTo>
                    <a:pt x="340" y="234"/>
                  </a:lnTo>
                  <a:lnTo>
                    <a:pt x="338" y="234"/>
                  </a:lnTo>
                  <a:lnTo>
                    <a:pt x="338" y="234"/>
                  </a:lnTo>
                  <a:lnTo>
                    <a:pt x="335" y="234"/>
                  </a:lnTo>
                  <a:lnTo>
                    <a:pt x="335" y="234"/>
                  </a:lnTo>
                  <a:lnTo>
                    <a:pt x="333" y="234"/>
                  </a:lnTo>
                  <a:lnTo>
                    <a:pt x="333" y="234"/>
                  </a:lnTo>
                  <a:lnTo>
                    <a:pt x="333" y="234"/>
                  </a:lnTo>
                  <a:lnTo>
                    <a:pt x="333" y="234"/>
                  </a:lnTo>
                  <a:lnTo>
                    <a:pt x="330" y="232"/>
                  </a:lnTo>
                  <a:lnTo>
                    <a:pt x="330" y="232"/>
                  </a:lnTo>
                  <a:lnTo>
                    <a:pt x="330" y="232"/>
                  </a:lnTo>
                  <a:lnTo>
                    <a:pt x="330" y="232"/>
                  </a:lnTo>
                  <a:lnTo>
                    <a:pt x="328" y="232"/>
                  </a:lnTo>
                  <a:lnTo>
                    <a:pt x="328" y="232"/>
                  </a:lnTo>
                  <a:lnTo>
                    <a:pt x="326" y="232"/>
                  </a:lnTo>
                  <a:lnTo>
                    <a:pt x="326" y="232"/>
                  </a:lnTo>
                  <a:lnTo>
                    <a:pt x="323" y="229"/>
                  </a:lnTo>
                  <a:lnTo>
                    <a:pt x="323" y="229"/>
                  </a:lnTo>
                  <a:lnTo>
                    <a:pt x="321" y="229"/>
                  </a:lnTo>
                  <a:lnTo>
                    <a:pt x="321" y="229"/>
                  </a:lnTo>
                  <a:lnTo>
                    <a:pt x="321" y="227"/>
                  </a:lnTo>
                  <a:lnTo>
                    <a:pt x="321" y="227"/>
                  </a:lnTo>
                  <a:lnTo>
                    <a:pt x="319" y="227"/>
                  </a:lnTo>
                  <a:lnTo>
                    <a:pt x="319" y="227"/>
                  </a:lnTo>
                  <a:lnTo>
                    <a:pt x="319" y="225"/>
                  </a:lnTo>
                  <a:lnTo>
                    <a:pt x="319" y="225"/>
                  </a:lnTo>
                  <a:lnTo>
                    <a:pt x="316" y="225"/>
                  </a:lnTo>
                  <a:lnTo>
                    <a:pt x="316" y="225"/>
                  </a:lnTo>
                  <a:lnTo>
                    <a:pt x="316" y="222"/>
                  </a:lnTo>
                  <a:lnTo>
                    <a:pt x="316" y="222"/>
                  </a:lnTo>
                  <a:lnTo>
                    <a:pt x="314" y="222"/>
                  </a:lnTo>
                  <a:lnTo>
                    <a:pt x="314" y="222"/>
                  </a:lnTo>
                  <a:lnTo>
                    <a:pt x="314" y="222"/>
                  </a:lnTo>
                  <a:lnTo>
                    <a:pt x="314" y="222"/>
                  </a:lnTo>
                  <a:lnTo>
                    <a:pt x="314" y="222"/>
                  </a:lnTo>
                  <a:lnTo>
                    <a:pt x="314" y="222"/>
                  </a:lnTo>
                  <a:lnTo>
                    <a:pt x="314" y="222"/>
                  </a:lnTo>
                  <a:lnTo>
                    <a:pt x="314" y="222"/>
                  </a:lnTo>
                  <a:lnTo>
                    <a:pt x="312" y="222"/>
                  </a:lnTo>
                  <a:lnTo>
                    <a:pt x="312" y="222"/>
                  </a:lnTo>
                  <a:lnTo>
                    <a:pt x="312" y="222"/>
                  </a:lnTo>
                  <a:lnTo>
                    <a:pt x="312" y="222"/>
                  </a:lnTo>
                  <a:lnTo>
                    <a:pt x="309" y="225"/>
                  </a:lnTo>
                  <a:lnTo>
                    <a:pt x="309" y="225"/>
                  </a:lnTo>
                  <a:lnTo>
                    <a:pt x="309" y="225"/>
                  </a:lnTo>
                  <a:lnTo>
                    <a:pt x="309" y="225"/>
                  </a:lnTo>
                  <a:lnTo>
                    <a:pt x="309" y="227"/>
                  </a:lnTo>
                  <a:lnTo>
                    <a:pt x="309" y="227"/>
                  </a:lnTo>
                  <a:lnTo>
                    <a:pt x="307" y="227"/>
                  </a:lnTo>
                  <a:lnTo>
                    <a:pt x="307" y="227"/>
                  </a:lnTo>
                  <a:lnTo>
                    <a:pt x="307" y="227"/>
                  </a:lnTo>
                  <a:lnTo>
                    <a:pt x="307" y="227"/>
                  </a:lnTo>
                  <a:lnTo>
                    <a:pt x="305" y="227"/>
                  </a:lnTo>
                  <a:lnTo>
                    <a:pt x="305" y="227"/>
                  </a:lnTo>
                  <a:lnTo>
                    <a:pt x="305" y="229"/>
                  </a:lnTo>
                  <a:lnTo>
                    <a:pt x="305" y="229"/>
                  </a:lnTo>
                  <a:lnTo>
                    <a:pt x="305" y="229"/>
                  </a:lnTo>
                  <a:lnTo>
                    <a:pt x="305" y="229"/>
                  </a:lnTo>
                  <a:lnTo>
                    <a:pt x="302" y="229"/>
                  </a:lnTo>
                  <a:lnTo>
                    <a:pt x="302" y="229"/>
                  </a:lnTo>
                  <a:lnTo>
                    <a:pt x="302" y="229"/>
                  </a:lnTo>
                  <a:lnTo>
                    <a:pt x="302" y="229"/>
                  </a:lnTo>
                  <a:lnTo>
                    <a:pt x="300" y="232"/>
                  </a:lnTo>
                  <a:lnTo>
                    <a:pt x="300" y="232"/>
                  </a:lnTo>
                  <a:lnTo>
                    <a:pt x="300" y="232"/>
                  </a:lnTo>
                  <a:lnTo>
                    <a:pt x="300" y="232"/>
                  </a:lnTo>
                  <a:lnTo>
                    <a:pt x="297" y="232"/>
                  </a:lnTo>
                  <a:lnTo>
                    <a:pt x="297" y="232"/>
                  </a:lnTo>
                  <a:lnTo>
                    <a:pt x="297" y="234"/>
                  </a:lnTo>
                  <a:lnTo>
                    <a:pt x="297" y="234"/>
                  </a:lnTo>
                  <a:lnTo>
                    <a:pt x="297" y="234"/>
                  </a:lnTo>
                  <a:lnTo>
                    <a:pt x="297" y="234"/>
                  </a:lnTo>
                  <a:lnTo>
                    <a:pt x="297" y="234"/>
                  </a:lnTo>
                  <a:lnTo>
                    <a:pt x="297" y="234"/>
                  </a:lnTo>
                  <a:lnTo>
                    <a:pt x="295" y="234"/>
                  </a:lnTo>
                  <a:lnTo>
                    <a:pt x="295" y="234"/>
                  </a:lnTo>
                  <a:lnTo>
                    <a:pt x="295" y="234"/>
                  </a:lnTo>
                  <a:lnTo>
                    <a:pt x="295" y="234"/>
                  </a:lnTo>
                  <a:lnTo>
                    <a:pt x="293" y="234"/>
                  </a:lnTo>
                  <a:lnTo>
                    <a:pt x="293" y="234"/>
                  </a:lnTo>
                  <a:lnTo>
                    <a:pt x="293" y="234"/>
                  </a:lnTo>
                  <a:lnTo>
                    <a:pt x="293" y="234"/>
                  </a:lnTo>
                  <a:lnTo>
                    <a:pt x="293" y="234"/>
                  </a:lnTo>
                  <a:lnTo>
                    <a:pt x="293" y="234"/>
                  </a:lnTo>
                  <a:lnTo>
                    <a:pt x="290" y="234"/>
                  </a:lnTo>
                  <a:lnTo>
                    <a:pt x="290" y="234"/>
                  </a:lnTo>
                  <a:lnTo>
                    <a:pt x="290" y="234"/>
                  </a:lnTo>
                  <a:lnTo>
                    <a:pt x="290" y="234"/>
                  </a:lnTo>
                  <a:lnTo>
                    <a:pt x="288" y="234"/>
                  </a:lnTo>
                  <a:lnTo>
                    <a:pt x="288" y="234"/>
                  </a:lnTo>
                  <a:lnTo>
                    <a:pt x="288" y="234"/>
                  </a:lnTo>
                  <a:lnTo>
                    <a:pt x="288" y="234"/>
                  </a:lnTo>
                  <a:lnTo>
                    <a:pt x="288" y="232"/>
                  </a:lnTo>
                  <a:lnTo>
                    <a:pt x="288" y="232"/>
                  </a:lnTo>
                  <a:lnTo>
                    <a:pt x="286" y="232"/>
                  </a:lnTo>
                  <a:lnTo>
                    <a:pt x="286" y="232"/>
                  </a:lnTo>
                  <a:lnTo>
                    <a:pt x="286" y="232"/>
                  </a:lnTo>
                  <a:lnTo>
                    <a:pt x="286" y="232"/>
                  </a:lnTo>
                  <a:lnTo>
                    <a:pt x="283" y="229"/>
                  </a:lnTo>
                  <a:lnTo>
                    <a:pt x="283" y="229"/>
                  </a:lnTo>
                  <a:lnTo>
                    <a:pt x="283" y="229"/>
                  </a:lnTo>
                  <a:lnTo>
                    <a:pt x="283" y="229"/>
                  </a:lnTo>
                  <a:lnTo>
                    <a:pt x="283" y="227"/>
                  </a:lnTo>
                  <a:lnTo>
                    <a:pt x="283" y="227"/>
                  </a:lnTo>
                  <a:lnTo>
                    <a:pt x="281" y="225"/>
                  </a:lnTo>
                  <a:lnTo>
                    <a:pt x="281" y="225"/>
                  </a:lnTo>
                  <a:lnTo>
                    <a:pt x="279" y="222"/>
                  </a:lnTo>
                  <a:lnTo>
                    <a:pt x="279" y="222"/>
                  </a:lnTo>
                  <a:lnTo>
                    <a:pt x="276" y="222"/>
                  </a:lnTo>
                  <a:lnTo>
                    <a:pt x="276" y="222"/>
                  </a:lnTo>
                  <a:lnTo>
                    <a:pt x="276" y="220"/>
                  </a:lnTo>
                  <a:lnTo>
                    <a:pt x="276" y="220"/>
                  </a:lnTo>
                  <a:lnTo>
                    <a:pt x="274" y="220"/>
                  </a:lnTo>
                  <a:lnTo>
                    <a:pt x="274" y="220"/>
                  </a:lnTo>
                  <a:lnTo>
                    <a:pt x="274" y="218"/>
                  </a:lnTo>
                  <a:lnTo>
                    <a:pt x="274" y="218"/>
                  </a:lnTo>
                  <a:lnTo>
                    <a:pt x="274" y="215"/>
                  </a:lnTo>
                  <a:lnTo>
                    <a:pt x="274" y="215"/>
                  </a:lnTo>
                  <a:lnTo>
                    <a:pt x="274" y="215"/>
                  </a:lnTo>
                  <a:lnTo>
                    <a:pt x="274" y="215"/>
                  </a:lnTo>
                  <a:lnTo>
                    <a:pt x="274" y="215"/>
                  </a:lnTo>
                  <a:lnTo>
                    <a:pt x="274" y="215"/>
                  </a:lnTo>
                  <a:lnTo>
                    <a:pt x="274" y="213"/>
                  </a:lnTo>
                  <a:lnTo>
                    <a:pt x="274" y="213"/>
                  </a:lnTo>
                  <a:lnTo>
                    <a:pt x="271" y="213"/>
                  </a:lnTo>
                  <a:lnTo>
                    <a:pt x="271" y="213"/>
                  </a:lnTo>
                  <a:lnTo>
                    <a:pt x="271" y="213"/>
                  </a:lnTo>
                  <a:lnTo>
                    <a:pt x="271" y="213"/>
                  </a:lnTo>
                  <a:lnTo>
                    <a:pt x="269" y="213"/>
                  </a:lnTo>
                  <a:lnTo>
                    <a:pt x="269" y="213"/>
                  </a:lnTo>
                  <a:lnTo>
                    <a:pt x="262" y="210"/>
                  </a:lnTo>
                  <a:lnTo>
                    <a:pt x="262" y="210"/>
                  </a:lnTo>
                  <a:lnTo>
                    <a:pt x="262" y="210"/>
                  </a:lnTo>
                  <a:lnTo>
                    <a:pt x="262" y="210"/>
                  </a:lnTo>
                  <a:lnTo>
                    <a:pt x="257" y="210"/>
                  </a:lnTo>
                  <a:lnTo>
                    <a:pt x="257" y="210"/>
                  </a:lnTo>
                  <a:lnTo>
                    <a:pt x="255" y="213"/>
                  </a:lnTo>
                  <a:lnTo>
                    <a:pt x="255" y="213"/>
                  </a:lnTo>
                  <a:lnTo>
                    <a:pt x="255" y="210"/>
                  </a:lnTo>
                  <a:lnTo>
                    <a:pt x="255" y="210"/>
                  </a:lnTo>
                  <a:lnTo>
                    <a:pt x="255" y="210"/>
                  </a:lnTo>
                  <a:lnTo>
                    <a:pt x="255" y="210"/>
                  </a:lnTo>
                  <a:lnTo>
                    <a:pt x="253" y="210"/>
                  </a:lnTo>
                  <a:lnTo>
                    <a:pt x="253" y="210"/>
                  </a:lnTo>
                  <a:lnTo>
                    <a:pt x="253" y="210"/>
                  </a:lnTo>
                  <a:lnTo>
                    <a:pt x="253" y="210"/>
                  </a:lnTo>
                  <a:lnTo>
                    <a:pt x="238" y="210"/>
                  </a:lnTo>
                  <a:lnTo>
                    <a:pt x="238" y="210"/>
                  </a:lnTo>
                  <a:lnTo>
                    <a:pt x="236" y="210"/>
                  </a:lnTo>
                  <a:lnTo>
                    <a:pt x="236" y="210"/>
                  </a:lnTo>
                  <a:lnTo>
                    <a:pt x="234" y="210"/>
                  </a:lnTo>
                  <a:lnTo>
                    <a:pt x="234" y="210"/>
                  </a:lnTo>
                  <a:lnTo>
                    <a:pt x="231" y="210"/>
                  </a:lnTo>
                  <a:lnTo>
                    <a:pt x="231" y="210"/>
                  </a:lnTo>
                  <a:lnTo>
                    <a:pt x="229" y="210"/>
                  </a:lnTo>
                  <a:lnTo>
                    <a:pt x="229" y="210"/>
                  </a:lnTo>
                  <a:lnTo>
                    <a:pt x="227" y="210"/>
                  </a:lnTo>
                  <a:lnTo>
                    <a:pt x="227" y="210"/>
                  </a:lnTo>
                  <a:lnTo>
                    <a:pt x="222" y="210"/>
                  </a:lnTo>
                  <a:lnTo>
                    <a:pt x="222" y="210"/>
                  </a:lnTo>
                  <a:lnTo>
                    <a:pt x="219" y="210"/>
                  </a:lnTo>
                  <a:lnTo>
                    <a:pt x="219" y="210"/>
                  </a:lnTo>
                  <a:lnTo>
                    <a:pt x="217" y="210"/>
                  </a:lnTo>
                  <a:lnTo>
                    <a:pt x="217" y="210"/>
                  </a:lnTo>
                  <a:lnTo>
                    <a:pt x="217" y="210"/>
                  </a:lnTo>
                  <a:lnTo>
                    <a:pt x="217" y="210"/>
                  </a:lnTo>
                  <a:lnTo>
                    <a:pt x="215" y="210"/>
                  </a:lnTo>
                  <a:lnTo>
                    <a:pt x="215" y="210"/>
                  </a:lnTo>
                  <a:lnTo>
                    <a:pt x="212" y="210"/>
                  </a:lnTo>
                  <a:lnTo>
                    <a:pt x="212" y="210"/>
                  </a:lnTo>
                  <a:lnTo>
                    <a:pt x="212" y="210"/>
                  </a:lnTo>
                  <a:lnTo>
                    <a:pt x="212" y="210"/>
                  </a:lnTo>
                  <a:lnTo>
                    <a:pt x="212" y="210"/>
                  </a:lnTo>
                  <a:lnTo>
                    <a:pt x="212" y="210"/>
                  </a:lnTo>
                  <a:lnTo>
                    <a:pt x="212" y="210"/>
                  </a:lnTo>
                  <a:lnTo>
                    <a:pt x="212" y="210"/>
                  </a:lnTo>
                  <a:lnTo>
                    <a:pt x="210" y="210"/>
                  </a:lnTo>
                  <a:lnTo>
                    <a:pt x="210" y="210"/>
                  </a:lnTo>
                  <a:lnTo>
                    <a:pt x="210" y="210"/>
                  </a:lnTo>
                  <a:lnTo>
                    <a:pt x="210" y="210"/>
                  </a:lnTo>
                  <a:lnTo>
                    <a:pt x="208" y="213"/>
                  </a:lnTo>
                  <a:lnTo>
                    <a:pt x="208" y="213"/>
                  </a:lnTo>
                  <a:lnTo>
                    <a:pt x="208" y="213"/>
                  </a:lnTo>
                  <a:lnTo>
                    <a:pt x="208" y="213"/>
                  </a:lnTo>
                  <a:lnTo>
                    <a:pt x="205" y="213"/>
                  </a:lnTo>
                  <a:lnTo>
                    <a:pt x="205" y="213"/>
                  </a:lnTo>
                  <a:lnTo>
                    <a:pt x="203" y="213"/>
                  </a:lnTo>
                  <a:lnTo>
                    <a:pt x="203" y="213"/>
                  </a:lnTo>
                  <a:lnTo>
                    <a:pt x="203" y="213"/>
                  </a:lnTo>
                  <a:lnTo>
                    <a:pt x="203" y="213"/>
                  </a:lnTo>
                  <a:lnTo>
                    <a:pt x="201" y="213"/>
                  </a:lnTo>
                  <a:lnTo>
                    <a:pt x="201" y="213"/>
                  </a:lnTo>
                  <a:lnTo>
                    <a:pt x="201" y="210"/>
                  </a:lnTo>
                  <a:lnTo>
                    <a:pt x="201" y="210"/>
                  </a:lnTo>
                  <a:lnTo>
                    <a:pt x="198" y="210"/>
                  </a:lnTo>
                  <a:lnTo>
                    <a:pt x="198" y="210"/>
                  </a:lnTo>
                  <a:lnTo>
                    <a:pt x="198" y="210"/>
                  </a:lnTo>
                  <a:lnTo>
                    <a:pt x="198" y="210"/>
                  </a:lnTo>
                  <a:lnTo>
                    <a:pt x="198" y="208"/>
                  </a:lnTo>
                  <a:lnTo>
                    <a:pt x="198" y="208"/>
                  </a:lnTo>
                  <a:lnTo>
                    <a:pt x="198" y="208"/>
                  </a:lnTo>
                  <a:lnTo>
                    <a:pt x="198" y="208"/>
                  </a:lnTo>
                  <a:lnTo>
                    <a:pt x="198" y="208"/>
                  </a:lnTo>
                  <a:lnTo>
                    <a:pt x="198" y="208"/>
                  </a:lnTo>
                  <a:lnTo>
                    <a:pt x="198" y="208"/>
                  </a:lnTo>
                  <a:lnTo>
                    <a:pt x="198" y="208"/>
                  </a:lnTo>
                  <a:lnTo>
                    <a:pt x="198" y="206"/>
                  </a:lnTo>
                  <a:lnTo>
                    <a:pt x="198" y="206"/>
                  </a:lnTo>
                  <a:lnTo>
                    <a:pt x="196" y="208"/>
                  </a:lnTo>
                  <a:lnTo>
                    <a:pt x="196" y="208"/>
                  </a:lnTo>
                  <a:lnTo>
                    <a:pt x="193" y="208"/>
                  </a:lnTo>
                  <a:lnTo>
                    <a:pt x="193" y="208"/>
                  </a:lnTo>
                  <a:lnTo>
                    <a:pt x="193" y="206"/>
                  </a:lnTo>
                  <a:lnTo>
                    <a:pt x="193" y="206"/>
                  </a:lnTo>
                  <a:lnTo>
                    <a:pt x="191" y="206"/>
                  </a:lnTo>
                  <a:lnTo>
                    <a:pt x="191" y="206"/>
                  </a:lnTo>
                  <a:lnTo>
                    <a:pt x="191" y="206"/>
                  </a:lnTo>
                  <a:lnTo>
                    <a:pt x="191" y="206"/>
                  </a:lnTo>
                  <a:lnTo>
                    <a:pt x="189" y="206"/>
                  </a:lnTo>
                  <a:lnTo>
                    <a:pt x="189" y="206"/>
                  </a:lnTo>
                  <a:lnTo>
                    <a:pt x="189" y="206"/>
                  </a:lnTo>
                  <a:lnTo>
                    <a:pt x="189" y="206"/>
                  </a:lnTo>
                  <a:lnTo>
                    <a:pt x="186" y="206"/>
                  </a:lnTo>
                  <a:lnTo>
                    <a:pt x="186" y="206"/>
                  </a:lnTo>
                  <a:lnTo>
                    <a:pt x="186" y="206"/>
                  </a:lnTo>
                  <a:lnTo>
                    <a:pt x="186" y="206"/>
                  </a:lnTo>
                  <a:lnTo>
                    <a:pt x="186" y="203"/>
                  </a:lnTo>
                  <a:lnTo>
                    <a:pt x="186" y="203"/>
                  </a:lnTo>
                  <a:lnTo>
                    <a:pt x="184" y="203"/>
                  </a:lnTo>
                  <a:lnTo>
                    <a:pt x="184" y="203"/>
                  </a:lnTo>
                  <a:lnTo>
                    <a:pt x="184" y="203"/>
                  </a:lnTo>
                  <a:lnTo>
                    <a:pt x="184" y="203"/>
                  </a:lnTo>
                  <a:lnTo>
                    <a:pt x="182" y="201"/>
                  </a:lnTo>
                  <a:lnTo>
                    <a:pt x="182" y="201"/>
                  </a:lnTo>
                  <a:lnTo>
                    <a:pt x="182" y="201"/>
                  </a:lnTo>
                  <a:lnTo>
                    <a:pt x="182" y="201"/>
                  </a:lnTo>
                  <a:lnTo>
                    <a:pt x="179" y="201"/>
                  </a:lnTo>
                  <a:lnTo>
                    <a:pt x="179" y="201"/>
                  </a:lnTo>
                  <a:lnTo>
                    <a:pt x="177" y="201"/>
                  </a:lnTo>
                  <a:lnTo>
                    <a:pt x="177" y="201"/>
                  </a:lnTo>
                  <a:lnTo>
                    <a:pt x="177" y="201"/>
                  </a:lnTo>
                  <a:lnTo>
                    <a:pt x="177" y="201"/>
                  </a:lnTo>
                  <a:lnTo>
                    <a:pt x="175" y="201"/>
                  </a:lnTo>
                  <a:lnTo>
                    <a:pt x="175" y="201"/>
                  </a:lnTo>
                  <a:lnTo>
                    <a:pt x="175" y="199"/>
                  </a:lnTo>
                  <a:lnTo>
                    <a:pt x="175" y="199"/>
                  </a:lnTo>
                  <a:lnTo>
                    <a:pt x="175" y="199"/>
                  </a:lnTo>
                  <a:lnTo>
                    <a:pt x="175" y="199"/>
                  </a:lnTo>
                  <a:lnTo>
                    <a:pt x="175" y="199"/>
                  </a:lnTo>
                  <a:lnTo>
                    <a:pt x="175" y="199"/>
                  </a:lnTo>
                  <a:lnTo>
                    <a:pt x="172" y="199"/>
                  </a:lnTo>
                  <a:lnTo>
                    <a:pt x="172" y="199"/>
                  </a:lnTo>
                  <a:lnTo>
                    <a:pt x="172" y="199"/>
                  </a:lnTo>
                  <a:lnTo>
                    <a:pt x="172" y="199"/>
                  </a:lnTo>
                  <a:lnTo>
                    <a:pt x="170" y="196"/>
                  </a:lnTo>
                  <a:lnTo>
                    <a:pt x="170" y="196"/>
                  </a:lnTo>
                  <a:lnTo>
                    <a:pt x="167" y="196"/>
                  </a:lnTo>
                  <a:lnTo>
                    <a:pt x="167" y="196"/>
                  </a:lnTo>
                  <a:lnTo>
                    <a:pt x="167" y="196"/>
                  </a:lnTo>
                  <a:lnTo>
                    <a:pt x="167" y="196"/>
                  </a:lnTo>
                  <a:lnTo>
                    <a:pt x="165" y="196"/>
                  </a:lnTo>
                  <a:lnTo>
                    <a:pt x="165" y="196"/>
                  </a:lnTo>
                  <a:lnTo>
                    <a:pt x="165" y="196"/>
                  </a:lnTo>
                  <a:lnTo>
                    <a:pt x="165" y="196"/>
                  </a:lnTo>
                  <a:lnTo>
                    <a:pt x="163" y="199"/>
                  </a:lnTo>
                  <a:lnTo>
                    <a:pt x="163" y="199"/>
                  </a:lnTo>
                  <a:lnTo>
                    <a:pt x="163" y="199"/>
                  </a:lnTo>
                  <a:lnTo>
                    <a:pt x="163" y="199"/>
                  </a:lnTo>
                  <a:lnTo>
                    <a:pt x="163" y="199"/>
                  </a:lnTo>
                  <a:lnTo>
                    <a:pt x="163" y="199"/>
                  </a:lnTo>
                  <a:lnTo>
                    <a:pt x="163" y="199"/>
                  </a:lnTo>
                  <a:lnTo>
                    <a:pt x="163" y="199"/>
                  </a:lnTo>
                  <a:lnTo>
                    <a:pt x="160" y="199"/>
                  </a:lnTo>
                  <a:lnTo>
                    <a:pt x="160" y="199"/>
                  </a:lnTo>
                  <a:lnTo>
                    <a:pt x="160" y="199"/>
                  </a:lnTo>
                  <a:lnTo>
                    <a:pt x="160" y="199"/>
                  </a:lnTo>
                  <a:lnTo>
                    <a:pt x="158" y="199"/>
                  </a:lnTo>
                  <a:lnTo>
                    <a:pt x="158" y="199"/>
                  </a:lnTo>
                  <a:lnTo>
                    <a:pt x="158" y="201"/>
                  </a:lnTo>
                  <a:lnTo>
                    <a:pt x="158" y="201"/>
                  </a:lnTo>
                  <a:lnTo>
                    <a:pt x="153" y="201"/>
                  </a:lnTo>
                  <a:lnTo>
                    <a:pt x="153" y="201"/>
                  </a:lnTo>
                  <a:lnTo>
                    <a:pt x="151" y="201"/>
                  </a:lnTo>
                  <a:lnTo>
                    <a:pt x="151" y="201"/>
                  </a:lnTo>
                  <a:lnTo>
                    <a:pt x="149" y="203"/>
                  </a:lnTo>
                  <a:lnTo>
                    <a:pt x="149" y="203"/>
                  </a:lnTo>
                  <a:lnTo>
                    <a:pt x="146" y="201"/>
                  </a:lnTo>
                  <a:lnTo>
                    <a:pt x="146" y="201"/>
                  </a:lnTo>
                  <a:lnTo>
                    <a:pt x="146" y="201"/>
                  </a:lnTo>
                  <a:lnTo>
                    <a:pt x="146" y="201"/>
                  </a:lnTo>
                  <a:lnTo>
                    <a:pt x="144" y="201"/>
                  </a:lnTo>
                  <a:lnTo>
                    <a:pt x="144" y="201"/>
                  </a:lnTo>
                  <a:lnTo>
                    <a:pt x="144" y="201"/>
                  </a:lnTo>
                  <a:lnTo>
                    <a:pt x="144" y="201"/>
                  </a:lnTo>
                  <a:lnTo>
                    <a:pt x="142" y="199"/>
                  </a:lnTo>
                  <a:lnTo>
                    <a:pt x="142" y="199"/>
                  </a:lnTo>
                  <a:lnTo>
                    <a:pt x="139" y="199"/>
                  </a:lnTo>
                  <a:lnTo>
                    <a:pt x="139" y="199"/>
                  </a:lnTo>
                  <a:lnTo>
                    <a:pt x="139" y="199"/>
                  </a:lnTo>
                  <a:lnTo>
                    <a:pt x="139" y="199"/>
                  </a:lnTo>
                  <a:lnTo>
                    <a:pt x="139" y="199"/>
                  </a:lnTo>
                  <a:lnTo>
                    <a:pt x="139" y="199"/>
                  </a:lnTo>
                  <a:lnTo>
                    <a:pt x="139" y="196"/>
                  </a:lnTo>
                  <a:lnTo>
                    <a:pt x="139" y="196"/>
                  </a:lnTo>
                  <a:lnTo>
                    <a:pt x="139" y="196"/>
                  </a:lnTo>
                  <a:lnTo>
                    <a:pt x="139" y="196"/>
                  </a:lnTo>
                  <a:lnTo>
                    <a:pt x="137" y="196"/>
                  </a:lnTo>
                  <a:lnTo>
                    <a:pt x="137" y="196"/>
                  </a:lnTo>
                  <a:lnTo>
                    <a:pt x="130" y="199"/>
                  </a:lnTo>
                  <a:lnTo>
                    <a:pt x="130" y="199"/>
                  </a:lnTo>
                  <a:lnTo>
                    <a:pt x="123" y="196"/>
                  </a:lnTo>
                  <a:lnTo>
                    <a:pt x="123" y="196"/>
                  </a:lnTo>
                  <a:lnTo>
                    <a:pt x="116" y="196"/>
                  </a:lnTo>
                  <a:lnTo>
                    <a:pt x="116" y="196"/>
                  </a:lnTo>
                  <a:lnTo>
                    <a:pt x="111" y="201"/>
                  </a:lnTo>
                  <a:lnTo>
                    <a:pt x="111" y="201"/>
                  </a:lnTo>
                  <a:lnTo>
                    <a:pt x="106" y="203"/>
                  </a:lnTo>
                  <a:lnTo>
                    <a:pt x="106" y="203"/>
                  </a:lnTo>
                  <a:lnTo>
                    <a:pt x="104" y="203"/>
                  </a:lnTo>
                  <a:lnTo>
                    <a:pt x="104" y="203"/>
                  </a:lnTo>
                  <a:lnTo>
                    <a:pt x="101" y="203"/>
                  </a:lnTo>
                  <a:lnTo>
                    <a:pt x="101" y="203"/>
                  </a:lnTo>
                  <a:lnTo>
                    <a:pt x="99" y="206"/>
                  </a:lnTo>
                  <a:lnTo>
                    <a:pt x="99" y="206"/>
                  </a:lnTo>
                  <a:lnTo>
                    <a:pt x="99" y="208"/>
                  </a:lnTo>
                  <a:lnTo>
                    <a:pt x="99" y="208"/>
                  </a:lnTo>
                  <a:lnTo>
                    <a:pt x="97" y="208"/>
                  </a:lnTo>
                  <a:lnTo>
                    <a:pt x="97" y="208"/>
                  </a:lnTo>
                  <a:lnTo>
                    <a:pt x="94" y="208"/>
                  </a:lnTo>
                  <a:lnTo>
                    <a:pt x="94" y="208"/>
                  </a:lnTo>
                  <a:lnTo>
                    <a:pt x="94" y="210"/>
                  </a:lnTo>
                  <a:lnTo>
                    <a:pt x="94" y="210"/>
                  </a:lnTo>
                  <a:lnTo>
                    <a:pt x="85" y="215"/>
                  </a:lnTo>
                  <a:lnTo>
                    <a:pt x="85" y="215"/>
                  </a:lnTo>
                  <a:lnTo>
                    <a:pt x="82" y="215"/>
                  </a:lnTo>
                  <a:lnTo>
                    <a:pt x="82" y="215"/>
                  </a:lnTo>
                  <a:lnTo>
                    <a:pt x="80" y="215"/>
                  </a:lnTo>
                  <a:lnTo>
                    <a:pt x="80" y="215"/>
                  </a:lnTo>
                  <a:lnTo>
                    <a:pt x="78" y="218"/>
                  </a:lnTo>
                  <a:lnTo>
                    <a:pt x="78" y="218"/>
                  </a:lnTo>
                  <a:lnTo>
                    <a:pt x="75" y="220"/>
                  </a:lnTo>
                  <a:lnTo>
                    <a:pt x="75" y="220"/>
                  </a:lnTo>
                  <a:lnTo>
                    <a:pt x="75" y="220"/>
                  </a:lnTo>
                  <a:lnTo>
                    <a:pt x="75" y="220"/>
                  </a:lnTo>
                  <a:lnTo>
                    <a:pt x="75" y="222"/>
                  </a:lnTo>
                  <a:lnTo>
                    <a:pt x="75" y="222"/>
                  </a:lnTo>
                  <a:lnTo>
                    <a:pt x="75" y="225"/>
                  </a:lnTo>
                  <a:lnTo>
                    <a:pt x="75" y="225"/>
                  </a:lnTo>
                  <a:lnTo>
                    <a:pt x="75" y="225"/>
                  </a:lnTo>
                  <a:lnTo>
                    <a:pt x="75" y="225"/>
                  </a:lnTo>
                  <a:lnTo>
                    <a:pt x="75" y="225"/>
                  </a:lnTo>
                  <a:lnTo>
                    <a:pt x="75" y="225"/>
                  </a:lnTo>
                  <a:lnTo>
                    <a:pt x="73" y="227"/>
                  </a:lnTo>
                  <a:lnTo>
                    <a:pt x="73" y="227"/>
                  </a:lnTo>
                  <a:lnTo>
                    <a:pt x="73" y="227"/>
                  </a:lnTo>
                  <a:lnTo>
                    <a:pt x="73" y="227"/>
                  </a:lnTo>
                  <a:lnTo>
                    <a:pt x="68" y="225"/>
                  </a:lnTo>
                  <a:lnTo>
                    <a:pt x="68" y="225"/>
                  </a:lnTo>
                  <a:lnTo>
                    <a:pt x="66" y="225"/>
                  </a:lnTo>
                  <a:lnTo>
                    <a:pt x="66" y="225"/>
                  </a:lnTo>
                  <a:lnTo>
                    <a:pt x="66" y="225"/>
                  </a:lnTo>
                  <a:lnTo>
                    <a:pt x="66" y="225"/>
                  </a:lnTo>
                  <a:lnTo>
                    <a:pt x="66" y="225"/>
                  </a:lnTo>
                  <a:lnTo>
                    <a:pt x="66" y="225"/>
                  </a:lnTo>
                  <a:lnTo>
                    <a:pt x="66" y="227"/>
                  </a:lnTo>
                  <a:lnTo>
                    <a:pt x="66" y="227"/>
                  </a:lnTo>
                  <a:lnTo>
                    <a:pt x="64" y="227"/>
                  </a:lnTo>
                  <a:lnTo>
                    <a:pt x="64" y="227"/>
                  </a:lnTo>
                  <a:lnTo>
                    <a:pt x="64" y="227"/>
                  </a:lnTo>
                  <a:lnTo>
                    <a:pt x="64" y="227"/>
                  </a:lnTo>
                  <a:lnTo>
                    <a:pt x="61" y="234"/>
                  </a:lnTo>
                  <a:lnTo>
                    <a:pt x="61" y="234"/>
                  </a:lnTo>
                  <a:lnTo>
                    <a:pt x="56" y="234"/>
                  </a:lnTo>
                  <a:lnTo>
                    <a:pt x="56" y="234"/>
                  </a:lnTo>
                  <a:lnTo>
                    <a:pt x="56" y="234"/>
                  </a:lnTo>
                  <a:lnTo>
                    <a:pt x="56" y="234"/>
                  </a:lnTo>
                  <a:lnTo>
                    <a:pt x="56" y="236"/>
                  </a:lnTo>
                  <a:lnTo>
                    <a:pt x="56" y="236"/>
                  </a:lnTo>
                  <a:lnTo>
                    <a:pt x="54" y="236"/>
                  </a:lnTo>
                  <a:lnTo>
                    <a:pt x="54" y="236"/>
                  </a:lnTo>
                  <a:lnTo>
                    <a:pt x="54" y="239"/>
                  </a:lnTo>
                  <a:lnTo>
                    <a:pt x="54" y="239"/>
                  </a:lnTo>
                  <a:lnTo>
                    <a:pt x="54" y="239"/>
                  </a:lnTo>
                  <a:lnTo>
                    <a:pt x="54" y="239"/>
                  </a:lnTo>
                  <a:lnTo>
                    <a:pt x="52" y="239"/>
                  </a:lnTo>
                  <a:lnTo>
                    <a:pt x="52" y="239"/>
                  </a:lnTo>
                  <a:lnTo>
                    <a:pt x="52" y="236"/>
                  </a:lnTo>
                  <a:lnTo>
                    <a:pt x="52" y="236"/>
                  </a:lnTo>
                  <a:lnTo>
                    <a:pt x="52" y="236"/>
                  </a:lnTo>
                  <a:lnTo>
                    <a:pt x="52" y="236"/>
                  </a:lnTo>
                  <a:lnTo>
                    <a:pt x="49" y="234"/>
                  </a:lnTo>
                  <a:lnTo>
                    <a:pt x="49" y="234"/>
                  </a:lnTo>
                  <a:lnTo>
                    <a:pt x="49" y="234"/>
                  </a:lnTo>
                  <a:lnTo>
                    <a:pt x="49" y="234"/>
                  </a:lnTo>
                  <a:lnTo>
                    <a:pt x="49" y="234"/>
                  </a:lnTo>
                  <a:lnTo>
                    <a:pt x="49" y="234"/>
                  </a:lnTo>
                  <a:lnTo>
                    <a:pt x="49" y="232"/>
                  </a:lnTo>
                  <a:lnTo>
                    <a:pt x="49" y="232"/>
                  </a:lnTo>
                  <a:lnTo>
                    <a:pt x="49" y="232"/>
                  </a:lnTo>
                  <a:lnTo>
                    <a:pt x="49" y="232"/>
                  </a:lnTo>
                  <a:lnTo>
                    <a:pt x="49" y="229"/>
                  </a:lnTo>
                  <a:lnTo>
                    <a:pt x="49" y="229"/>
                  </a:lnTo>
                  <a:lnTo>
                    <a:pt x="49" y="227"/>
                  </a:lnTo>
                  <a:lnTo>
                    <a:pt x="49" y="227"/>
                  </a:lnTo>
                  <a:lnTo>
                    <a:pt x="49" y="227"/>
                  </a:lnTo>
                  <a:lnTo>
                    <a:pt x="49" y="227"/>
                  </a:lnTo>
                  <a:lnTo>
                    <a:pt x="49" y="227"/>
                  </a:lnTo>
                  <a:lnTo>
                    <a:pt x="49" y="227"/>
                  </a:lnTo>
                  <a:lnTo>
                    <a:pt x="49" y="225"/>
                  </a:lnTo>
                  <a:lnTo>
                    <a:pt x="49" y="225"/>
                  </a:lnTo>
                  <a:lnTo>
                    <a:pt x="49" y="225"/>
                  </a:lnTo>
                  <a:lnTo>
                    <a:pt x="49" y="225"/>
                  </a:lnTo>
                  <a:lnTo>
                    <a:pt x="49" y="225"/>
                  </a:lnTo>
                  <a:lnTo>
                    <a:pt x="49" y="225"/>
                  </a:lnTo>
                  <a:lnTo>
                    <a:pt x="49" y="225"/>
                  </a:lnTo>
                  <a:lnTo>
                    <a:pt x="49" y="225"/>
                  </a:lnTo>
                  <a:lnTo>
                    <a:pt x="47" y="222"/>
                  </a:lnTo>
                  <a:lnTo>
                    <a:pt x="47" y="222"/>
                  </a:lnTo>
                  <a:lnTo>
                    <a:pt x="47" y="222"/>
                  </a:lnTo>
                  <a:lnTo>
                    <a:pt x="47" y="222"/>
                  </a:lnTo>
                  <a:lnTo>
                    <a:pt x="47" y="222"/>
                  </a:lnTo>
                  <a:lnTo>
                    <a:pt x="47" y="222"/>
                  </a:lnTo>
                  <a:lnTo>
                    <a:pt x="45" y="225"/>
                  </a:lnTo>
                  <a:lnTo>
                    <a:pt x="45" y="225"/>
                  </a:lnTo>
                  <a:lnTo>
                    <a:pt x="42" y="225"/>
                  </a:lnTo>
                  <a:lnTo>
                    <a:pt x="42" y="225"/>
                  </a:lnTo>
                  <a:lnTo>
                    <a:pt x="42" y="225"/>
                  </a:lnTo>
                  <a:lnTo>
                    <a:pt x="42" y="225"/>
                  </a:lnTo>
                  <a:lnTo>
                    <a:pt x="42" y="225"/>
                  </a:lnTo>
                  <a:lnTo>
                    <a:pt x="42" y="225"/>
                  </a:lnTo>
                  <a:lnTo>
                    <a:pt x="42" y="222"/>
                  </a:lnTo>
                  <a:lnTo>
                    <a:pt x="42" y="222"/>
                  </a:lnTo>
                  <a:lnTo>
                    <a:pt x="42" y="222"/>
                  </a:lnTo>
                  <a:lnTo>
                    <a:pt x="42" y="222"/>
                  </a:lnTo>
                  <a:lnTo>
                    <a:pt x="42" y="220"/>
                  </a:lnTo>
                  <a:lnTo>
                    <a:pt x="42" y="220"/>
                  </a:lnTo>
                  <a:lnTo>
                    <a:pt x="42" y="220"/>
                  </a:lnTo>
                  <a:lnTo>
                    <a:pt x="42" y="220"/>
                  </a:lnTo>
                  <a:lnTo>
                    <a:pt x="42" y="218"/>
                  </a:lnTo>
                  <a:lnTo>
                    <a:pt x="42" y="218"/>
                  </a:lnTo>
                  <a:lnTo>
                    <a:pt x="40" y="218"/>
                  </a:lnTo>
                  <a:lnTo>
                    <a:pt x="40" y="218"/>
                  </a:lnTo>
                  <a:lnTo>
                    <a:pt x="38" y="218"/>
                  </a:lnTo>
                  <a:lnTo>
                    <a:pt x="38" y="218"/>
                  </a:lnTo>
                  <a:lnTo>
                    <a:pt x="38" y="218"/>
                  </a:lnTo>
                  <a:lnTo>
                    <a:pt x="38" y="218"/>
                  </a:lnTo>
                  <a:lnTo>
                    <a:pt x="35" y="215"/>
                  </a:lnTo>
                  <a:lnTo>
                    <a:pt x="35" y="215"/>
                  </a:lnTo>
                  <a:lnTo>
                    <a:pt x="35" y="215"/>
                  </a:lnTo>
                  <a:lnTo>
                    <a:pt x="35" y="215"/>
                  </a:lnTo>
                  <a:lnTo>
                    <a:pt x="35" y="215"/>
                  </a:lnTo>
                  <a:lnTo>
                    <a:pt x="35" y="215"/>
                  </a:lnTo>
                  <a:lnTo>
                    <a:pt x="30" y="215"/>
                  </a:lnTo>
                  <a:lnTo>
                    <a:pt x="30" y="215"/>
                  </a:lnTo>
                  <a:lnTo>
                    <a:pt x="26" y="215"/>
                  </a:lnTo>
                  <a:lnTo>
                    <a:pt x="26" y="215"/>
                  </a:lnTo>
                  <a:lnTo>
                    <a:pt x="23" y="213"/>
                  </a:lnTo>
                  <a:lnTo>
                    <a:pt x="23" y="213"/>
                  </a:lnTo>
                  <a:lnTo>
                    <a:pt x="21" y="213"/>
                  </a:lnTo>
                  <a:lnTo>
                    <a:pt x="21" y="213"/>
                  </a:lnTo>
                  <a:lnTo>
                    <a:pt x="16" y="215"/>
                  </a:lnTo>
                  <a:lnTo>
                    <a:pt x="16" y="215"/>
                  </a:lnTo>
                  <a:lnTo>
                    <a:pt x="16" y="215"/>
                  </a:lnTo>
                  <a:lnTo>
                    <a:pt x="16" y="215"/>
                  </a:lnTo>
                  <a:lnTo>
                    <a:pt x="16" y="218"/>
                  </a:lnTo>
                  <a:lnTo>
                    <a:pt x="16" y="218"/>
                  </a:lnTo>
                  <a:lnTo>
                    <a:pt x="14" y="218"/>
                  </a:lnTo>
                  <a:lnTo>
                    <a:pt x="14" y="218"/>
                  </a:lnTo>
                  <a:lnTo>
                    <a:pt x="14" y="218"/>
                  </a:lnTo>
                  <a:lnTo>
                    <a:pt x="14" y="218"/>
                  </a:lnTo>
                  <a:lnTo>
                    <a:pt x="14" y="218"/>
                  </a:lnTo>
                  <a:lnTo>
                    <a:pt x="14" y="218"/>
                  </a:lnTo>
                  <a:lnTo>
                    <a:pt x="14" y="218"/>
                  </a:lnTo>
                  <a:lnTo>
                    <a:pt x="14" y="218"/>
                  </a:lnTo>
                  <a:lnTo>
                    <a:pt x="12" y="218"/>
                  </a:lnTo>
                  <a:lnTo>
                    <a:pt x="12" y="218"/>
                  </a:lnTo>
                  <a:lnTo>
                    <a:pt x="12" y="218"/>
                  </a:lnTo>
                  <a:lnTo>
                    <a:pt x="12" y="218"/>
                  </a:lnTo>
                  <a:lnTo>
                    <a:pt x="12" y="218"/>
                  </a:lnTo>
                  <a:lnTo>
                    <a:pt x="12" y="218"/>
                  </a:lnTo>
                  <a:lnTo>
                    <a:pt x="14" y="218"/>
                  </a:lnTo>
                  <a:lnTo>
                    <a:pt x="14" y="218"/>
                  </a:lnTo>
                  <a:lnTo>
                    <a:pt x="14" y="215"/>
                  </a:lnTo>
                  <a:lnTo>
                    <a:pt x="14" y="215"/>
                  </a:lnTo>
                  <a:lnTo>
                    <a:pt x="14" y="215"/>
                  </a:lnTo>
                  <a:lnTo>
                    <a:pt x="14" y="215"/>
                  </a:lnTo>
                  <a:lnTo>
                    <a:pt x="14" y="215"/>
                  </a:lnTo>
                  <a:lnTo>
                    <a:pt x="14" y="215"/>
                  </a:lnTo>
                  <a:lnTo>
                    <a:pt x="12" y="215"/>
                  </a:lnTo>
                  <a:lnTo>
                    <a:pt x="12" y="215"/>
                  </a:lnTo>
                  <a:lnTo>
                    <a:pt x="12" y="213"/>
                  </a:lnTo>
                  <a:lnTo>
                    <a:pt x="12" y="213"/>
                  </a:lnTo>
                  <a:lnTo>
                    <a:pt x="9" y="213"/>
                  </a:lnTo>
                  <a:lnTo>
                    <a:pt x="9" y="213"/>
                  </a:lnTo>
                  <a:lnTo>
                    <a:pt x="9" y="210"/>
                  </a:lnTo>
                  <a:lnTo>
                    <a:pt x="9" y="210"/>
                  </a:lnTo>
                  <a:lnTo>
                    <a:pt x="9" y="208"/>
                  </a:lnTo>
                  <a:lnTo>
                    <a:pt x="9" y="208"/>
                  </a:lnTo>
                  <a:lnTo>
                    <a:pt x="9" y="208"/>
                  </a:lnTo>
                  <a:lnTo>
                    <a:pt x="9" y="208"/>
                  </a:lnTo>
                  <a:lnTo>
                    <a:pt x="9" y="206"/>
                  </a:lnTo>
                  <a:lnTo>
                    <a:pt x="9" y="206"/>
                  </a:lnTo>
                  <a:lnTo>
                    <a:pt x="9" y="206"/>
                  </a:lnTo>
                  <a:lnTo>
                    <a:pt x="9" y="206"/>
                  </a:lnTo>
                  <a:lnTo>
                    <a:pt x="9" y="206"/>
                  </a:lnTo>
                  <a:lnTo>
                    <a:pt x="9" y="206"/>
                  </a:lnTo>
                  <a:lnTo>
                    <a:pt x="12" y="203"/>
                  </a:lnTo>
                  <a:lnTo>
                    <a:pt x="12" y="203"/>
                  </a:lnTo>
                  <a:lnTo>
                    <a:pt x="14" y="201"/>
                  </a:lnTo>
                  <a:lnTo>
                    <a:pt x="14" y="201"/>
                  </a:lnTo>
                  <a:lnTo>
                    <a:pt x="14" y="201"/>
                  </a:lnTo>
                  <a:lnTo>
                    <a:pt x="14" y="201"/>
                  </a:lnTo>
                  <a:lnTo>
                    <a:pt x="14" y="199"/>
                  </a:lnTo>
                  <a:lnTo>
                    <a:pt x="14" y="199"/>
                  </a:lnTo>
                  <a:lnTo>
                    <a:pt x="14" y="199"/>
                  </a:lnTo>
                  <a:lnTo>
                    <a:pt x="14" y="199"/>
                  </a:lnTo>
                  <a:lnTo>
                    <a:pt x="14" y="196"/>
                  </a:lnTo>
                  <a:lnTo>
                    <a:pt x="14" y="196"/>
                  </a:lnTo>
                  <a:lnTo>
                    <a:pt x="16" y="196"/>
                  </a:lnTo>
                  <a:lnTo>
                    <a:pt x="16" y="196"/>
                  </a:lnTo>
                  <a:lnTo>
                    <a:pt x="16" y="196"/>
                  </a:lnTo>
                  <a:lnTo>
                    <a:pt x="16" y="196"/>
                  </a:lnTo>
                  <a:lnTo>
                    <a:pt x="16" y="194"/>
                  </a:lnTo>
                  <a:lnTo>
                    <a:pt x="16" y="194"/>
                  </a:lnTo>
                  <a:lnTo>
                    <a:pt x="19" y="194"/>
                  </a:lnTo>
                  <a:lnTo>
                    <a:pt x="19" y="194"/>
                  </a:lnTo>
                  <a:lnTo>
                    <a:pt x="19" y="194"/>
                  </a:lnTo>
                  <a:lnTo>
                    <a:pt x="19" y="194"/>
                  </a:lnTo>
                  <a:lnTo>
                    <a:pt x="19" y="194"/>
                  </a:lnTo>
                  <a:lnTo>
                    <a:pt x="19" y="194"/>
                  </a:lnTo>
                  <a:lnTo>
                    <a:pt x="21" y="194"/>
                  </a:lnTo>
                  <a:lnTo>
                    <a:pt x="21" y="194"/>
                  </a:lnTo>
                  <a:lnTo>
                    <a:pt x="21" y="194"/>
                  </a:lnTo>
                  <a:lnTo>
                    <a:pt x="21" y="194"/>
                  </a:lnTo>
                  <a:lnTo>
                    <a:pt x="21" y="194"/>
                  </a:lnTo>
                  <a:lnTo>
                    <a:pt x="21" y="194"/>
                  </a:lnTo>
                  <a:lnTo>
                    <a:pt x="23" y="194"/>
                  </a:lnTo>
                  <a:lnTo>
                    <a:pt x="23" y="194"/>
                  </a:lnTo>
                  <a:lnTo>
                    <a:pt x="23" y="194"/>
                  </a:lnTo>
                  <a:lnTo>
                    <a:pt x="23" y="194"/>
                  </a:lnTo>
                  <a:lnTo>
                    <a:pt x="26" y="192"/>
                  </a:lnTo>
                  <a:lnTo>
                    <a:pt x="26" y="192"/>
                  </a:lnTo>
                  <a:lnTo>
                    <a:pt x="26" y="192"/>
                  </a:lnTo>
                  <a:lnTo>
                    <a:pt x="26" y="192"/>
                  </a:lnTo>
                  <a:lnTo>
                    <a:pt x="26" y="192"/>
                  </a:lnTo>
                  <a:lnTo>
                    <a:pt x="26" y="192"/>
                  </a:lnTo>
                  <a:lnTo>
                    <a:pt x="26" y="192"/>
                  </a:lnTo>
                  <a:lnTo>
                    <a:pt x="26" y="192"/>
                  </a:lnTo>
                  <a:lnTo>
                    <a:pt x="26" y="189"/>
                  </a:lnTo>
                  <a:lnTo>
                    <a:pt x="26" y="189"/>
                  </a:lnTo>
                  <a:lnTo>
                    <a:pt x="26" y="187"/>
                  </a:lnTo>
                  <a:lnTo>
                    <a:pt x="26" y="187"/>
                  </a:lnTo>
                  <a:lnTo>
                    <a:pt x="23" y="187"/>
                  </a:lnTo>
                  <a:lnTo>
                    <a:pt x="23" y="187"/>
                  </a:lnTo>
                  <a:lnTo>
                    <a:pt x="23" y="187"/>
                  </a:lnTo>
                  <a:lnTo>
                    <a:pt x="23" y="187"/>
                  </a:lnTo>
                  <a:lnTo>
                    <a:pt x="21" y="184"/>
                  </a:lnTo>
                  <a:lnTo>
                    <a:pt x="21" y="184"/>
                  </a:lnTo>
                  <a:lnTo>
                    <a:pt x="21" y="184"/>
                  </a:lnTo>
                  <a:lnTo>
                    <a:pt x="21" y="184"/>
                  </a:lnTo>
                  <a:lnTo>
                    <a:pt x="19" y="182"/>
                  </a:lnTo>
                  <a:lnTo>
                    <a:pt x="19" y="182"/>
                  </a:lnTo>
                  <a:lnTo>
                    <a:pt x="14" y="182"/>
                  </a:lnTo>
                  <a:lnTo>
                    <a:pt x="14" y="182"/>
                  </a:lnTo>
                  <a:lnTo>
                    <a:pt x="14" y="182"/>
                  </a:lnTo>
                  <a:lnTo>
                    <a:pt x="14" y="182"/>
                  </a:lnTo>
                  <a:lnTo>
                    <a:pt x="12" y="182"/>
                  </a:lnTo>
                  <a:lnTo>
                    <a:pt x="12" y="182"/>
                  </a:lnTo>
                  <a:lnTo>
                    <a:pt x="12" y="182"/>
                  </a:lnTo>
                  <a:lnTo>
                    <a:pt x="12" y="182"/>
                  </a:lnTo>
                  <a:lnTo>
                    <a:pt x="9" y="182"/>
                  </a:lnTo>
                  <a:lnTo>
                    <a:pt x="9" y="182"/>
                  </a:lnTo>
                  <a:lnTo>
                    <a:pt x="9" y="182"/>
                  </a:lnTo>
                  <a:lnTo>
                    <a:pt x="9" y="182"/>
                  </a:lnTo>
                  <a:lnTo>
                    <a:pt x="7" y="182"/>
                  </a:lnTo>
                  <a:lnTo>
                    <a:pt x="7" y="182"/>
                  </a:lnTo>
                  <a:lnTo>
                    <a:pt x="7" y="182"/>
                  </a:lnTo>
                  <a:lnTo>
                    <a:pt x="7" y="182"/>
                  </a:lnTo>
                  <a:lnTo>
                    <a:pt x="4" y="182"/>
                  </a:lnTo>
                  <a:lnTo>
                    <a:pt x="4" y="182"/>
                  </a:lnTo>
                  <a:lnTo>
                    <a:pt x="4" y="182"/>
                  </a:lnTo>
                  <a:lnTo>
                    <a:pt x="4" y="182"/>
                  </a:lnTo>
                  <a:lnTo>
                    <a:pt x="2" y="182"/>
                  </a:lnTo>
                  <a:lnTo>
                    <a:pt x="2" y="182"/>
                  </a:lnTo>
                  <a:lnTo>
                    <a:pt x="2" y="180"/>
                  </a:lnTo>
                  <a:lnTo>
                    <a:pt x="2" y="180"/>
                  </a:lnTo>
                  <a:lnTo>
                    <a:pt x="2" y="180"/>
                  </a:lnTo>
                  <a:lnTo>
                    <a:pt x="2" y="180"/>
                  </a:lnTo>
                  <a:lnTo>
                    <a:pt x="0" y="180"/>
                  </a:lnTo>
                  <a:lnTo>
                    <a:pt x="0" y="180"/>
                  </a:lnTo>
                  <a:lnTo>
                    <a:pt x="0" y="180"/>
                  </a:lnTo>
                  <a:lnTo>
                    <a:pt x="0" y="180"/>
                  </a:lnTo>
                  <a:lnTo>
                    <a:pt x="0" y="177"/>
                  </a:lnTo>
                  <a:lnTo>
                    <a:pt x="0" y="177"/>
                  </a:lnTo>
                  <a:lnTo>
                    <a:pt x="0" y="177"/>
                  </a:lnTo>
                  <a:lnTo>
                    <a:pt x="0" y="177"/>
                  </a:lnTo>
                  <a:lnTo>
                    <a:pt x="0" y="177"/>
                  </a:lnTo>
                  <a:lnTo>
                    <a:pt x="0" y="177"/>
                  </a:lnTo>
                  <a:lnTo>
                    <a:pt x="0" y="175"/>
                  </a:lnTo>
                  <a:lnTo>
                    <a:pt x="0" y="175"/>
                  </a:lnTo>
                  <a:lnTo>
                    <a:pt x="0" y="173"/>
                  </a:lnTo>
                  <a:lnTo>
                    <a:pt x="0" y="173"/>
                  </a:lnTo>
                  <a:lnTo>
                    <a:pt x="0" y="173"/>
                  </a:lnTo>
                  <a:lnTo>
                    <a:pt x="0" y="173"/>
                  </a:lnTo>
                  <a:lnTo>
                    <a:pt x="0" y="173"/>
                  </a:lnTo>
                  <a:lnTo>
                    <a:pt x="0" y="173"/>
                  </a:lnTo>
                  <a:lnTo>
                    <a:pt x="0" y="170"/>
                  </a:lnTo>
                  <a:lnTo>
                    <a:pt x="0" y="170"/>
                  </a:lnTo>
                  <a:lnTo>
                    <a:pt x="0" y="170"/>
                  </a:lnTo>
                  <a:lnTo>
                    <a:pt x="0" y="170"/>
                  </a:lnTo>
                  <a:lnTo>
                    <a:pt x="0" y="170"/>
                  </a:lnTo>
                  <a:lnTo>
                    <a:pt x="0" y="170"/>
                  </a:lnTo>
                  <a:lnTo>
                    <a:pt x="0" y="168"/>
                  </a:lnTo>
                  <a:lnTo>
                    <a:pt x="0" y="168"/>
                  </a:lnTo>
                  <a:lnTo>
                    <a:pt x="0" y="168"/>
                  </a:lnTo>
                  <a:lnTo>
                    <a:pt x="0" y="168"/>
                  </a:lnTo>
                  <a:lnTo>
                    <a:pt x="0" y="168"/>
                  </a:lnTo>
                  <a:lnTo>
                    <a:pt x="0" y="168"/>
                  </a:lnTo>
                  <a:lnTo>
                    <a:pt x="0" y="168"/>
                  </a:lnTo>
                  <a:lnTo>
                    <a:pt x="0" y="168"/>
                  </a:lnTo>
                  <a:lnTo>
                    <a:pt x="2" y="168"/>
                  </a:lnTo>
                  <a:lnTo>
                    <a:pt x="2" y="168"/>
                  </a:lnTo>
                  <a:lnTo>
                    <a:pt x="2" y="168"/>
                  </a:lnTo>
                  <a:lnTo>
                    <a:pt x="2" y="168"/>
                  </a:lnTo>
                  <a:lnTo>
                    <a:pt x="2" y="168"/>
                  </a:lnTo>
                  <a:lnTo>
                    <a:pt x="2" y="168"/>
                  </a:lnTo>
                  <a:lnTo>
                    <a:pt x="4" y="168"/>
                  </a:lnTo>
                  <a:lnTo>
                    <a:pt x="4" y="168"/>
                  </a:lnTo>
                  <a:lnTo>
                    <a:pt x="7" y="168"/>
                  </a:lnTo>
                  <a:lnTo>
                    <a:pt x="7" y="168"/>
                  </a:lnTo>
                  <a:lnTo>
                    <a:pt x="7" y="168"/>
                  </a:lnTo>
                  <a:lnTo>
                    <a:pt x="7" y="168"/>
                  </a:lnTo>
                  <a:lnTo>
                    <a:pt x="7" y="168"/>
                  </a:lnTo>
                  <a:lnTo>
                    <a:pt x="7" y="168"/>
                  </a:lnTo>
                  <a:lnTo>
                    <a:pt x="7" y="168"/>
                  </a:lnTo>
                  <a:lnTo>
                    <a:pt x="7" y="168"/>
                  </a:lnTo>
                  <a:lnTo>
                    <a:pt x="9" y="168"/>
                  </a:lnTo>
                  <a:lnTo>
                    <a:pt x="9" y="168"/>
                  </a:lnTo>
                  <a:lnTo>
                    <a:pt x="9" y="166"/>
                  </a:lnTo>
                  <a:lnTo>
                    <a:pt x="9" y="166"/>
                  </a:lnTo>
                  <a:lnTo>
                    <a:pt x="9" y="166"/>
                  </a:lnTo>
                  <a:lnTo>
                    <a:pt x="9" y="166"/>
                  </a:lnTo>
                  <a:lnTo>
                    <a:pt x="9" y="166"/>
                  </a:lnTo>
                  <a:lnTo>
                    <a:pt x="9" y="166"/>
                  </a:lnTo>
                  <a:lnTo>
                    <a:pt x="9" y="166"/>
                  </a:lnTo>
                  <a:lnTo>
                    <a:pt x="9" y="166"/>
                  </a:lnTo>
                  <a:lnTo>
                    <a:pt x="9" y="163"/>
                  </a:lnTo>
                  <a:lnTo>
                    <a:pt x="9" y="163"/>
                  </a:lnTo>
                  <a:lnTo>
                    <a:pt x="9" y="163"/>
                  </a:lnTo>
                  <a:lnTo>
                    <a:pt x="9" y="163"/>
                  </a:lnTo>
                  <a:lnTo>
                    <a:pt x="9" y="163"/>
                  </a:lnTo>
                  <a:lnTo>
                    <a:pt x="9" y="163"/>
                  </a:lnTo>
                  <a:lnTo>
                    <a:pt x="9" y="163"/>
                  </a:lnTo>
                  <a:lnTo>
                    <a:pt x="9" y="163"/>
                  </a:lnTo>
                  <a:lnTo>
                    <a:pt x="9" y="163"/>
                  </a:lnTo>
                  <a:lnTo>
                    <a:pt x="9" y="163"/>
                  </a:lnTo>
                  <a:lnTo>
                    <a:pt x="12" y="161"/>
                  </a:lnTo>
                  <a:lnTo>
                    <a:pt x="12" y="161"/>
                  </a:lnTo>
                  <a:lnTo>
                    <a:pt x="12" y="161"/>
                  </a:lnTo>
                  <a:lnTo>
                    <a:pt x="12" y="161"/>
                  </a:lnTo>
                  <a:lnTo>
                    <a:pt x="12" y="161"/>
                  </a:lnTo>
                  <a:lnTo>
                    <a:pt x="12" y="161"/>
                  </a:lnTo>
                  <a:lnTo>
                    <a:pt x="12" y="159"/>
                  </a:lnTo>
                  <a:lnTo>
                    <a:pt x="12" y="159"/>
                  </a:lnTo>
                  <a:lnTo>
                    <a:pt x="12" y="159"/>
                  </a:lnTo>
                  <a:lnTo>
                    <a:pt x="12" y="159"/>
                  </a:lnTo>
                  <a:lnTo>
                    <a:pt x="14" y="159"/>
                  </a:lnTo>
                  <a:lnTo>
                    <a:pt x="14" y="159"/>
                  </a:lnTo>
                  <a:lnTo>
                    <a:pt x="14" y="156"/>
                  </a:lnTo>
                  <a:lnTo>
                    <a:pt x="14" y="156"/>
                  </a:lnTo>
                  <a:lnTo>
                    <a:pt x="14" y="156"/>
                  </a:lnTo>
                  <a:lnTo>
                    <a:pt x="14" y="156"/>
                  </a:lnTo>
                  <a:lnTo>
                    <a:pt x="14" y="154"/>
                  </a:lnTo>
                  <a:lnTo>
                    <a:pt x="14" y="154"/>
                  </a:lnTo>
                  <a:lnTo>
                    <a:pt x="14" y="154"/>
                  </a:lnTo>
                  <a:lnTo>
                    <a:pt x="14" y="154"/>
                  </a:lnTo>
                  <a:lnTo>
                    <a:pt x="14" y="151"/>
                  </a:lnTo>
                  <a:lnTo>
                    <a:pt x="14" y="151"/>
                  </a:lnTo>
                  <a:lnTo>
                    <a:pt x="14" y="151"/>
                  </a:lnTo>
                  <a:lnTo>
                    <a:pt x="14" y="151"/>
                  </a:lnTo>
                  <a:lnTo>
                    <a:pt x="16" y="149"/>
                  </a:lnTo>
                  <a:lnTo>
                    <a:pt x="16" y="149"/>
                  </a:lnTo>
                  <a:lnTo>
                    <a:pt x="16" y="149"/>
                  </a:lnTo>
                  <a:lnTo>
                    <a:pt x="16" y="149"/>
                  </a:lnTo>
                  <a:lnTo>
                    <a:pt x="16" y="149"/>
                  </a:lnTo>
                  <a:lnTo>
                    <a:pt x="16" y="149"/>
                  </a:lnTo>
                  <a:lnTo>
                    <a:pt x="19" y="147"/>
                  </a:lnTo>
                  <a:lnTo>
                    <a:pt x="19" y="147"/>
                  </a:lnTo>
                  <a:lnTo>
                    <a:pt x="19" y="147"/>
                  </a:lnTo>
                  <a:lnTo>
                    <a:pt x="19" y="147"/>
                  </a:lnTo>
                  <a:lnTo>
                    <a:pt x="21" y="147"/>
                  </a:lnTo>
                  <a:lnTo>
                    <a:pt x="21" y="147"/>
                  </a:lnTo>
                  <a:lnTo>
                    <a:pt x="21" y="144"/>
                  </a:lnTo>
                  <a:lnTo>
                    <a:pt x="21" y="144"/>
                  </a:lnTo>
                  <a:lnTo>
                    <a:pt x="21" y="144"/>
                  </a:lnTo>
                  <a:lnTo>
                    <a:pt x="21" y="144"/>
                  </a:lnTo>
                  <a:lnTo>
                    <a:pt x="19" y="142"/>
                  </a:lnTo>
                  <a:lnTo>
                    <a:pt x="19" y="142"/>
                  </a:lnTo>
                  <a:lnTo>
                    <a:pt x="19" y="142"/>
                  </a:lnTo>
                  <a:lnTo>
                    <a:pt x="19" y="142"/>
                  </a:lnTo>
                  <a:lnTo>
                    <a:pt x="19" y="142"/>
                  </a:lnTo>
                  <a:lnTo>
                    <a:pt x="19" y="142"/>
                  </a:lnTo>
                  <a:lnTo>
                    <a:pt x="21" y="140"/>
                  </a:lnTo>
                  <a:lnTo>
                    <a:pt x="21" y="140"/>
                  </a:lnTo>
                  <a:lnTo>
                    <a:pt x="21" y="140"/>
                  </a:lnTo>
                  <a:lnTo>
                    <a:pt x="21" y="140"/>
                  </a:lnTo>
                  <a:lnTo>
                    <a:pt x="21" y="140"/>
                  </a:lnTo>
                  <a:lnTo>
                    <a:pt x="21" y="140"/>
                  </a:lnTo>
                  <a:lnTo>
                    <a:pt x="23" y="140"/>
                  </a:lnTo>
                  <a:lnTo>
                    <a:pt x="23" y="140"/>
                  </a:lnTo>
                  <a:lnTo>
                    <a:pt x="26" y="140"/>
                  </a:lnTo>
                  <a:lnTo>
                    <a:pt x="26" y="140"/>
                  </a:lnTo>
                  <a:lnTo>
                    <a:pt x="28" y="142"/>
                  </a:lnTo>
                  <a:lnTo>
                    <a:pt x="28" y="142"/>
                  </a:lnTo>
                  <a:lnTo>
                    <a:pt x="30" y="142"/>
                  </a:lnTo>
                  <a:lnTo>
                    <a:pt x="30" y="142"/>
                  </a:lnTo>
                  <a:lnTo>
                    <a:pt x="30" y="142"/>
                  </a:lnTo>
                  <a:lnTo>
                    <a:pt x="30" y="142"/>
                  </a:lnTo>
                  <a:lnTo>
                    <a:pt x="30" y="142"/>
                  </a:lnTo>
                  <a:lnTo>
                    <a:pt x="30" y="142"/>
                  </a:lnTo>
                  <a:lnTo>
                    <a:pt x="33" y="142"/>
                  </a:lnTo>
                  <a:lnTo>
                    <a:pt x="33" y="142"/>
                  </a:lnTo>
                  <a:lnTo>
                    <a:pt x="33" y="140"/>
                  </a:lnTo>
                  <a:lnTo>
                    <a:pt x="33" y="140"/>
                  </a:lnTo>
                  <a:lnTo>
                    <a:pt x="33" y="140"/>
                  </a:lnTo>
                  <a:lnTo>
                    <a:pt x="33" y="140"/>
                  </a:lnTo>
                  <a:lnTo>
                    <a:pt x="33" y="140"/>
                  </a:lnTo>
                  <a:lnTo>
                    <a:pt x="33" y="140"/>
                  </a:lnTo>
                  <a:lnTo>
                    <a:pt x="33" y="140"/>
                  </a:lnTo>
                  <a:lnTo>
                    <a:pt x="33" y="140"/>
                  </a:lnTo>
                  <a:lnTo>
                    <a:pt x="35" y="140"/>
                  </a:lnTo>
                  <a:lnTo>
                    <a:pt x="35" y="140"/>
                  </a:lnTo>
                  <a:lnTo>
                    <a:pt x="35" y="137"/>
                  </a:lnTo>
                  <a:lnTo>
                    <a:pt x="35" y="137"/>
                  </a:lnTo>
                  <a:lnTo>
                    <a:pt x="35" y="137"/>
                  </a:lnTo>
                  <a:lnTo>
                    <a:pt x="35" y="137"/>
                  </a:lnTo>
                  <a:lnTo>
                    <a:pt x="38" y="137"/>
                  </a:lnTo>
                  <a:lnTo>
                    <a:pt x="38" y="137"/>
                  </a:lnTo>
                  <a:lnTo>
                    <a:pt x="38" y="137"/>
                  </a:lnTo>
                  <a:lnTo>
                    <a:pt x="38" y="137"/>
                  </a:lnTo>
                  <a:lnTo>
                    <a:pt x="38" y="135"/>
                  </a:lnTo>
                  <a:lnTo>
                    <a:pt x="38" y="135"/>
                  </a:lnTo>
                  <a:lnTo>
                    <a:pt x="40" y="135"/>
                  </a:lnTo>
                  <a:lnTo>
                    <a:pt x="40" y="135"/>
                  </a:lnTo>
                  <a:lnTo>
                    <a:pt x="40" y="135"/>
                  </a:lnTo>
                  <a:lnTo>
                    <a:pt x="40" y="135"/>
                  </a:lnTo>
                  <a:lnTo>
                    <a:pt x="40" y="135"/>
                  </a:lnTo>
                  <a:lnTo>
                    <a:pt x="40" y="135"/>
                  </a:lnTo>
                  <a:lnTo>
                    <a:pt x="42" y="135"/>
                  </a:lnTo>
                  <a:lnTo>
                    <a:pt x="42" y="135"/>
                  </a:lnTo>
                  <a:lnTo>
                    <a:pt x="42" y="133"/>
                  </a:lnTo>
                  <a:lnTo>
                    <a:pt x="42" y="133"/>
                  </a:lnTo>
                  <a:lnTo>
                    <a:pt x="42" y="133"/>
                  </a:lnTo>
                  <a:lnTo>
                    <a:pt x="42" y="133"/>
                  </a:lnTo>
                  <a:lnTo>
                    <a:pt x="42" y="130"/>
                  </a:lnTo>
                  <a:lnTo>
                    <a:pt x="42" y="130"/>
                  </a:lnTo>
                  <a:lnTo>
                    <a:pt x="42" y="130"/>
                  </a:lnTo>
                  <a:lnTo>
                    <a:pt x="42" y="130"/>
                  </a:lnTo>
                  <a:lnTo>
                    <a:pt x="42" y="130"/>
                  </a:lnTo>
                  <a:lnTo>
                    <a:pt x="42" y="130"/>
                  </a:lnTo>
                  <a:lnTo>
                    <a:pt x="42" y="128"/>
                  </a:lnTo>
                  <a:lnTo>
                    <a:pt x="42" y="128"/>
                  </a:lnTo>
                  <a:lnTo>
                    <a:pt x="42" y="128"/>
                  </a:lnTo>
                  <a:lnTo>
                    <a:pt x="42" y="128"/>
                  </a:lnTo>
                  <a:lnTo>
                    <a:pt x="42" y="128"/>
                  </a:lnTo>
                  <a:lnTo>
                    <a:pt x="42" y="128"/>
                  </a:lnTo>
                  <a:lnTo>
                    <a:pt x="42" y="125"/>
                  </a:lnTo>
                  <a:lnTo>
                    <a:pt x="42" y="125"/>
                  </a:lnTo>
                  <a:lnTo>
                    <a:pt x="42" y="125"/>
                  </a:lnTo>
                  <a:lnTo>
                    <a:pt x="42" y="125"/>
                  </a:lnTo>
                  <a:lnTo>
                    <a:pt x="42" y="125"/>
                  </a:lnTo>
                  <a:lnTo>
                    <a:pt x="42" y="125"/>
                  </a:lnTo>
                  <a:lnTo>
                    <a:pt x="42" y="123"/>
                  </a:lnTo>
                  <a:lnTo>
                    <a:pt x="42" y="123"/>
                  </a:lnTo>
                  <a:lnTo>
                    <a:pt x="42" y="123"/>
                  </a:lnTo>
                  <a:lnTo>
                    <a:pt x="42" y="123"/>
                  </a:lnTo>
                  <a:lnTo>
                    <a:pt x="42" y="123"/>
                  </a:lnTo>
                  <a:lnTo>
                    <a:pt x="42" y="123"/>
                  </a:lnTo>
                  <a:lnTo>
                    <a:pt x="42" y="121"/>
                  </a:lnTo>
                  <a:lnTo>
                    <a:pt x="42" y="121"/>
                  </a:lnTo>
                  <a:lnTo>
                    <a:pt x="42" y="118"/>
                  </a:lnTo>
                  <a:lnTo>
                    <a:pt x="42" y="118"/>
                  </a:lnTo>
                  <a:lnTo>
                    <a:pt x="42" y="118"/>
                  </a:lnTo>
                  <a:lnTo>
                    <a:pt x="42" y="118"/>
                  </a:lnTo>
                  <a:lnTo>
                    <a:pt x="40" y="118"/>
                  </a:lnTo>
                  <a:lnTo>
                    <a:pt x="40" y="118"/>
                  </a:lnTo>
                  <a:lnTo>
                    <a:pt x="40" y="118"/>
                  </a:lnTo>
                  <a:lnTo>
                    <a:pt x="40" y="118"/>
                  </a:lnTo>
                  <a:lnTo>
                    <a:pt x="40" y="118"/>
                  </a:lnTo>
                  <a:lnTo>
                    <a:pt x="40" y="118"/>
                  </a:lnTo>
                  <a:lnTo>
                    <a:pt x="38" y="116"/>
                  </a:lnTo>
                  <a:lnTo>
                    <a:pt x="38" y="116"/>
                  </a:lnTo>
                  <a:lnTo>
                    <a:pt x="38" y="116"/>
                  </a:lnTo>
                  <a:lnTo>
                    <a:pt x="38" y="116"/>
                  </a:lnTo>
                  <a:lnTo>
                    <a:pt x="38" y="116"/>
                  </a:lnTo>
                  <a:lnTo>
                    <a:pt x="38" y="116"/>
                  </a:lnTo>
                  <a:lnTo>
                    <a:pt x="35" y="118"/>
                  </a:lnTo>
                  <a:lnTo>
                    <a:pt x="35" y="118"/>
                  </a:lnTo>
                  <a:lnTo>
                    <a:pt x="35" y="118"/>
                  </a:lnTo>
                  <a:lnTo>
                    <a:pt x="35" y="118"/>
                  </a:lnTo>
                  <a:lnTo>
                    <a:pt x="33" y="116"/>
                  </a:lnTo>
                  <a:lnTo>
                    <a:pt x="33" y="116"/>
                  </a:lnTo>
                  <a:lnTo>
                    <a:pt x="33" y="116"/>
                  </a:lnTo>
                  <a:lnTo>
                    <a:pt x="33" y="116"/>
                  </a:lnTo>
                  <a:lnTo>
                    <a:pt x="33" y="116"/>
                  </a:lnTo>
                  <a:lnTo>
                    <a:pt x="33" y="116"/>
                  </a:lnTo>
                  <a:lnTo>
                    <a:pt x="33" y="116"/>
                  </a:lnTo>
                  <a:lnTo>
                    <a:pt x="33" y="116"/>
                  </a:lnTo>
                  <a:lnTo>
                    <a:pt x="33" y="114"/>
                  </a:lnTo>
                  <a:lnTo>
                    <a:pt x="33" y="114"/>
                  </a:lnTo>
                  <a:lnTo>
                    <a:pt x="33" y="111"/>
                  </a:lnTo>
                  <a:lnTo>
                    <a:pt x="33" y="111"/>
                  </a:lnTo>
                  <a:lnTo>
                    <a:pt x="33" y="111"/>
                  </a:lnTo>
                  <a:lnTo>
                    <a:pt x="33" y="111"/>
                  </a:lnTo>
                  <a:lnTo>
                    <a:pt x="30" y="109"/>
                  </a:lnTo>
                  <a:lnTo>
                    <a:pt x="30" y="109"/>
                  </a:lnTo>
                  <a:lnTo>
                    <a:pt x="33" y="88"/>
                  </a:lnTo>
                  <a:lnTo>
                    <a:pt x="33" y="88"/>
                  </a:lnTo>
                  <a:lnTo>
                    <a:pt x="33" y="88"/>
                  </a:lnTo>
                  <a:lnTo>
                    <a:pt x="33" y="88"/>
                  </a:lnTo>
                  <a:lnTo>
                    <a:pt x="33" y="85"/>
                  </a:lnTo>
                  <a:lnTo>
                    <a:pt x="33" y="85"/>
                  </a:lnTo>
                  <a:lnTo>
                    <a:pt x="33" y="85"/>
                  </a:lnTo>
                  <a:lnTo>
                    <a:pt x="33" y="85"/>
                  </a:lnTo>
                  <a:lnTo>
                    <a:pt x="33" y="85"/>
                  </a:lnTo>
                  <a:lnTo>
                    <a:pt x="33" y="85"/>
                  </a:lnTo>
                  <a:lnTo>
                    <a:pt x="33" y="83"/>
                  </a:lnTo>
                  <a:lnTo>
                    <a:pt x="33" y="83"/>
                  </a:lnTo>
                  <a:lnTo>
                    <a:pt x="33" y="83"/>
                  </a:lnTo>
                  <a:lnTo>
                    <a:pt x="33" y="83"/>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0" name="Freeform 839"/>
            <p:cNvSpPr>
              <a:spLocks/>
            </p:cNvSpPr>
            <p:nvPr/>
          </p:nvSpPr>
          <p:spPr bwMode="auto">
            <a:xfrm>
              <a:off x="3822" y="1638"/>
              <a:ext cx="918" cy="571"/>
            </a:xfrm>
            <a:custGeom>
              <a:avLst/>
              <a:gdLst/>
              <a:ahLst/>
              <a:cxnLst>
                <a:cxn ang="0">
                  <a:pos x="524" y="4"/>
                </a:cxn>
                <a:cxn ang="0">
                  <a:pos x="508" y="21"/>
                </a:cxn>
                <a:cxn ang="0">
                  <a:pos x="505" y="42"/>
                </a:cxn>
                <a:cxn ang="0">
                  <a:pos x="508" y="49"/>
                </a:cxn>
                <a:cxn ang="0">
                  <a:pos x="510" y="66"/>
                </a:cxn>
                <a:cxn ang="0">
                  <a:pos x="498" y="87"/>
                </a:cxn>
                <a:cxn ang="0">
                  <a:pos x="484" y="108"/>
                </a:cxn>
                <a:cxn ang="0">
                  <a:pos x="470" y="122"/>
                </a:cxn>
                <a:cxn ang="0">
                  <a:pos x="451" y="132"/>
                </a:cxn>
                <a:cxn ang="0">
                  <a:pos x="442" y="146"/>
                </a:cxn>
                <a:cxn ang="0">
                  <a:pos x="434" y="163"/>
                </a:cxn>
                <a:cxn ang="0">
                  <a:pos x="425" y="184"/>
                </a:cxn>
                <a:cxn ang="0">
                  <a:pos x="418" y="203"/>
                </a:cxn>
                <a:cxn ang="0">
                  <a:pos x="411" y="222"/>
                </a:cxn>
                <a:cxn ang="0">
                  <a:pos x="401" y="231"/>
                </a:cxn>
                <a:cxn ang="0">
                  <a:pos x="392" y="245"/>
                </a:cxn>
                <a:cxn ang="0">
                  <a:pos x="394" y="259"/>
                </a:cxn>
                <a:cxn ang="0">
                  <a:pos x="392" y="283"/>
                </a:cxn>
                <a:cxn ang="0">
                  <a:pos x="401" y="302"/>
                </a:cxn>
                <a:cxn ang="0">
                  <a:pos x="305" y="269"/>
                </a:cxn>
                <a:cxn ang="0">
                  <a:pos x="153" y="264"/>
                </a:cxn>
                <a:cxn ang="0">
                  <a:pos x="123" y="304"/>
                </a:cxn>
                <a:cxn ang="0">
                  <a:pos x="85" y="328"/>
                </a:cxn>
                <a:cxn ang="0">
                  <a:pos x="9" y="309"/>
                </a:cxn>
                <a:cxn ang="0">
                  <a:pos x="14" y="297"/>
                </a:cxn>
                <a:cxn ang="0">
                  <a:pos x="26" y="283"/>
                </a:cxn>
                <a:cxn ang="0">
                  <a:pos x="28" y="276"/>
                </a:cxn>
                <a:cxn ang="0">
                  <a:pos x="28" y="257"/>
                </a:cxn>
                <a:cxn ang="0">
                  <a:pos x="33" y="250"/>
                </a:cxn>
                <a:cxn ang="0">
                  <a:pos x="47" y="241"/>
                </a:cxn>
                <a:cxn ang="0">
                  <a:pos x="42" y="229"/>
                </a:cxn>
                <a:cxn ang="0">
                  <a:pos x="42" y="219"/>
                </a:cxn>
                <a:cxn ang="0">
                  <a:pos x="54" y="205"/>
                </a:cxn>
                <a:cxn ang="0">
                  <a:pos x="61" y="191"/>
                </a:cxn>
                <a:cxn ang="0">
                  <a:pos x="49" y="177"/>
                </a:cxn>
                <a:cxn ang="0">
                  <a:pos x="21" y="172"/>
                </a:cxn>
                <a:cxn ang="0">
                  <a:pos x="5" y="165"/>
                </a:cxn>
                <a:cxn ang="0">
                  <a:pos x="5" y="148"/>
                </a:cxn>
                <a:cxn ang="0">
                  <a:pos x="16" y="148"/>
                </a:cxn>
                <a:cxn ang="0">
                  <a:pos x="31" y="141"/>
                </a:cxn>
                <a:cxn ang="0">
                  <a:pos x="45" y="134"/>
                </a:cxn>
                <a:cxn ang="0">
                  <a:pos x="61" y="134"/>
                </a:cxn>
                <a:cxn ang="0">
                  <a:pos x="71" y="125"/>
                </a:cxn>
                <a:cxn ang="0">
                  <a:pos x="66" y="106"/>
                </a:cxn>
                <a:cxn ang="0">
                  <a:pos x="64" y="94"/>
                </a:cxn>
                <a:cxn ang="0">
                  <a:pos x="73" y="85"/>
                </a:cxn>
                <a:cxn ang="0">
                  <a:pos x="85" y="87"/>
                </a:cxn>
                <a:cxn ang="0">
                  <a:pos x="85" y="70"/>
                </a:cxn>
                <a:cxn ang="0">
                  <a:pos x="87" y="56"/>
                </a:cxn>
                <a:cxn ang="0">
                  <a:pos x="85" y="47"/>
                </a:cxn>
                <a:cxn ang="0">
                  <a:pos x="97" y="28"/>
                </a:cxn>
                <a:cxn ang="0">
                  <a:pos x="111" y="21"/>
                </a:cxn>
                <a:cxn ang="0">
                  <a:pos x="123" y="14"/>
                </a:cxn>
                <a:cxn ang="0">
                  <a:pos x="132" y="23"/>
                </a:cxn>
                <a:cxn ang="0">
                  <a:pos x="149" y="30"/>
                </a:cxn>
                <a:cxn ang="0">
                  <a:pos x="172" y="28"/>
                </a:cxn>
                <a:cxn ang="0">
                  <a:pos x="184" y="21"/>
                </a:cxn>
                <a:cxn ang="0">
                  <a:pos x="194" y="9"/>
                </a:cxn>
                <a:cxn ang="0">
                  <a:pos x="201" y="9"/>
                </a:cxn>
                <a:cxn ang="0">
                  <a:pos x="212" y="21"/>
                </a:cxn>
                <a:cxn ang="0">
                  <a:pos x="222" y="28"/>
                </a:cxn>
                <a:cxn ang="0">
                  <a:pos x="281" y="35"/>
                </a:cxn>
              </a:cxnLst>
              <a:rect l="0" t="0" r="r" b="b"/>
              <a:pathLst>
                <a:path w="527" h="328">
                  <a:moveTo>
                    <a:pt x="378" y="0"/>
                  </a:moveTo>
                  <a:lnTo>
                    <a:pt x="416" y="0"/>
                  </a:lnTo>
                  <a:lnTo>
                    <a:pt x="416" y="0"/>
                  </a:lnTo>
                  <a:lnTo>
                    <a:pt x="416" y="2"/>
                  </a:lnTo>
                  <a:lnTo>
                    <a:pt x="416" y="2"/>
                  </a:lnTo>
                  <a:lnTo>
                    <a:pt x="430" y="0"/>
                  </a:lnTo>
                  <a:lnTo>
                    <a:pt x="430" y="0"/>
                  </a:lnTo>
                  <a:lnTo>
                    <a:pt x="453" y="0"/>
                  </a:lnTo>
                  <a:lnTo>
                    <a:pt x="453" y="0"/>
                  </a:lnTo>
                  <a:lnTo>
                    <a:pt x="456" y="0"/>
                  </a:lnTo>
                  <a:lnTo>
                    <a:pt x="456" y="0"/>
                  </a:lnTo>
                  <a:lnTo>
                    <a:pt x="517" y="0"/>
                  </a:lnTo>
                  <a:lnTo>
                    <a:pt x="517" y="0"/>
                  </a:lnTo>
                  <a:lnTo>
                    <a:pt x="527" y="0"/>
                  </a:lnTo>
                  <a:lnTo>
                    <a:pt x="527" y="0"/>
                  </a:lnTo>
                  <a:lnTo>
                    <a:pt x="527" y="2"/>
                  </a:lnTo>
                  <a:lnTo>
                    <a:pt x="527" y="2"/>
                  </a:lnTo>
                  <a:lnTo>
                    <a:pt x="524" y="2"/>
                  </a:lnTo>
                  <a:lnTo>
                    <a:pt x="524" y="2"/>
                  </a:lnTo>
                  <a:lnTo>
                    <a:pt x="524" y="2"/>
                  </a:lnTo>
                  <a:lnTo>
                    <a:pt x="524" y="2"/>
                  </a:lnTo>
                  <a:lnTo>
                    <a:pt x="524" y="4"/>
                  </a:lnTo>
                  <a:lnTo>
                    <a:pt x="524" y="4"/>
                  </a:lnTo>
                  <a:lnTo>
                    <a:pt x="522" y="9"/>
                  </a:lnTo>
                  <a:lnTo>
                    <a:pt x="522" y="9"/>
                  </a:lnTo>
                  <a:lnTo>
                    <a:pt x="522" y="9"/>
                  </a:lnTo>
                  <a:lnTo>
                    <a:pt x="522" y="9"/>
                  </a:lnTo>
                  <a:lnTo>
                    <a:pt x="520" y="11"/>
                  </a:lnTo>
                  <a:lnTo>
                    <a:pt x="520" y="11"/>
                  </a:lnTo>
                  <a:lnTo>
                    <a:pt x="520" y="11"/>
                  </a:lnTo>
                  <a:lnTo>
                    <a:pt x="520" y="11"/>
                  </a:lnTo>
                  <a:lnTo>
                    <a:pt x="517" y="14"/>
                  </a:lnTo>
                  <a:lnTo>
                    <a:pt x="517" y="14"/>
                  </a:lnTo>
                  <a:lnTo>
                    <a:pt x="515" y="16"/>
                  </a:lnTo>
                  <a:lnTo>
                    <a:pt x="515" y="16"/>
                  </a:lnTo>
                  <a:lnTo>
                    <a:pt x="515" y="16"/>
                  </a:lnTo>
                  <a:lnTo>
                    <a:pt x="515" y="16"/>
                  </a:lnTo>
                  <a:lnTo>
                    <a:pt x="512" y="16"/>
                  </a:lnTo>
                  <a:lnTo>
                    <a:pt x="512" y="16"/>
                  </a:lnTo>
                  <a:lnTo>
                    <a:pt x="512" y="18"/>
                  </a:lnTo>
                  <a:lnTo>
                    <a:pt x="512" y="18"/>
                  </a:lnTo>
                  <a:lnTo>
                    <a:pt x="510" y="18"/>
                  </a:lnTo>
                  <a:lnTo>
                    <a:pt x="510" y="18"/>
                  </a:lnTo>
                  <a:lnTo>
                    <a:pt x="510" y="18"/>
                  </a:lnTo>
                  <a:lnTo>
                    <a:pt x="510" y="18"/>
                  </a:lnTo>
                  <a:lnTo>
                    <a:pt x="508" y="21"/>
                  </a:lnTo>
                  <a:lnTo>
                    <a:pt x="508" y="21"/>
                  </a:lnTo>
                  <a:lnTo>
                    <a:pt x="508" y="23"/>
                  </a:lnTo>
                  <a:lnTo>
                    <a:pt x="508" y="23"/>
                  </a:lnTo>
                  <a:lnTo>
                    <a:pt x="508" y="23"/>
                  </a:lnTo>
                  <a:lnTo>
                    <a:pt x="508" y="23"/>
                  </a:lnTo>
                  <a:lnTo>
                    <a:pt x="508" y="26"/>
                  </a:lnTo>
                  <a:lnTo>
                    <a:pt x="508" y="26"/>
                  </a:lnTo>
                  <a:lnTo>
                    <a:pt x="508" y="30"/>
                  </a:lnTo>
                  <a:lnTo>
                    <a:pt x="508" y="30"/>
                  </a:lnTo>
                  <a:lnTo>
                    <a:pt x="508" y="33"/>
                  </a:lnTo>
                  <a:lnTo>
                    <a:pt x="508" y="33"/>
                  </a:lnTo>
                  <a:lnTo>
                    <a:pt x="508" y="35"/>
                  </a:lnTo>
                  <a:lnTo>
                    <a:pt x="508" y="35"/>
                  </a:lnTo>
                  <a:lnTo>
                    <a:pt x="505" y="37"/>
                  </a:lnTo>
                  <a:lnTo>
                    <a:pt x="505" y="37"/>
                  </a:lnTo>
                  <a:lnTo>
                    <a:pt x="505" y="40"/>
                  </a:lnTo>
                  <a:lnTo>
                    <a:pt x="505" y="40"/>
                  </a:lnTo>
                  <a:lnTo>
                    <a:pt x="505" y="40"/>
                  </a:lnTo>
                  <a:lnTo>
                    <a:pt x="505" y="40"/>
                  </a:lnTo>
                  <a:lnTo>
                    <a:pt x="505" y="42"/>
                  </a:lnTo>
                  <a:lnTo>
                    <a:pt x="505" y="42"/>
                  </a:lnTo>
                  <a:lnTo>
                    <a:pt x="505" y="42"/>
                  </a:lnTo>
                  <a:lnTo>
                    <a:pt x="505" y="42"/>
                  </a:lnTo>
                  <a:lnTo>
                    <a:pt x="508" y="42"/>
                  </a:lnTo>
                  <a:lnTo>
                    <a:pt x="508" y="42"/>
                  </a:lnTo>
                  <a:lnTo>
                    <a:pt x="510" y="37"/>
                  </a:lnTo>
                  <a:lnTo>
                    <a:pt x="510" y="37"/>
                  </a:lnTo>
                  <a:lnTo>
                    <a:pt x="510" y="37"/>
                  </a:lnTo>
                  <a:lnTo>
                    <a:pt x="510" y="37"/>
                  </a:lnTo>
                  <a:lnTo>
                    <a:pt x="510" y="37"/>
                  </a:lnTo>
                  <a:lnTo>
                    <a:pt x="510" y="37"/>
                  </a:lnTo>
                  <a:lnTo>
                    <a:pt x="512" y="37"/>
                  </a:lnTo>
                  <a:lnTo>
                    <a:pt x="512" y="37"/>
                  </a:lnTo>
                  <a:lnTo>
                    <a:pt x="512" y="37"/>
                  </a:lnTo>
                  <a:lnTo>
                    <a:pt x="512" y="37"/>
                  </a:lnTo>
                  <a:lnTo>
                    <a:pt x="512" y="40"/>
                  </a:lnTo>
                  <a:lnTo>
                    <a:pt x="512" y="40"/>
                  </a:lnTo>
                  <a:lnTo>
                    <a:pt x="510" y="42"/>
                  </a:lnTo>
                  <a:lnTo>
                    <a:pt x="510" y="42"/>
                  </a:lnTo>
                  <a:lnTo>
                    <a:pt x="510" y="42"/>
                  </a:lnTo>
                  <a:lnTo>
                    <a:pt x="510" y="42"/>
                  </a:lnTo>
                  <a:lnTo>
                    <a:pt x="505" y="47"/>
                  </a:lnTo>
                  <a:lnTo>
                    <a:pt x="505" y="47"/>
                  </a:lnTo>
                  <a:lnTo>
                    <a:pt x="505" y="47"/>
                  </a:lnTo>
                  <a:lnTo>
                    <a:pt x="505" y="47"/>
                  </a:lnTo>
                  <a:lnTo>
                    <a:pt x="508" y="49"/>
                  </a:lnTo>
                  <a:lnTo>
                    <a:pt x="508" y="49"/>
                  </a:lnTo>
                  <a:lnTo>
                    <a:pt x="508" y="49"/>
                  </a:lnTo>
                  <a:lnTo>
                    <a:pt x="508" y="49"/>
                  </a:lnTo>
                  <a:lnTo>
                    <a:pt x="508" y="52"/>
                  </a:lnTo>
                  <a:lnTo>
                    <a:pt x="508" y="52"/>
                  </a:lnTo>
                  <a:lnTo>
                    <a:pt x="510" y="54"/>
                  </a:lnTo>
                  <a:lnTo>
                    <a:pt x="510" y="54"/>
                  </a:lnTo>
                  <a:lnTo>
                    <a:pt x="510" y="56"/>
                  </a:lnTo>
                  <a:lnTo>
                    <a:pt x="510" y="56"/>
                  </a:lnTo>
                  <a:lnTo>
                    <a:pt x="510" y="56"/>
                  </a:lnTo>
                  <a:lnTo>
                    <a:pt x="510" y="56"/>
                  </a:lnTo>
                  <a:lnTo>
                    <a:pt x="510" y="56"/>
                  </a:lnTo>
                  <a:lnTo>
                    <a:pt x="510" y="56"/>
                  </a:lnTo>
                  <a:lnTo>
                    <a:pt x="510" y="59"/>
                  </a:lnTo>
                  <a:lnTo>
                    <a:pt x="510" y="59"/>
                  </a:lnTo>
                  <a:lnTo>
                    <a:pt x="510" y="59"/>
                  </a:lnTo>
                  <a:lnTo>
                    <a:pt x="510" y="59"/>
                  </a:lnTo>
                  <a:lnTo>
                    <a:pt x="510" y="61"/>
                  </a:lnTo>
                  <a:lnTo>
                    <a:pt x="510" y="61"/>
                  </a:lnTo>
                  <a:lnTo>
                    <a:pt x="510" y="63"/>
                  </a:lnTo>
                  <a:lnTo>
                    <a:pt x="510" y="63"/>
                  </a:lnTo>
                  <a:lnTo>
                    <a:pt x="510" y="66"/>
                  </a:lnTo>
                  <a:lnTo>
                    <a:pt x="510" y="66"/>
                  </a:lnTo>
                  <a:lnTo>
                    <a:pt x="508" y="68"/>
                  </a:lnTo>
                  <a:lnTo>
                    <a:pt x="508" y="68"/>
                  </a:lnTo>
                  <a:lnTo>
                    <a:pt x="508" y="68"/>
                  </a:lnTo>
                  <a:lnTo>
                    <a:pt x="508" y="68"/>
                  </a:lnTo>
                  <a:lnTo>
                    <a:pt x="508" y="70"/>
                  </a:lnTo>
                  <a:lnTo>
                    <a:pt x="508" y="70"/>
                  </a:lnTo>
                  <a:lnTo>
                    <a:pt x="505" y="70"/>
                  </a:lnTo>
                  <a:lnTo>
                    <a:pt x="505" y="70"/>
                  </a:lnTo>
                  <a:lnTo>
                    <a:pt x="505" y="73"/>
                  </a:lnTo>
                  <a:lnTo>
                    <a:pt x="505" y="73"/>
                  </a:lnTo>
                  <a:lnTo>
                    <a:pt x="505" y="75"/>
                  </a:lnTo>
                  <a:lnTo>
                    <a:pt x="505" y="75"/>
                  </a:lnTo>
                  <a:lnTo>
                    <a:pt x="503" y="80"/>
                  </a:lnTo>
                  <a:lnTo>
                    <a:pt x="503" y="80"/>
                  </a:lnTo>
                  <a:lnTo>
                    <a:pt x="503" y="82"/>
                  </a:lnTo>
                  <a:lnTo>
                    <a:pt x="503" y="82"/>
                  </a:lnTo>
                  <a:lnTo>
                    <a:pt x="501" y="85"/>
                  </a:lnTo>
                  <a:lnTo>
                    <a:pt x="501" y="85"/>
                  </a:lnTo>
                  <a:lnTo>
                    <a:pt x="498" y="85"/>
                  </a:lnTo>
                  <a:lnTo>
                    <a:pt x="498" y="85"/>
                  </a:lnTo>
                  <a:lnTo>
                    <a:pt x="498" y="85"/>
                  </a:lnTo>
                  <a:lnTo>
                    <a:pt x="498" y="85"/>
                  </a:lnTo>
                  <a:lnTo>
                    <a:pt x="498" y="87"/>
                  </a:lnTo>
                  <a:lnTo>
                    <a:pt x="498" y="87"/>
                  </a:lnTo>
                  <a:lnTo>
                    <a:pt x="496" y="87"/>
                  </a:lnTo>
                  <a:lnTo>
                    <a:pt x="496" y="87"/>
                  </a:lnTo>
                  <a:lnTo>
                    <a:pt x="494" y="89"/>
                  </a:lnTo>
                  <a:lnTo>
                    <a:pt x="494" y="89"/>
                  </a:lnTo>
                  <a:lnTo>
                    <a:pt x="494" y="92"/>
                  </a:lnTo>
                  <a:lnTo>
                    <a:pt x="494" y="92"/>
                  </a:lnTo>
                  <a:lnTo>
                    <a:pt x="491" y="94"/>
                  </a:lnTo>
                  <a:lnTo>
                    <a:pt x="491" y="94"/>
                  </a:lnTo>
                  <a:lnTo>
                    <a:pt x="491" y="96"/>
                  </a:lnTo>
                  <a:lnTo>
                    <a:pt x="491" y="96"/>
                  </a:lnTo>
                  <a:lnTo>
                    <a:pt x="489" y="99"/>
                  </a:lnTo>
                  <a:lnTo>
                    <a:pt x="489" y="99"/>
                  </a:lnTo>
                  <a:lnTo>
                    <a:pt x="489" y="101"/>
                  </a:lnTo>
                  <a:lnTo>
                    <a:pt x="489" y="101"/>
                  </a:lnTo>
                  <a:lnTo>
                    <a:pt x="486" y="103"/>
                  </a:lnTo>
                  <a:lnTo>
                    <a:pt x="486" y="103"/>
                  </a:lnTo>
                  <a:lnTo>
                    <a:pt x="486" y="106"/>
                  </a:lnTo>
                  <a:lnTo>
                    <a:pt x="486" y="106"/>
                  </a:lnTo>
                  <a:lnTo>
                    <a:pt x="486" y="106"/>
                  </a:lnTo>
                  <a:lnTo>
                    <a:pt x="486" y="106"/>
                  </a:lnTo>
                  <a:lnTo>
                    <a:pt x="484" y="108"/>
                  </a:lnTo>
                  <a:lnTo>
                    <a:pt x="484" y="108"/>
                  </a:lnTo>
                  <a:lnTo>
                    <a:pt x="482" y="108"/>
                  </a:lnTo>
                  <a:lnTo>
                    <a:pt x="482" y="108"/>
                  </a:lnTo>
                  <a:lnTo>
                    <a:pt x="482" y="108"/>
                  </a:lnTo>
                  <a:lnTo>
                    <a:pt x="482" y="108"/>
                  </a:lnTo>
                  <a:lnTo>
                    <a:pt x="482" y="111"/>
                  </a:lnTo>
                  <a:lnTo>
                    <a:pt x="482" y="111"/>
                  </a:lnTo>
                  <a:lnTo>
                    <a:pt x="482" y="113"/>
                  </a:lnTo>
                  <a:lnTo>
                    <a:pt x="482" y="113"/>
                  </a:lnTo>
                  <a:lnTo>
                    <a:pt x="482" y="113"/>
                  </a:lnTo>
                  <a:lnTo>
                    <a:pt x="482" y="113"/>
                  </a:lnTo>
                  <a:lnTo>
                    <a:pt x="482" y="115"/>
                  </a:lnTo>
                  <a:lnTo>
                    <a:pt x="482" y="115"/>
                  </a:lnTo>
                  <a:lnTo>
                    <a:pt x="482" y="115"/>
                  </a:lnTo>
                  <a:lnTo>
                    <a:pt x="482" y="115"/>
                  </a:lnTo>
                  <a:lnTo>
                    <a:pt x="479" y="118"/>
                  </a:lnTo>
                  <a:lnTo>
                    <a:pt x="479" y="118"/>
                  </a:lnTo>
                  <a:lnTo>
                    <a:pt x="479" y="118"/>
                  </a:lnTo>
                  <a:lnTo>
                    <a:pt x="479" y="118"/>
                  </a:lnTo>
                  <a:lnTo>
                    <a:pt x="479" y="118"/>
                  </a:lnTo>
                  <a:lnTo>
                    <a:pt x="479" y="118"/>
                  </a:lnTo>
                  <a:lnTo>
                    <a:pt x="477" y="120"/>
                  </a:lnTo>
                  <a:lnTo>
                    <a:pt x="477" y="120"/>
                  </a:lnTo>
                  <a:lnTo>
                    <a:pt x="470" y="122"/>
                  </a:lnTo>
                  <a:lnTo>
                    <a:pt x="470" y="122"/>
                  </a:lnTo>
                  <a:lnTo>
                    <a:pt x="470" y="122"/>
                  </a:lnTo>
                  <a:lnTo>
                    <a:pt x="470" y="122"/>
                  </a:lnTo>
                  <a:lnTo>
                    <a:pt x="468" y="125"/>
                  </a:lnTo>
                  <a:lnTo>
                    <a:pt x="468" y="125"/>
                  </a:lnTo>
                  <a:lnTo>
                    <a:pt x="468" y="125"/>
                  </a:lnTo>
                  <a:lnTo>
                    <a:pt x="468" y="125"/>
                  </a:lnTo>
                  <a:lnTo>
                    <a:pt x="465" y="127"/>
                  </a:lnTo>
                  <a:lnTo>
                    <a:pt x="465" y="127"/>
                  </a:lnTo>
                  <a:lnTo>
                    <a:pt x="465" y="127"/>
                  </a:lnTo>
                  <a:lnTo>
                    <a:pt x="465" y="127"/>
                  </a:lnTo>
                  <a:lnTo>
                    <a:pt x="463" y="127"/>
                  </a:lnTo>
                  <a:lnTo>
                    <a:pt x="463" y="127"/>
                  </a:lnTo>
                  <a:lnTo>
                    <a:pt x="460" y="129"/>
                  </a:lnTo>
                  <a:lnTo>
                    <a:pt x="460" y="129"/>
                  </a:lnTo>
                  <a:lnTo>
                    <a:pt x="458" y="129"/>
                  </a:lnTo>
                  <a:lnTo>
                    <a:pt x="458" y="129"/>
                  </a:lnTo>
                  <a:lnTo>
                    <a:pt x="456" y="129"/>
                  </a:lnTo>
                  <a:lnTo>
                    <a:pt x="456" y="129"/>
                  </a:lnTo>
                  <a:lnTo>
                    <a:pt x="451" y="132"/>
                  </a:lnTo>
                  <a:lnTo>
                    <a:pt x="451" y="132"/>
                  </a:lnTo>
                  <a:lnTo>
                    <a:pt x="451" y="132"/>
                  </a:lnTo>
                  <a:lnTo>
                    <a:pt x="451" y="132"/>
                  </a:lnTo>
                  <a:lnTo>
                    <a:pt x="451" y="132"/>
                  </a:lnTo>
                  <a:lnTo>
                    <a:pt x="451" y="132"/>
                  </a:lnTo>
                  <a:lnTo>
                    <a:pt x="449" y="132"/>
                  </a:lnTo>
                  <a:lnTo>
                    <a:pt x="449" y="132"/>
                  </a:lnTo>
                  <a:lnTo>
                    <a:pt x="446" y="134"/>
                  </a:lnTo>
                  <a:lnTo>
                    <a:pt x="446" y="134"/>
                  </a:lnTo>
                  <a:lnTo>
                    <a:pt x="446" y="134"/>
                  </a:lnTo>
                  <a:lnTo>
                    <a:pt x="446" y="134"/>
                  </a:lnTo>
                  <a:lnTo>
                    <a:pt x="444" y="137"/>
                  </a:lnTo>
                  <a:lnTo>
                    <a:pt x="444" y="137"/>
                  </a:lnTo>
                  <a:lnTo>
                    <a:pt x="444" y="139"/>
                  </a:lnTo>
                  <a:lnTo>
                    <a:pt x="444" y="139"/>
                  </a:lnTo>
                  <a:lnTo>
                    <a:pt x="444" y="139"/>
                  </a:lnTo>
                  <a:lnTo>
                    <a:pt x="444" y="139"/>
                  </a:lnTo>
                  <a:lnTo>
                    <a:pt x="442" y="139"/>
                  </a:lnTo>
                  <a:lnTo>
                    <a:pt x="442" y="139"/>
                  </a:lnTo>
                  <a:lnTo>
                    <a:pt x="442" y="141"/>
                  </a:lnTo>
                  <a:lnTo>
                    <a:pt x="442" y="141"/>
                  </a:lnTo>
                  <a:lnTo>
                    <a:pt x="442" y="141"/>
                  </a:lnTo>
                  <a:lnTo>
                    <a:pt x="442" y="141"/>
                  </a:lnTo>
                  <a:lnTo>
                    <a:pt x="442" y="144"/>
                  </a:lnTo>
                  <a:lnTo>
                    <a:pt x="442" y="144"/>
                  </a:lnTo>
                  <a:lnTo>
                    <a:pt x="442" y="146"/>
                  </a:lnTo>
                  <a:lnTo>
                    <a:pt x="442" y="146"/>
                  </a:lnTo>
                  <a:lnTo>
                    <a:pt x="442" y="146"/>
                  </a:lnTo>
                  <a:lnTo>
                    <a:pt x="442" y="146"/>
                  </a:lnTo>
                  <a:lnTo>
                    <a:pt x="442" y="148"/>
                  </a:lnTo>
                  <a:lnTo>
                    <a:pt x="442" y="148"/>
                  </a:lnTo>
                  <a:lnTo>
                    <a:pt x="439" y="151"/>
                  </a:lnTo>
                  <a:lnTo>
                    <a:pt x="439" y="151"/>
                  </a:lnTo>
                  <a:lnTo>
                    <a:pt x="439" y="153"/>
                  </a:lnTo>
                  <a:lnTo>
                    <a:pt x="439" y="153"/>
                  </a:lnTo>
                  <a:lnTo>
                    <a:pt x="437" y="153"/>
                  </a:lnTo>
                  <a:lnTo>
                    <a:pt x="437" y="153"/>
                  </a:lnTo>
                  <a:lnTo>
                    <a:pt x="437" y="155"/>
                  </a:lnTo>
                  <a:lnTo>
                    <a:pt x="437" y="155"/>
                  </a:lnTo>
                  <a:lnTo>
                    <a:pt x="434" y="155"/>
                  </a:lnTo>
                  <a:lnTo>
                    <a:pt x="434" y="155"/>
                  </a:lnTo>
                  <a:lnTo>
                    <a:pt x="434" y="158"/>
                  </a:lnTo>
                  <a:lnTo>
                    <a:pt x="434" y="158"/>
                  </a:lnTo>
                  <a:lnTo>
                    <a:pt x="434" y="160"/>
                  </a:lnTo>
                  <a:lnTo>
                    <a:pt x="434" y="160"/>
                  </a:lnTo>
                  <a:lnTo>
                    <a:pt x="434" y="160"/>
                  </a:lnTo>
                  <a:lnTo>
                    <a:pt x="434" y="160"/>
                  </a:lnTo>
                  <a:lnTo>
                    <a:pt x="434" y="163"/>
                  </a:lnTo>
                  <a:lnTo>
                    <a:pt x="434" y="163"/>
                  </a:lnTo>
                  <a:lnTo>
                    <a:pt x="434" y="163"/>
                  </a:lnTo>
                  <a:lnTo>
                    <a:pt x="434" y="163"/>
                  </a:lnTo>
                  <a:lnTo>
                    <a:pt x="432" y="165"/>
                  </a:lnTo>
                  <a:lnTo>
                    <a:pt x="432" y="165"/>
                  </a:lnTo>
                  <a:lnTo>
                    <a:pt x="432" y="165"/>
                  </a:lnTo>
                  <a:lnTo>
                    <a:pt x="432" y="165"/>
                  </a:lnTo>
                  <a:lnTo>
                    <a:pt x="432" y="167"/>
                  </a:lnTo>
                  <a:lnTo>
                    <a:pt x="432" y="167"/>
                  </a:lnTo>
                  <a:lnTo>
                    <a:pt x="430" y="167"/>
                  </a:lnTo>
                  <a:lnTo>
                    <a:pt x="430" y="167"/>
                  </a:lnTo>
                  <a:lnTo>
                    <a:pt x="430" y="172"/>
                  </a:lnTo>
                  <a:lnTo>
                    <a:pt x="430" y="172"/>
                  </a:lnTo>
                  <a:lnTo>
                    <a:pt x="430" y="174"/>
                  </a:lnTo>
                  <a:lnTo>
                    <a:pt x="430" y="174"/>
                  </a:lnTo>
                  <a:lnTo>
                    <a:pt x="430" y="177"/>
                  </a:lnTo>
                  <a:lnTo>
                    <a:pt x="430" y="177"/>
                  </a:lnTo>
                  <a:lnTo>
                    <a:pt x="427" y="179"/>
                  </a:lnTo>
                  <a:lnTo>
                    <a:pt x="427" y="179"/>
                  </a:lnTo>
                  <a:lnTo>
                    <a:pt x="427" y="179"/>
                  </a:lnTo>
                  <a:lnTo>
                    <a:pt x="427" y="179"/>
                  </a:lnTo>
                  <a:lnTo>
                    <a:pt x="425" y="181"/>
                  </a:lnTo>
                  <a:lnTo>
                    <a:pt x="425" y="181"/>
                  </a:lnTo>
                  <a:lnTo>
                    <a:pt x="425" y="184"/>
                  </a:lnTo>
                  <a:lnTo>
                    <a:pt x="425" y="184"/>
                  </a:lnTo>
                  <a:lnTo>
                    <a:pt x="423" y="186"/>
                  </a:lnTo>
                  <a:lnTo>
                    <a:pt x="423" y="186"/>
                  </a:lnTo>
                  <a:lnTo>
                    <a:pt x="423" y="189"/>
                  </a:lnTo>
                  <a:lnTo>
                    <a:pt x="423" y="189"/>
                  </a:lnTo>
                  <a:lnTo>
                    <a:pt x="423" y="191"/>
                  </a:lnTo>
                  <a:lnTo>
                    <a:pt x="423" y="191"/>
                  </a:lnTo>
                  <a:lnTo>
                    <a:pt x="423" y="191"/>
                  </a:lnTo>
                  <a:lnTo>
                    <a:pt x="423" y="191"/>
                  </a:lnTo>
                  <a:lnTo>
                    <a:pt x="423" y="191"/>
                  </a:lnTo>
                  <a:lnTo>
                    <a:pt x="423" y="191"/>
                  </a:lnTo>
                  <a:lnTo>
                    <a:pt x="423" y="193"/>
                  </a:lnTo>
                  <a:lnTo>
                    <a:pt x="423" y="193"/>
                  </a:lnTo>
                  <a:lnTo>
                    <a:pt x="423" y="196"/>
                  </a:lnTo>
                  <a:lnTo>
                    <a:pt x="423" y="196"/>
                  </a:lnTo>
                  <a:lnTo>
                    <a:pt x="423" y="198"/>
                  </a:lnTo>
                  <a:lnTo>
                    <a:pt x="423" y="198"/>
                  </a:lnTo>
                  <a:lnTo>
                    <a:pt x="420" y="200"/>
                  </a:lnTo>
                  <a:lnTo>
                    <a:pt x="420" y="200"/>
                  </a:lnTo>
                  <a:lnTo>
                    <a:pt x="420" y="200"/>
                  </a:lnTo>
                  <a:lnTo>
                    <a:pt x="420" y="200"/>
                  </a:lnTo>
                  <a:lnTo>
                    <a:pt x="418" y="203"/>
                  </a:lnTo>
                  <a:lnTo>
                    <a:pt x="418" y="203"/>
                  </a:lnTo>
                  <a:lnTo>
                    <a:pt x="416" y="203"/>
                  </a:lnTo>
                  <a:lnTo>
                    <a:pt x="416" y="203"/>
                  </a:lnTo>
                  <a:lnTo>
                    <a:pt x="416" y="205"/>
                  </a:lnTo>
                  <a:lnTo>
                    <a:pt x="416" y="205"/>
                  </a:lnTo>
                  <a:lnTo>
                    <a:pt x="416" y="207"/>
                  </a:lnTo>
                  <a:lnTo>
                    <a:pt x="416" y="207"/>
                  </a:lnTo>
                  <a:lnTo>
                    <a:pt x="416" y="210"/>
                  </a:lnTo>
                  <a:lnTo>
                    <a:pt x="416" y="210"/>
                  </a:lnTo>
                  <a:lnTo>
                    <a:pt x="416" y="212"/>
                  </a:lnTo>
                  <a:lnTo>
                    <a:pt x="416" y="212"/>
                  </a:lnTo>
                  <a:lnTo>
                    <a:pt x="416" y="215"/>
                  </a:lnTo>
                  <a:lnTo>
                    <a:pt x="416" y="215"/>
                  </a:lnTo>
                  <a:lnTo>
                    <a:pt x="416" y="217"/>
                  </a:lnTo>
                  <a:lnTo>
                    <a:pt x="416" y="217"/>
                  </a:lnTo>
                  <a:lnTo>
                    <a:pt x="416" y="217"/>
                  </a:lnTo>
                  <a:lnTo>
                    <a:pt x="416" y="217"/>
                  </a:lnTo>
                  <a:lnTo>
                    <a:pt x="413" y="219"/>
                  </a:lnTo>
                  <a:lnTo>
                    <a:pt x="413" y="219"/>
                  </a:lnTo>
                  <a:lnTo>
                    <a:pt x="413" y="222"/>
                  </a:lnTo>
                  <a:lnTo>
                    <a:pt x="413" y="222"/>
                  </a:lnTo>
                  <a:lnTo>
                    <a:pt x="413" y="222"/>
                  </a:lnTo>
                  <a:lnTo>
                    <a:pt x="413" y="222"/>
                  </a:lnTo>
                  <a:lnTo>
                    <a:pt x="411" y="222"/>
                  </a:lnTo>
                  <a:lnTo>
                    <a:pt x="411" y="222"/>
                  </a:lnTo>
                  <a:lnTo>
                    <a:pt x="411" y="222"/>
                  </a:lnTo>
                  <a:lnTo>
                    <a:pt x="411" y="222"/>
                  </a:lnTo>
                  <a:lnTo>
                    <a:pt x="408" y="222"/>
                  </a:lnTo>
                  <a:lnTo>
                    <a:pt x="408" y="222"/>
                  </a:lnTo>
                  <a:lnTo>
                    <a:pt x="408" y="222"/>
                  </a:lnTo>
                  <a:lnTo>
                    <a:pt x="408" y="222"/>
                  </a:lnTo>
                  <a:lnTo>
                    <a:pt x="406" y="222"/>
                  </a:lnTo>
                  <a:lnTo>
                    <a:pt x="406" y="222"/>
                  </a:lnTo>
                  <a:lnTo>
                    <a:pt x="406" y="222"/>
                  </a:lnTo>
                  <a:lnTo>
                    <a:pt x="406" y="222"/>
                  </a:lnTo>
                  <a:lnTo>
                    <a:pt x="406" y="224"/>
                  </a:lnTo>
                  <a:lnTo>
                    <a:pt x="406" y="224"/>
                  </a:lnTo>
                  <a:lnTo>
                    <a:pt x="404" y="224"/>
                  </a:lnTo>
                  <a:lnTo>
                    <a:pt x="404" y="224"/>
                  </a:lnTo>
                  <a:lnTo>
                    <a:pt x="404" y="226"/>
                  </a:lnTo>
                  <a:lnTo>
                    <a:pt x="404" y="226"/>
                  </a:lnTo>
                  <a:lnTo>
                    <a:pt x="401" y="229"/>
                  </a:lnTo>
                  <a:lnTo>
                    <a:pt x="401" y="229"/>
                  </a:lnTo>
                  <a:lnTo>
                    <a:pt x="401" y="231"/>
                  </a:lnTo>
                  <a:lnTo>
                    <a:pt x="401" y="231"/>
                  </a:lnTo>
                  <a:lnTo>
                    <a:pt x="401" y="231"/>
                  </a:lnTo>
                  <a:lnTo>
                    <a:pt x="401" y="231"/>
                  </a:lnTo>
                  <a:lnTo>
                    <a:pt x="399" y="233"/>
                  </a:lnTo>
                  <a:lnTo>
                    <a:pt x="399" y="233"/>
                  </a:lnTo>
                  <a:lnTo>
                    <a:pt x="399" y="236"/>
                  </a:lnTo>
                  <a:lnTo>
                    <a:pt x="399" y="236"/>
                  </a:lnTo>
                  <a:lnTo>
                    <a:pt x="399" y="236"/>
                  </a:lnTo>
                  <a:lnTo>
                    <a:pt x="399" y="236"/>
                  </a:lnTo>
                  <a:lnTo>
                    <a:pt x="397" y="236"/>
                  </a:lnTo>
                  <a:lnTo>
                    <a:pt x="397" y="236"/>
                  </a:lnTo>
                  <a:lnTo>
                    <a:pt x="397" y="236"/>
                  </a:lnTo>
                  <a:lnTo>
                    <a:pt x="397" y="236"/>
                  </a:lnTo>
                  <a:lnTo>
                    <a:pt x="394" y="236"/>
                  </a:lnTo>
                  <a:lnTo>
                    <a:pt x="394" y="236"/>
                  </a:lnTo>
                  <a:lnTo>
                    <a:pt x="394" y="236"/>
                  </a:lnTo>
                  <a:lnTo>
                    <a:pt x="394" y="236"/>
                  </a:lnTo>
                  <a:lnTo>
                    <a:pt x="392" y="238"/>
                  </a:lnTo>
                  <a:lnTo>
                    <a:pt x="392" y="238"/>
                  </a:lnTo>
                  <a:lnTo>
                    <a:pt x="392" y="241"/>
                  </a:lnTo>
                  <a:lnTo>
                    <a:pt x="392" y="241"/>
                  </a:lnTo>
                  <a:lnTo>
                    <a:pt x="392" y="243"/>
                  </a:lnTo>
                  <a:lnTo>
                    <a:pt x="392" y="243"/>
                  </a:lnTo>
                  <a:lnTo>
                    <a:pt x="392" y="243"/>
                  </a:lnTo>
                  <a:lnTo>
                    <a:pt x="392" y="243"/>
                  </a:lnTo>
                  <a:lnTo>
                    <a:pt x="392" y="245"/>
                  </a:lnTo>
                  <a:lnTo>
                    <a:pt x="392" y="245"/>
                  </a:lnTo>
                  <a:lnTo>
                    <a:pt x="394" y="245"/>
                  </a:lnTo>
                  <a:lnTo>
                    <a:pt x="394" y="245"/>
                  </a:lnTo>
                  <a:lnTo>
                    <a:pt x="394" y="248"/>
                  </a:lnTo>
                  <a:lnTo>
                    <a:pt x="394" y="248"/>
                  </a:lnTo>
                  <a:lnTo>
                    <a:pt x="394" y="248"/>
                  </a:lnTo>
                  <a:lnTo>
                    <a:pt x="394" y="248"/>
                  </a:lnTo>
                  <a:lnTo>
                    <a:pt x="394" y="250"/>
                  </a:lnTo>
                  <a:lnTo>
                    <a:pt x="394" y="250"/>
                  </a:lnTo>
                  <a:lnTo>
                    <a:pt x="394" y="252"/>
                  </a:lnTo>
                  <a:lnTo>
                    <a:pt x="394" y="252"/>
                  </a:lnTo>
                  <a:lnTo>
                    <a:pt x="394" y="252"/>
                  </a:lnTo>
                  <a:lnTo>
                    <a:pt x="394" y="252"/>
                  </a:lnTo>
                  <a:lnTo>
                    <a:pt x="394" y="255"/>
                  </a:lnTo>
                  <a:lnTo>
                    <a:pt x="394" y="255"/>
                  </a:lnTo>
                  <a:lnTo>
                    <a:pt x="394" y="257"/>
                  </a:lnTo>
                  <a:lnTo>
                    <a:pt x="394" y="257"/>
                  </a:lnTo>
                  <a:lnTo>
                    <a:pt x="394" y="259"/>
                  </a:lnTo>
                  <a:lnTo>
                    <a:pt x="394" y="259"/>
                  </a:lnTo>
                  <a:lnTo>
                    <a:pt x="394" y="259"/>
                  </a:lnTo>
                  <a:lnTo>
                    <a:pt x="394" y="259"/>
                  </a:lnTo>
                  <a:lnTo>
                    <a:pt x="394" y="259"/>
                  </a:lnTo>
                  <a:lnTo>
                    <a:pt x="394" y="259"/>
                  </a:lnTo>
                  <a:lnTo>
                    <a:pt x="394" y="262"/>
                  </a:lnTo>
                  <a:lnTo>
                    <a:pt x="394" y="262"/>
                  </a:lnTo>
                  <a:lnTo>
                    <a:pt x="394" y="264"/>
                  </a:lnTo>
                  <a:lnTo>
                    <a:pt x="394" y="264"/>
                  </a:lnTo>
                  <a:lnTo>
                    <a:pt x="392" y="267"/>
                  </a:lnTo>
                  <a:lnTo>
                    <a:pt x="392" y="267"/>
                  </a:lnTo>
                  <a:lnTo>
                    <a:pt x="392" y="269"/>
                  </a:lnTo>
                  <a:lnTo>
                    <a:pt x="392" y="269"/>
                  </a:lnTo>
                  <a:lnTo>
                    <a:pt x="390" y="269"/>
                  </a:lnTo>
                  <a:lnTo>
                    <a:pt x="390" y="269"/>
                  </a:lnTo>
                  <a:lnTo>
                    <a:pt x="390" y="271"/>
                  </a:lnTo>
                  <a:lnTo>
                    <a:pt x="390" y="271"/>
                  </a:lnTo>
                  <a:lnTo>
                    <a:pt x="387" y="271"/>
                  </a:lnTo>
                  <a:lnTo>
                    <a:pt x="387" y="271"/>
                  </a:lnTo>
                  <a:lnTo>
                    <a:pt x="387" y="274"/>
                  </a:lnTo>
                  <a:lnTo>
                    <a:pt x="387" y="274"/>
                  </a:lnTo>
                  <a:lnTo>
                    <a:pt x="387" y="276"/>
                  </a:lnTo>
                  <a:lnTo>
                    <a:pt x="387" y="276"/>
                  </a:lnTo>
                  <a:lnTo>
                    <a:pt x="387" y="276"/>
                  </a:lnTo>
                  <a:lnTo>
                    <a:pt x="387" y="276"/>
                  </a:lnTo>
                  <a:lnTo>
                    <a:pt x="390" y="281"/>
                  </a:lnTo>
                  <a:lnTo>
                    <a:pt x="390" y="281"/>
                  </a:lnTo>
                  <a:lnTo>
                    <a:pt x="392" y="283"/>
                  </a:lnTo>
                  <a:lnTo>
                    <a:pt x="392" y="283"/>
                  </a:lnTo>
                  <a:lnTo>
                    <a:pt x="394" y="285"/>
                  </a:lnTo>
                  <a:lnTo>
                    <a:pt x="394" y="285"/>
                  </a:lnTo>
                  <a:lnTo>
                    <a:pt x="399" y="288"/>
                  </a:lnTo>
                  <a:lnTo>
                    <a:pt x="399" y="288"/>
                  </a:lnTo>
                  <a:lnTo>
                    <a:pt x="399" y="290"/>
                  </a:lnTo>
                  <a:lnTo>
                    <a:pt x="399" y="290"/>
                  </a:lnTo>
                  <a:lnTo>
                    <a:pt x="401" y="292"/>
                  </a:lnTo>
                  <a:lnTo>
                    <a:pt x="401" y="292"/>
                  </a:lnTo>
                  <a:lnTo>
                    <a:pt x="401" y="292"/>
                  </a:lnTo>
                  <a:lnTo>
                    <a:pt x="401" y="292"/>
                  </a:lnTo>
                  <a:lnTo>
                    <a:pt x="401" y="295"/>
                  </a:lnTo>
                  <a:lnTo>
                    <a:pt x="401" y="295"/>
                  </a:lnTo>
                  <a:lnTo>
                    <a:pt x="401" y="297"/>
                  </a:lnTo>
                  <a:lnTo>
                    <a:pt x="401" y="297"/>
                  </a:lnTo>
                  <a:lnTo>
                    <a:pt x="401" y="300"/>
                  </a:lnTo>
                  <a:lnTo>
                    <a:pt x="401" y="300"/>
                  </a:lnTo>
                  <a:lnTo>
                    <a:pt x="401" y="300"/>
                  </a:lnTo>
                  <a:lnTo>
                    <a:pt x="401" y="300"/>
                  </a:lnTo>
                  <a:lnTo>
                    <a:pt x="401" y="300"/>
                  </a:lnTo>
                  <a:lnTo>
                    <a:pt x="401" y="300"/>
                  </a:lnTo>
                  <a:lnTo>
                    <a:pt x="401" y="302"/>
                  </a:lnTo>
                  <a:lnTo>
                    <a:pt x="401" y="302"/>
                  </a:lnTo>
                  <a:lnTo>
                    <a:pt x="401" y="302"/>
                  </a:lnTo>
                  <a:lnTo>
                    <a:pt x="401" y="302"/>
                  </a:lnTo>
                  <a:lnTo>
                    <a:pt x="399" y="304"/>
                  </a:lnTo>
                  <a:lnTo>
                    <a:pt x="399" y="304"/>
                  </a:lnTo>
                  <a:lnTo>
                    <a:pt x="399" y="304"/>
                  </a:lnTo>
                  <a:lnTo>
                    <a:pt x="399" y="304"/>
                  </a:lnTo>
                  <a:lnTo>
                    <a:pt x="397" y="307"/>
                  </a:lnTo>
                  <a:lnTo>
                    <a:pt x="397" y="307"/>
                  </a:lnTo>
                  <a:lnTo>
                    <a:pt x="397" y="307"/>
                  </a:lnTo>
                  <a:lnTo>
                    <a:pt x="397" y="307"/>
                  </a:lnTo>
                  <a:lnTo>
                    <a:pt x="394" y="309"/>
                  </a:lnTo>
                  <a:lnTo>
                    <a:pt x="394" y="309"/>
                  </a:lnTo>
                  <a:lnTo>
                    <a:pt x="394" y="309"/>
                  </a:lnTo>
                  <a:lnTo>
                    <a:pt x="394" y="309"/>
                  </a:lnTo>
                  <a:lnTo>
                    <a:pt x="394" y="309"/>
                  </a:lnTo>
                  <a:lnTo>
                    <a:pt x="394" y="309"/>
                  </a:lnTo>
                  <a:lnTo>
                    <a:pt x="312" y="311"/>
                  </a:lnTo>
                  <a:lnTo>
                    <a:pt x="312" y="311"/>
                  </a:lnTo>
                  <a:lnTo>
                    <a:pt x="312" y="276"/>
                  </a:lnTo>
                  <a:lnTo>
                    <a:pt x="312" y="276"/>
                  </a:lnTo>
                  <a:lnTo>
                    <a:pt x="305" y="276"/>
                  </a:lnTo>
                  <a:lnTo>
                    <a:pt x="305" y="276"/>
                  </a:lnTo>
                  <a:lnTo>
                    <a:pt x="305" y="269"/>
                  </a:lnTo>
                  <a:lnTo>
                    <a:pt x="305" y="269"/>
                  </a:lnTo>
                  <a:lnTo>
                    <a:pt x="300" y="271"/>
                  </a:lnTo>
                  <a:lnTo>
                    <a:pt x="300" y="271"/>
                  </a:lnTo>
                  <a:lnTo>
                    <a:pt x="300" y="264"/>
                  </a:lnTo>
                  <a:lnTo>
                    <a:pt x="300" y="264"/>
                  </a:lnTo>
                  <a:lnTo>
                    <a:pt x="288" y="264"/>
                  </a:lnTo>
                  <a:lnTo>
                    <a:pt x="288" y="264"/>
                  </a:lnTo>
                  <a:lnTo>
                    <a:pt x="288" y="257"/>
                  </a:lnTo>
                  <a:lnTo>
                    <a:pt x="288" y="257"/>
                  </a:lnTo>
                  <a:lnTo>
                    <a:pt x="281" y="257"/>
                  </a:lnTo>
                  <a:lnTo>
                    <a:pt x="281" y="257"/>
                  </a:lnTo>
                  <a:lnTo>
                    <a:pt x="281" y="252"/>
                  </a:lnTo>
                  <a:lnTo>
                    <a:pt x="281" y="252"/>
                  </a:lnTo>
                  <a:lnTo>
                    <a:pt x="165" y="255"/>
                  </a:lnTo>
                  <a:lnTo>
                    <a:pt x="165" y="255"/>
                  </a:lnTo>
                  <a:lnTo>
                    <a:pt x="165" y="259"/>
                  </a:lnTo>
                  <a:lnTo>
                    <a:pt x="165" y="259"/>
                  </a:lnTo>
                  <a:lnTo>
                    <a:pt x="156" y="259"/>
                  </a:lnTo>
                  <a:lnTo>
                    <a:pt x="156" y="259"/>
                  </a:lnTo>
                  <a:lnTo>
                    <a:pt x="153" y="259"/>
                  </a:lnTo>
                  <a:lnTo>
                    <a:pt x="153" y="259"/>
                  </a:lnTo>
                  <a:lnTo>
                    <a:pt x="153" y="264"/>
                  </a:lnTo>
                  <a:lnTo>
                    <a:pt x="153" y="264"/>
                  </a:lnTo>
                  <a:lnTo>
                    <a:pt x="146" y="264"/>
                  </a:lnTo>
                  <a:lnTo>
                    <a:pt x="146" y="264"/>
                  </a:lnTo>
                  <a:lnTo>
                    <a:pt x="146" y="274"/>
                  </a:lnTo>
                  <a:lnTo>
                    <a:pt x="146" y="274"/>
                  </a:lnTo>
                  <a:lnTo>
                    <a:pt x="142" y="274"/>
                  </a:lnTo>
                  <a:lnTo>
                    <a:pt x="142" y="274"/>
                  </a:lnTo>
                  <a:lnTo>
                    <a:pt x="139" y="283"/>
                  </a:lnTo>
                  <a:lnTo>
                    <a:pt x="139" y="283"/>
                  </a:lnTo>
                  <a:lnTo>
                    <a:pt x="134" y="283"/>
                  </a:lnTo>
                  <a:lnTo>
                    <a:pt x="134" y="283"/>
                  </a:lnTo>
                  <a:lnTo>
                    <a:pt x="134" y="288"/>
                  </a:lnTo>
                  <a:lnTo>
                    <a:pt x="134" y="288"/>
                  </a:lnTo>
                  <a:lnTo>
                    <a:pt x="130" y="288"/>
                  </a:lnTo>
                  <a:lnTo>
                    <a:pt x="130" y="288"/>
                  </a:lnTo>
                  <a:lnTo>
                    <a:pt x="130" y="295"/>
                  </a:lnTo>
                  <a:lnTo>
                    <a:pt x="130" y="295"/>
                  </a:lnTo>
                  <a:lnTo>
                    <a:pt x="127" y="295"/>
                  </a:lnTo>
                  <a:lnTo>
                    <a:pt x="127" y="295"/>
                  </a:lnTo>
                  <a:lnTo>
                    <a:pt x="127" y="300"/>
                  </a:lnTo>
                  <a:lnTo>
                    <a:pt x="127" y="300"/>
                  </a:lnTo>
                  <a:lnTo>
                    <a:pt x="123" y="300"/>
                  </a:lnTo>
                  <a:lnTo>
                    <a:pt x="123" y="300"/>
                  </a:lnTo>
                  <a:lnTo>
                    <a:pt x="123" y="304"/>
                  </a:lnTo>
                  <a:lnTo>
                    <a:pt x="123" y="304"/>
                  </a:lnTo>
                  <a:lnTo>
                    <a:pt x="116" y="304"/>
                  </a:lnTo>
                  <a:lnTo>
                    <a:pt x="116" y="304"/>
                  </a:lnTo>
                  <a:lnTo>
                    <a:pt x="116" y="311"/>
                  </a:lnTo>
                  <a:lnTo>
                    <a:pt x="116" y="311"/>
                  </a:lnTo>
                  <a:lnTo>
                    <a:pt x="111" y="311"/>
                  </a:lnTo>
                  <a:lnTo>
                    <a:pt x="111" y="311"/>
                  </a:lnTo>
                  <a:lnTo>
                    <a:pt x="108" y="323"/>
                  </a:lnTo>
                  <a:lnTo>
                    <a:pt x="108" y="323"/>
                  </a:lnTo>
                  <a:lnTo>
                    <a:pt x="104" y="323"/>
                  </a:lnTo>
                  <a:lnTo>
                    <a:pt x="104" y="323"/>
                  </a:lnTo>
                  <a:lnTo>
                    <a:pt x="99" y="323"/>
                  </a:lnTo>
                  <a:lnTo>
                    <a:pt x="99" y="323"/>
                  </a:lnTo>
                  <a:lnTo>
                    <a:pt x="97" y="323"/>
                  </a:lnTo>
                  <a:lnTo>
                    <a:pt x="97" y="323"/>
                  </a:lnTo>
                  <a:lnTo>
                    <a:pt x="97" y="328"/>
                  </a:lnTo>
                  <a:lnTo>
                    <a:pt x="97" y="328"/>
                  </a:lnTo>
                  <a:lnTo>
                    <a:pt x="92" y="328"/>
                  </a:lnTo>
                  <a:lnTo>
                    <a:pt x="92" y="328"/>
                  </a:lnTo>
                  <a:lnTo>
                    <a:pt x="85" y="328"/>
                  </a:lnTo>
                  <a:lnTo>
                    <a:pt x="85" y="328"/>
                  </a:lnTo>
                  <a:lnTo>
                    <a:pt x="85" y="328"/>
                  </a:lnTo>
                  <a:lnTo>
                    <a:pt x="85" y="328"/>
                  </a:lnTo>
                  <a:lnTo>
                    <a:pt x="5" y="328"/>
                  </a:lnTo>
                  <a:lnTo>
                    <a:pt x="5" y="328"/>
                  </a:lnTo>
                  <a:lnTo>
                    <a:pt x="5" y="321"/>
                  </a:lnTo>
                  <a:lnTo>
                    <a:pt x="5" y="321"/>
                  </a:lnTo>
                  <a:lnTo>
                    <a:pt x="5" y="321"/>
                  </a:lnTo>
                  <a:lnTo>
                    <a:pt x="5" y="321"/>
                  </a:lnTo>
                  <a:lnTo>
                    <a:pt x="5" y="318"/>
                  </a:lnTo>
                  <a:lnTo>
                    <a:pt x="5" y="318"/>
                  </a:lnTo>
                  <a:lnTo>
                    <a:pt x="5" y="316"/>
                  </a:lnTo>
                  <a:lnTo>
                    <a:pt x="5" y="316"/>
                  </a:lnTo>
                  <a:lnTo>
                    <a:pt x="7" y="314"/>
                  </a:lnTo>
                  <a:lnTo>
                    <a:pt x="7" y="314"/>
                  </a:lnTo>
                  <a:lnTo>
                    <a:pt x="7" y="314"/>
                  </a:lnTo>
                  <a:lnTo>
                    <a:pt x="7" y="314"/>
                  </a:lnTo>
                  <a:lnTo>
                    <a:pt x="7" y="314"/>
                  </a:lnTo>
                  <a:lnTo>
                    <a:pt x="7" y="314"/>
                  </a:lnTo>
                  <a:lnTo>
                    <a:pt x="9" y="311"/>
                  </a:lnTo>
                  <a:lnTo>
                    <a:pt x="9" y="311"/>
                  </a:lnTo>
                  <a:lnTo>
                    <a:pt x="9" y="311"/>
                  </a:lnTo>
                  <a:lnTo>
                    <a:pt x="9" y="311"/>
                  </a:lnTo>
                  <a:lnTo>
                    <a:pt x="9" y="309"/>
                  </a:lnTo>
                  <a:lnTo>
                    <a:pt x="9" y="309"/>
                  </a:lnTo>
                  <a:lnTo>
                    <a:pt x="9" y="309"/>
                  </a:lnTo>
                  <a:lnTo>
                    <a:pt x="9" y="309"/>
                  </a:lnTo>
                  <a:lnTo>
                    <a:pt x="9" y="307"/>
                  </a:lnTo>
                  <a:lnTo>
                    <a:pt x="9" y="307"/>
                  </a:lnTo>
                  <a:lnTo>
                    <a:pt x="12" y="304"/>
                  </a:lnTo>
                  <a:lnTo>
                    <a:pt x="12" y="304"/>
                  </a:lnTo>
                  <a:lnTo>
                    <a:pt x="12" y="304"/>
                  </a:lnTo>
                  <a:lnTo>
                    <a:pt x="12" y="304"/>
                  </a:lnTo>
                  <a:lnTo>
                    <a:pt x="12" y="302"/>
                  </a:lnTo>
                  <a:lnTo>
                    <a:pt x="12" y="302"/>
                  </a:lnTo>
                  <a:lnTo>
                    <a:pt x="14" y="302"/>
                  </a:lnTo>
                  <a:lnTo>
                    <a:pt x="14" y="302"/>
                  </a:lnTo>
                  <a:lnTo>
                    <a:pt x="14" y="300"/>
                  </a:lnTo>
                  <a:lnTo>
                    <a:pt x="14" y="300"/>
                  </a:lnTo>
                  <a:lnTo>
                    <a:pt x="14" y="300"/>
                  </a:lnTo>
                  <a:lnTo>
                    <a:pt x="14" y="300"/>
                  </a:lnTo>
                  <a:lnTo>
                    <a:pt x="14" y="300"/>
                  </a:lnTo>
                  <a:lnTo>
                    <a:pt x="14" y="300"/>
                  </a:lnTo>
                  <a:lnTo>
                    <a:pt x="14" y="297"/>
                  </a:lnTo>
                  <a:lnTo>
                    <a:pt x="14" y="297"/>
                  </a:lnTo>
                  <a:lnTo>
                    <a:pt x="14" y="297"/>
                  </a:lnTo>
                  <a:lnTo>
                    <a:pt x="14" y="297"/>
                  </a:lnTo>
                  <a:lnTo>
                    <a:pt x="14" y="297"/>
                  </a:lnTo>
                  <a:lnTo>
                    <a:pt x="14" y="297"/>
                  </a:lnTo>
                  <a:lnTo>
                    <a:pt x="16" y="295"/>
                  </a:lnTo>
                  <a:lnTo>
                    <a:pt x="16" y="295"/>
                  </a:lnTo>
                  <a:lnTo>
                    <a:pt x="16" y="295"/>
                  </a:lnTo>
                  <a:lnTo>
                    <a:pt x="16" y="295"/>
                  </a:lnTo>
                  <a:lnTo>
                    <a:pt x="16" y="292"/>
                  </a:lnTo>
                  <a:lnTo>
                    <a:pt x="16" y="292"/>
                  </a:lnTo>
                  <a:lnTo>
                    <a:pt x="19" y="292"/>
                  </a:lnTo>
                  <a:lnTo>
                    <a:pt x="19" y="292"/>
                  </a:lnTo>
                  <a:lnTo>
                    <a:pt x="19" y="290"/>
                  </a:lnTo>
                  <a:lnTo>
                    <a:pt x="19" y="290"/>
                  </a:lnTo>
                  <a:lnTo>
                    <a:pt x="19" y="290"/>
                  </a:lnTo>
                  <a:lnTo>
                    <a:pt x="19" y="290"/>
                  </a:lnTo>
                  <a:lnTo>
                    <a:pt x="21" y="290"/>
                  </a:lnTo>
                  <a:lnTo>
                    <a:pt x="21" y="290"/>
                  </a:lnTo>
                  <a:lnTo>
                    <a:pt x="23" y="290"/>
                  </a:lnTo>
                  <a:lnTo>
                    <a:pt x="23" y="290"/>
                  </a:lnTo>
                  <a:lnTo>
                    <a:pt x="23" y="290"/>
                  </a:lnTo>
                  <a:lnTo>
                    <a:pt x="23" y="290"/>
                  </a:lnTo>
                  <a:lnTo>
                    <a:pt x="23" y="288"/>
                  </a:lnTo>
                  <a:lnTo>
                    <a:pt x="23" y="288"/>
                  </a:lnTo>
                  <a:lnTo>
                    <a:pt x="23" y="285"/>
                  </a:lnTo>
                  <a:lnTo>
                    <a:pt x="23" y="285"/>
                  </a:lnTo>
                  <a:lnTo>
                    <a:pt x="26" y="283"/>
                  </a:lnTo>
                  <a:lnTo>
                    <a:pt x="26" y="283"/>
                  </a:lnTo>
                  <a:lnTo>
                    <a:pt x="26" y="283"/>
                  </a:lnTo>
                  <a:lnTo>
                    <a:pt x="26" y="283"/>
                  </a:lnTo>
                  <a:lnTo>
                    <a:pt x="26" y="283"/>
                  </a:lnTo>
                  <a:lnTo>
                    <a:pt x="26" y="283"/>
                  </a:lnTo>
                  <a:lnTo>
                    <a:pt x="28" y="283"/>
                  </a:lnTo>
                  <a:lnTo>
                    <a:pt x="28" y="283"/>
                  </a:lnTo>
                  <a:lnTo>
                    <a:pt x="28" y="283"/>
                  </a:lnTo>
                  <a:lnTo>
                    <a:pt x="28" y="283"/>
                  </a:lnTo>
                  <a:lnTo>
                    <a:pt x="31" y="281"/>
                  </a:lnTo>
                  <a:lnTo>
                    <a:pt x="31" y="281"/>
                  </a:lnTo>
                  <a:lnTo>
                    <a:pt x="31" y="281"/>
                  </a:lnTo>
                  <a:lnTo>
                    <a:pt x="31" y="281"/>
                  </a:lnTo>
                  <a:lnTo>
                    <a:pt x="31" y="281"/>
                  </a:lnTo>
                  <a:lnTo>
                    <a:pt x="31" y="281"/>
                  </a:lnTo>
                  <a:lnTo>
                    <a:pt x="31" y="281"/>
                  </a:lnTo>
                  <a:lnTo>
                    <a:pt x="31" y="281"/>
                  </a:lnTo>
                  <a:lnTo>
                    <a:pt x="31" y="278"/>
                  </a:lnTo>
                  <a:lnTo>
                    <a:pt x="31" y="278"/>
                  </a:lnTo>
                  <a:lnTo>
                    <a:pt x="31" y="278"/>
                  </a:lnTo>
                  <a:lnTo>
                    <a:pt x="31" y="278"/>
                  </a:lnTo>
                  <a:lnTo>
                    <a:pt x="28" y="276"/>
                  </a:lnTo>
                  <a:lnTo>
                    <a:pt x="28" y="276"/>
                  </a:lnTo>
                  <a:lnTo>
                    <a:pt x="28" y="276"/>
                  </a:lnTo>
                  <a:lnTo>
                    <a:pt x="28" y="276"/>
                  </a:lnTo>
                  <a:lnTo>
                    <a:pt x="26" y="274"/>
                  </a:lnTo>
                  <a:lnTo>
                    <a:pt x="26" y="274"/>
                  </a:lnTo>
                  <a:lnTo>
                    <a:pt x="26" y="274"/>
                  </a:lnTo>
                  <a:lnTo>
                    <a:pt x="26" y="274"/>
                  </a:lnTo>
                  <a:lnTo>
                    <a:pt x="26" y="271"/>
                  </a:lnTo>
                  <a:lnTo>
                    <a:pt x="26" y="271"/>
                  </a:lnTo>
                  <a:lnTo>
                    <a:pt x="23" y="271"/>
                  </a:lnTo>
                  <a:lnTo>
                    <a:pt x="23" y="271"/>
                  </a:lnTo>
                  <a:lnTo>
                    <a:pt x="23" y="269"/>
                  </a:lnTo>
                  <a:lnTo>
                    <a:pt x="23" y="269"/>
                  </a:lnTo>
                  <a:lnTo>
                    <a:pt x="26" y="269"/>
                  </a:lnTo>
                  <a:lnTo>
                    <a:pt x="26" y="269"/>
                  </a:lnTo>
                  <a:lnTo>
                    <a:pt x="26" y="264"/>
                  </a:lnTo>
                  <a:lnTo>
                    <a:pt x="26" y="264"/>
                  </a:lnTo>
                  <a:lnTo>
                    <a:pt x="26" y="264"/>
                  </a:lnTo>
                  <a:lnTo>
                    <a:pt x="26" y="264"/>
                  </a:lnTo>
                  <a:lnTo>
                    <a:pt x="28" y="262"/>
                  </a:lnTo>
                  <a:lnTo>
                    <a:pt x="28" y="262"/>
                  </a:lnTo>
                  <a:lnTo>
                    <a:pt x="28" y="259"/>
                  </a:lnTo>
                  <a:lnTo>
                    <a:pt x="28" y="259"/>
                  </a:lnTo>
                  <a:lnTo>
                    <a:pt x="28" y="257"/>
                  </a:lnTo>
                  <a:lnTo>
                    <a:pt x="28" y="257"/>
                  </a:lnTo>
                  <a:lnTo>
                    <a:pt x="28" y="257"/>
                  </a:lnTo>
                  <a:lnTo>
                    <a:pt x="28" y="257"/>
                  </a:lnTo>
                  <a:lnTo>
                    <a:pt x="28" y="255"/>
                  </a:lnTo>
                  <a:lnTo>
                    <a:pt x="28" y="255"/>
                  </a:lnTo>
                  <a:lnTo>
                    <a:pt x="28" y="255"/>
                  </a:lnTo>
                  <a:lnTo>
                    <a:pt x="28" y="255"/>
                  </a:lnTo>
                  <a:lnTo>
                    <a:pt x="28" y="252"/>
                  </a:lnTo>
                  <a:lnTo>
                    <a:pt x="28" y="252"/>
                  </a:lnTo>
                  <a:lnTo>
                    <a:pt x="28" y="250"/>
                  </a:lnTo>
                  <a:lnTo>
                    <a:pt x="28" y="250"/>
                  </a:lnTo>
                  <a:lnTo>
                    <a:pt x="28" y="250"/>
                  </a:lnTo>
                  <a:lnTo>
                    <a:pt x="28" y="250"/>
                  </a:lnTo>
                  <a:lnTo>
                    <a:pt x="28" y="250"/>
                  </a:lnTo>
                  <a:lnTo>
                    <a:pt x="28" y="250"/>
                  </a:lnTo>
                  <a:lnTo>
                    <a:pt x="31" y="250"/>
                  </a:lnTo>
                  <a:lnTo>
                    <a:pt x="31" y="250"/>
                  </a:lnTo>
                  <a:lnTo>
                    <a:pt x="31" y="250"/>
                  </a:lnTo>
                  <a:lnTo>
                    <a:pt x="31" y="250"/>
                  </a:lnTo>
                  <a:lnTo>
                    <a:pt x="33" y="250"/>
                  </a:lnTo>
                  <a:lnTo>
                    <a:pt x="33" y="250"/>
                  </a:lnTo>
                  <a:lnTo>
                    <a:pt x="33" y="250"/>
                  </a:lnTo>
                  <a:lnTo>
                    <a:pt x="33" y="250"/>
                  </a:lnTo>
                  <a:lnTo>
                    <a:pt x="35" y="250"/>
                  </a:lnTo>
                  <a:lnTo>
                    <a:pt x="35" y="250"/>
                  </a:lnTo>
                  <a:lnTo>
                    <a:pt x="40" y="248"/>
                  </a:lnTo>
                  <a:lnTo>
                    <a:pt x="40" y="248"/>
                  </a:lnTo>
                  <a:lnTo>
                    <a:pt x="42" y="248"/>
                  </a:lnTo>
                  <a:lnTo>
                    <a:pt x="42" y="248"/>
                  </a:lnTo>
                  <a:lnTo>
                    <a:pt x="42" y="248"/>
                  </a:lnTo>
                  <a:lnTo>
                    <a:pt x="42" y="248"/>
                  </a:lnTo>
                  <a:lnTo>
                    <a:pt x="42" y="245"/>
                  </a:lnTo>
                  <a:lnTo>
                    <a:pt x="42" y="245"/>
                  </a:lnTo>
                  <a:lnTo>
                    <a:pt x="45" y="245"/>
                  </a:lnTo>
                  <a:lnTo>
                    <a:pt x="45" y="245"/>
                  </a:lnTo>
                  <a:lnTo>
                    <a:pt x="45" y="243"/>
                  </a:lnTo>
                  <a:lnTo>
                    <a:pt x="45" y="243"/>
                  </a:lnTo>
                  <a:lnTo>
                    <a:pt x="47" y="243"/>
                  </a:lnTo>
                  <a:lnTo>
                    <a:pt x="47" y="243"/>
                  </a:lnTo>
                  <a:lnTo>
                    <a:pt x="47" y="243"/>
                  </a:lnTo>
                  <a:lnTo>
                    <a:pt x="47" y="243"/>
                  </a:lnTo>
                  <a:lnTo>
                    <a:pt x="47" y="243"/>
                  </a:lnTo>
                  <a:lnTo>
                    <a:pt x="47" y="243"/>
                  </a:lnTo>
                  <a:lnTo>
                    <a:pt x="47" y="241"/>
                  </a:lnTo>
                  <a:lnTo>
                    <a:pt x="47" y="241"/>
                  </a:lnTo>
                  <a:lnTo>
                    <a:pt x="47" y="241"/>
                  </a:lnTo>
                  <a:lnTo>
                    <a:pt x="47" y="241"/>
                  </a:lnTo>
                  <a:lnTo>
                    <a:pt x="47" y="241"/>
                  </a:lnTo>
                  <a:lnTo>
                    <a:pt x="47" y="241"/>
                  </a:lnTo>
                  <a:lnTo>
                    <a:pt x="47" y="238"/>
                  </a:lnTo>
                  <a:lnTo>
                    <a:pt x="47" y="238"/>
                  </a:lnTo>
                  <a:lnTo>
                    <a:pt x="47" y="238"/>
                  </a:lnTo>
                  <a:lnTo>
                    <a:pt x="47" y="238"/>
                  </a:lnTo>
                  <a:lnTo>
                    <a:pt x="47" y="238"/>
                  </a:lnTo>
                  <a:lnTo>
                    <a:pt x="47" y="238"/>
                  </a:lnTo>
                  <a:lnTo>
                    <a:pt x="47" y="238"/>
                  </a:lnTo>
                  <a:lnTo>
                    <a:pt x="47" y="238"/>
                  </a:lnTo>
                  <a:lnTo>
                    <a:pt x="47" y="236"/>
                  </a:lnTo>
                  <a:lnTo>
                    <a:pt x="47" y="236"/>
                  </a:lnTo>
                  <a:lnTo>
                    <a:pt x="47" y="236"/>
                  </a:lnTo>
                  <a:lnTo>
                    <a:pt x="47" y="236"/>
                  </a:lnTo>
                  <a:lnTo>
                    <a:pt x="45" y="236"/>
                  </a:lnTo>
                  <a:lnTo>
                    <a:pt x="45" y="236"/>
                  </a:lnTo>
                  <a:lnTo>
                    <a:pt x="45" y="231"/>
                  </a:lnTo>
                  <a:lnTo>
                    <a:pt x="45" y="231"/>
                  </a:lnTo>
                  <a:lnTo>
                    <a:pt x="42" y="229"/>
                  </a:lnTo>
                  <a:lnTo>
                    <a:pt x="42" y="229"/>
                  </a:lnTo>
                  <a:lnTo>
                    <a:pt x="42" y="229"/>
                  </a:lnTo>
                  <a:lnTo>
                    <a:pt x="42" y="229"/>
                  </a:lnTo>
                  <a:lnTo>
                    <a:pt x="42" y="229"/>
                  </a:lnTo>
                  <a:lnTo>
                    <a:pt x="42" y="229"/>
                  </a:lnTo>
                  <a:lnTo>
                    <a:pt x="40" y="226"/>
                  </a:lnTo>
                  <a:lnTo>
                    <a:pt x="40" y="226"/>
                  </a:lnTo>
                  <a:lnTo>
                    <a:pt x="40" y="226"/>
                  </a:lnTo>
                  <a:lnTo>
                    <a:pt x="40" y="226"/>
                  </a:lnTo>
                  <a:lnTo>
                    <a:pt x="40" y="226"/>
                  </a:lnTo>
                  <a:lnTo>
                    <a:pt x="40" y="226"/>
                  </a:lnTo>
                  <a:lnTo>
                    <a:pt x="42" y="226"/>
                  </a:lnTo>
                  <a:lnTo>
                    <a:pt x="42" y="226"/>
                  </a:lnTo>
                  <a:lnTo>
                    <a:pt x="42" y="224"/>
                  </a:lnTo>
                  <a:lnTo>
                    <a:pt x="42" y="224"/>
                  </a:lnTo>
                  <a:lnTo>
                    <a:pt x="42" y="224"/>
                  </a:lnTo>
                  <a:lnTo>
                    <a:pt x="42" y="224"/>
                  </a:lnTo>
                  <a:lnTo>
                    <a:pt x="45" y="224"/>
                  </a:lnTo>
                  <a:lnTo>
                    <a:pt x="45" y="224"/>
                  </a:lnTo>
                  <a:lnTo>
                    <a:pt x="45" y="222"/>
                  </a:lnTo>
                  <a:lnTo>
                    <a:pt x="45" y="222"/>
                  </a:lnTo>
                  <a:lnTo>
                    <a:pt x="45" y="222"/>
                  </a:lnTo>
                  <a:lnTo>
                    <a:pt x="45" y="222"/>
                  </a:lnTo>
                  <a:lnTo>
                    <a:pt x="42" y="219"/>
                  </a:lnTo>
                  <a:lnTo>
                    <a:pt x="42" y="219"/>
                  </a:lnTo>
                  <a:lnTo>
                    <a:pt x="42" y="219"/>
                  </a:lnTo>
                  <a:lnTo>
                    <a:pt x="42" y="219"/>
                  </a:lnTo>
                  <a:lnTo>
                    <a:pt x="45" y="219"/>
                  </a:lnTo>
                  <a:lnTo>
                    <a:pt x="45" y="219"/>
                  </a:lnTo>
                  <a:lnTo>
                    <a:pt x="45" y="217"/>
                  </a:lnTo>
                  <a:lnTo>
                    <a:pt x="45" y="217"/>
                  </a:lnTo>
                  <a:lnTo>
                    <a:pt x="47" y="217"/>
                  </a:lnTo>
                  <a:lnTo>
                    <a:pt x="47" y="217"/>
                  </a:lnTo>
                  <a:lnTo>
                    <a:pt x="47" y="217"/>
                  </a:lnTo>
                  <a:lnTo>
                    <a:pt x="47" y="217"/>
                  </a:lnTo>
                  <a:lnTo>
                    <a:pt x="47" y="217"/>
                  </a:lnTo>
                  <a:lnTo>
                    <a:pt x="47" y="217"/>
                  </a:lnTo>
                  <a:lnTo>
                    <a:pt x="49" y="215"/>
                  </a:lnTo>
                  <a:lnTo>
                    <a:pt x="49" y="215"/>
                  </a:lnTo>
                  <a:lnTo>
                    <a:pt x="49" y="212"/>
                  </a:lnTo>
                  <a:lnTo>
                    <a:pt x="49" y="212"/>
                  </a:lnTo>
                  <a:lnTo>
                    <a:pt x="49" y="212"/>
                  </a:lnTo>
                  <a:lnTo>
                    <a:pt x="49" y="212"/>
                  </a:lnTo>
                  <a:lnTo>
                    <a:pt x="52" y="207"/>
                  </a:lnTo>
                  <a:lnTo>
                    <a:pt x="52" y="207"/>
                  </a:lnTo>
                  <a:lnTo>
                    <a:pt x="52" y="207"/>
                  </a:lnTo>
                  <a:lnTo>
                    <a:pt x="52" y="207"/>
                  </a:lnTo>
                  <a:lnTo>
                    <a:pt x="54" y="205"/>
                  </a:lnTo>
                  <a:lnTo>
                    <a:pt x="54" y="205"/>
                  </a:lnTo>
                  <a:lnTo>
                    <a:pt x="56" y="205"/>
                  </a:lnTo>
                  <a:lnTo>
                    <a:pt x="56" y="205"/>
                  </a:lnTo>
                  <a:lnTo>
                    <a:pt x="56" y="207"/>
                  </a:lnTo>
                  <a:lnTo>
                    <a:pt x="56" y="207"/>
                  </a:lnTo>
                  <a:lnTo>
                    <a:pt x="59" y="207"/>
                  </a:lnTo>
                  <a:lnTo>
                    <a:pt x="59" y="207"/>
                  </a:lnTo>
                  <a:lnTo>
                    <a:pt x="59" y="205"/>
                  </a:lnTo>
                  <a:lnTo>
                    <a:pt x="59" y="205"/>
                  </a:lnTo>
                  <a:lnTo>
                    <a:pt x="59" y="205"/>
                  </a:lnTo>
                  <a:lnTo>
                    <a:pt x="59" y="205"/>
                  </a:lnTo>
                  <a:lnTo>
                    <a:pt x="61" y="203"/>
                  </a:lnTo>
                  <a:lnTo>
                    <a:pt x="61" y="203"/>
                  </a:lnTo>
                  <a:lnTo>
                    <a:pt x="61" y="200"/>
                  </a:lnTo>
                  <a:lnTo>
                    <a:pt x="61" y="200"/>
                  </a:lnTo>
                  <a:lnTo>
                    <a:pt x="61" y="198"/>
                  </a:lnTo>
                  <a:lnTo>
                    <a:pt x="61" y="198"/>
                  </a:lnTo>
                  <a:lnTo>
                    <a:pt x="61" y="196"/>
                  </a:lnTo>
                  <a:lnTo>
                    <a:pt x="61" y="196"/>
                  </a:lnTo>
                  <a:lnTo>
                    <a:pt x="61" y="193"/>
                  </a:lnTo>
                  <a:lnTo>
                    <a:pt x="61" y="193"/>
                  </a:lnTo>
                  <a:lnTo>
                    <a:pt x="61" y="193"/>
                  </a:lnTo>
                  <a:lnTo>
                    <a:pt x="61" y="193"/>
                  </a:lnTo>
                  <a:lnTo>
                    <a:pt x="61" y="191"/>
                  </a:lnTo>
                  <a:lnTo>
                    <a:pt x="61" y="191"/>
                  </a:lnTo>
                  <a:lnTo>
                    <a:pt x="59" y="191"/>
                  </a:lnTo>
                  <a:lnTo>
                    <a:pt x="59" y="191"/>
                  </a:lnTo>
                  <a:lnTo>
                    <a:pt x="59" y="191"/>
                  </a:lnTo>
                  <a:lnTo>
                    <a:pt x="59" y="191"/>
                  </a:lnTo>
                  <a:lnTo>
                    <a:pt x="56" y="189"/>
                  </a:lnTo>
                  <a:lnTo>
                    <a:pt x="56" y="189"/>
                  </a:lnTo>
                  <a:lnTo>
                    <a:pt x="54" y="189"/>
                  </a:lnTo>
                  <a:lnTo>
                    <a:pt x="54" y="189"/>
                  </a:lnTo>
                  <a:lnTo>
                    <a:pt x="54" y="186"/>
                  </a:lnTo>
                  <a:lnTo>
                    <a:pt x="54" y="186"/>
                  </a:lnTo>
                  <a:lnTo>
                    <a:pt x="54" y="186"/>
                  </a:lnTo>
                  <a:lnTo>
                    <a:pt x="54" y="186"/>
                  </a:lnTo>
                  <a:lnTo>
                    <a:pt x="52" y="181"/>
                  </a:lnTo>
                  <a:lnTo>
                    <a:pt x="52" y="181"/>
                  </a:lnTo>
                  <a:lnTo>
                    <a:pt x="52" y="181"/>
                  </a:lnTo>
                  <a:lnTo>
                    <a:pt x="52" y="181"/>
                  </a:lnTo>
                  <a:lnTo>
                    <a:pt x="52" y="179"/>
                  </a:lnTo>
                  <a:lnTo>
                    <a:pt x="52" y="179"/>
                  </a:lnTo>
                  <a:lnTo>
                    <a:pt x="49" y="179"/>
                  </a:lnTo>
                  <a:lnTo>
                    <a:pt x="49" y="179"/>
                  </a:lnTo>
                  <a:lnTo>
                    <a:pt x="49" y="177"/>
                  </a:lnTo>
                  <a:lnTo>
                    <a:pt x="49" y="177"/>
                  </a:lnTo>
                  <a:lnTo>
                    <a:pt x="47" y="177"/>
                  </a:lnTo>
                  <a:lnTo>
                    <a:pt x="47" y="177"/>
                  </a:lnTo>
                  <a:lnTo>
                    <a:pt x="45" y="174"/>
                  </a:lnTo>
                  <a:lnTo>
                    <a:pt x="45" y="174"/>
                  </a:lnTo>
                  <a:lnTo>
                    <a:pt x="42" y="174"/>
                  </a:lnTo>
                  <a:lnTo>
                    <a:pt x="42" y="174"/>
                  </a:lnTo>
                  <a:lnTo>
                    <a:pt x="42" y="174"/>
                  </a:lnTo>
                  <a:lnTo>
                    <a:pt x="42" y="174"/>
                  </a:lnTo>
                  <a:lnTo>
                    <a:pt x="38" y="174"/>
                  </a:lnTo>
                  <a:lnTo>
                    <a:pt x="38" y="174"/>
                  </a:lnTo>
                  <a:lnTo>
                    <a:pt x="35" y="174"/>
                  </a:lnTo>
                  <a:lnTo>
                    <a:pt x="35" y="174"/>
                  </a:lnTo>
                  <a:lnTo>
                    <a:pt x="35" y="174"/>
                  </a:lnTo>
                  <a:lnTo>
                    <a:pt x="35" y="174"/>
                  </a:lnTo>
                  <a:lnTo>
                    <a:pt x="33" y="174"/>
                  </a:lnTo>
                  <a:lnTo>
                    <a:pt x="33" y="174"/>
                  </a:lnTo>
                  <a:lnTo>
                    <a:pt x="31" y="172"/>
                  </a:lnTo>
                  <a:lnTo>
                    <a:pt x="31" y="172"/>
                  </a:lnTo>
                  <a:lnTo>
                    <a:pt x="28" y="172"/>
                  </a:lnTo>
                  <a:lnTo>
                    <a:pt x="28" y="172"/>
                  </a:lnTo>
                  <a:lnTo>
                    <a:pt x="28" y="172"/>
                  </a:lnTo>
                  <a:lnTo>
                    <a:pt x="28" y="172"/>
                  </a:lnTo>
                  <a:lnTo>
                    <a:pt x="21" y="172"/>
                  </a:lnTo>
                  <a:lnTo>
                    <a:pt x="21" y="172"/>
                  </a:lnTo>
                  <a:lnTo>
                    <a:pt x="16" y="170"/>
                  </a:lnTo>
                  <a:lnTo>
                    <a:pt x="16" y="170"/>
                  </a:lnTo>
                  <a:lnTo>
                    <a:pt x="14" y="170"/>
                  </a:lnTo>
                  <a:lnTo>
                    <a:pt x="14" y="170"/>
                  </a:lnTo>
                  <a:lnTo>
                    <a:pt x="14" y="170"/>
                  </a:lnTo>
                  <a:lnTo>
                    <a:pt x="14" y="170"/>
                  </a:lnTo>
                  <a:lnTo>
                    <a:pt x="12" y="167"/>
                  </a:lnTo>
                  <a:lnTo>
                    <a:pt x="12" y="167"/>
                  </a:lnTo>
                  <a:lnTo>
                    <a:pt x="9" y="167"/>
                  </a:lnTo>
                  <a:lnTo>
                    <a:pt x="9" y="167"/>
                  </a:lnTo>
                  <a:lnTo>
                    <a:pt x="9" y="167"/>
                  </a:lnTo>
                  <a:lnTo>
                    <a:pt x="9" y="167"/>
                  </a:lnTo>
                  <a:lnTo>
                    <a:pt x="7" y="167"/>
                  </a:lnTo>
                  <a:lnTo>
                    <a:pt x="7" y="167"/>
                  </a:lnTo>
                  <a:lnTo>
                    <a:pt x="7" y="167"/>
                  </a:lnTo>
                  <a:lnTo>
                    <a:pt x="7" y="167"/>
                  </a:lnTo>
                  <a:lnTo>
                    <a:pt x="5" y="167"/>
                  </a:lnTo>
                  <a:lnTo>
                    <a:pt x="5" y="167"/>
                  </a:lnTo>
                  <a:lnTo>
                    <a:pt x="5" y="167"/>
                  </a:lnTo>
                  <a:lnTo>
                    <a:pt x="5" y="167"/>
                  </a:lnTo>
                  <a:lnTo>
                    <a:pt x="5" y="165"/>
                  </a:lnTo>
                  <a:lnTo>
                    <a:pt x="5" y="165"/>
                  </a:lnTo>
                  <a:lnTo>
                    <a:pt x="2" y="165"/>
                  </a:lnTo>
                  <a:lnTo>
                    <a:pt x="2" y="165"/>
                  </a:lnTo>
                  <a:lnTo>
                    <a:pt x="2" y="165"/>
                  </a:lnTo>
                  <a:lnTo>
                    <a:pt x="2" y="165"/>
                  </a:lnTo>
                  <a:lnTo>
                    <a:pt x="2" y="163"/>
                  </a:lnTo>
                  <a:lnTo>
                    <a:pt x="2" y="163"/>
                  </a:lnTo>
                  <a:lnTo>
                    <a:pt x="2" y="163"/>
                  </a:lnTo>
                  <a:lnTo>
                    <a:pt x="2" y="163"/>
                  </a:lnTo>
                  <a:lnTo>
                    <a:pt x="2" y="160"/>
                  </a:lnTo>
                  <a:lnTo>
                    <a:pt x="2" y="160"/>
                  </a:lnTo>
                  <a:lnTo>
                    <a:pt x="0" y="155"/>
                  </a:lnTo>
                  <a:lnTo>
                    <a:pt x="0" y="155"/>
                  </a:lnTo>
                  <a:lnTo>
                    <a:pt x="0" y="155"/>
                  </a:lnTo>
                  <a:lnTo>
                    <a:pt x="0" y="155"/>
                  </a:lnTo>
                  <a:lnTo>
                    <a:pt x="0" y="153"/>
                  </a:lnTo>
                  <a:lnTo>
                    <a:pt x="0" y="153"/>
                  </a:lnTo>
                  <a:lnTo>
                    <a:pt x="0" y="151"/>
                  </a:lnTo>
                  <a:lnTo>
                    <a:pt x="0" y="151"/>
                  </a:lnTo>
                  <a:lnTo>
                    <a:pt x="0" y="151"/>
                  </a:lnTo>
                  <a:lnTo>
                    <a:pt x="0" y="151"/>
                  </a:lnTo>
                  <a:lnTo>
                    <a:pt x="0" y="151"/>
                  </a:lnTo>
                  <a:lnTo>
                    <a:pt x="0" y="151"/>
                  </a:lnTo>
                  <a:lnTo>
                    <a:pt x="5" y="148"/>
                  </a:lnTo>
                  <a:lnTo>
                    <a:pt x="5" y="148"/>
                  </a:lnTo>
                  <a:lnTo>
                    <a:pt x="5" y="148"/>
                  </a:lnTo>
                  <a:lnTo>
                    <a:pt x="5" y="148"/>
                  </a:lnTo>
                  <a:lnTo>
                    <a:pt x="5" y="148"/>
                  </a:lnTo>
                  <a:lnTo>
                    <a:pt x="5" y="148"/>
                  </a:lnTo>
                  <a:lnTo>
                    <a:pt x="7" y="146"/>
                  </a:lnTo>
                  <a:lnTo>
                    <a:pt x="7" y="146"/>
                  </a:lnTo>
                  <a:lnTo>
                    <a:pt x="7" y="146"/>
                  </a:lnTo>
                  <a:lnTo>
                    <a:pt x="7" y="146"/>
                  </a:lnTo>
                  <a:lnTo>
                    <a:pt x="7" y="146"/>
                  </a:lnTo>
                  <a:lnTo>
                    <a:pt x="7" y="146"/>
                  </a:lnTo>
                  <a:lnTo>
                    <a:pt x="12" y="148"/>
                  </a:lnTo>
                  <a:lnTo>
                    <a:pt x="12" y="148"/>
                  </a:lnTo>
                  <a:lnTo>
                    <a:pt x="12" y="148"/>
                  </a:lnTo>
                  <a:lnTo>
                    <a:pt x="12" y="148"/>
                  </a:lnTo>
                  <a:lnTo>
                    <a:pt x="14" y="151"/>
                  </a:lnTo>
                  <a:lnTo>
                    <a:pt x="14" y="151"/>
                  </a:lnTo>
                  <a:lnTo>
                    <a:pt x="14" y="151"/>
                  </a:lnTo>
                  <a:lnTo>
                    <a:pt x="14" y="151"/>
                  </a:lnTo>
                  <a:lnTo>
                    <a:pt x="16" y="148"/>
                  </a:lnTo>
                  <a:lnTo>
                    <a:pt x="16" y="148"/>
                  </a:lnTo>
                  <a:lnTo>
                    <a:pt x="16" y="148"/>
                  </a:lnTo>
                  <a:lnTo>
                    <a:pt x="16" y="148"/>
                  </a:lnTo>
                  <a:lnTo>
                    <a:pt x="16" y="144"/>
                  </a:lnTo>
                  <a:lnTo>
                    <a:pt x="16" y="144"/>
                  </a:lnTo>
                  <a:lnTo>
                    <a:pt x="19" y="144"/>
                  </a:lnTo>
                  <a:lnTo>
                    <a:pt x="19" y="144"/>
                  </a:lnTo>
                  <a:lnTo>
                    <a:pt x="19" y="144"/>
                  </a:lnTo>
                  <a:lnTo>
                    <a:pt x="19" y="144"/>
                  </a:lnTo>
                  <a:lnTo>
                    <a:pt x="21" y="144"/>
                  </a:lnTo>
                  <a:lnTo>
                    <a:pt x="21" y="144"/>
                  </a:lnTo>
                  <a:lnTo>
                    <a:pt x="21" y="144"/>
                  </a:lnTo>
                  <a:lnTo>
                    <a:pt x="21" y="144"/>
                  </a:lnTo>
                  <a:lnTo>
                    <a:pt x="23" y="144"/>
                  </a:lnTo>
                  <a:lnTo>
                    <a:pt x="23" y="144"/>
                  </a:lnTo>
                  <a:lnTo>
                    <a:pt x="26" y="144"/>
                  </a:lnTo>
                  <a:lnTo>
                    <a:pt x="26" y="144"/>
                  </a:lnTo>
                  <a:lnTo>
                    <a:pt x="26" y="144"/>
                  </a:lnTo>
                  <a:lnTo>
                    <a:pt x="26" y="144"/>
                  </a:lnTo>
                  <a:lnTo>
                    <a:pt x="26" y="144"/>
                  </a:lnTo>
                  <a:lnTo>
                    <a:pt x="26" y="144"/>
                  </a:lnTo>
                  <a:lnTo>
                    <a:pt x="28" y="141"/>
                  </a:lnTo>
                  <a:lnTo>
                    <a:pt x="28" y="141"/>
                  </a:lnTo>
                  <a:lnTo>
                    <a:pt x="31" y="141"/>
                  </a:lnTo>
                  <a:lnTo>
                    <a:pt x="31" y="141"/>
                  </a:lnTo>
                  <a:lnTo>
                    <a:pt x="31" y="141"/>
                  </a:lnTo>
                  <a:lnTo>
                    <a:pt x="31" y="141"/>
                  </a:lnTo>
                  <a:lnTo>
                    <a:pt x="33" y="141"/>
                  </a:lnTo>
                  <a:lnTo>
                    <a:pt x="33" y="141"/>
                  </a:lnTo>
                  <a:lnTo>
                    <a:pt x="33" y="141"/>
                  </a:lnTo>
                  <a:lnTo>
                    <a:pt x="33" y="141"/>
                  </a:lnTo>
                  <a:lnTo>
                    <a:pt x="35" y="141"/>
                  </a:lnTo>
                  <a:lnTo>
                    <a:pt x="35" y="141"/>
                  </a:lnTo>
                  <a:lnTo>
                    <a:pt x="35" y="141"/>
                  </a:lnTo>
                  <a:lnTo>
                    <a:pt x="35" y="141"/>
                  </a:lnTo>
                  <a:lnTo>
                    <a:pt x="40" y="139"/>
                  </a:lnTo>
                  <a:lnTo>
                    <a:pt x="40" y="139"/>
                  </a:lnTo>
                  <a:lnTo>
                    <a:pt x="40" y="137"/>
                  </a:lnTo>
                  <a:lnTo>
                    <a:pt x="40" y="137"/>
                  </a:lnTo>
                  <a:lnTo>
                    <a:pt x="42" y="137"/>
                  </a:lnTo>
                  <a:lnTo>
                    <a:pt x="42" y="137"/>
                  </a:lnTo>
                  <a:lnTo>
                    <a:pt x="42" y="134"/>
                  </a:lnTo>
                  <a:lnTo>
                    <a:pt x="42" y="134"/>
                  </a:lnTo>
                  <a:lnTo>
                    <a:pt x="42" y="134"/>
                  </a:lnTo>
                  <a:lnTo>
                    <a:pt x="42" y="134"/>
                  </a:lnTo>
                  <a:lnTo>
                    <a:pt x="45" y="134"/>
                  </a:lnTo>
                  <a:lnTo>
                    <a:pt x="45" y="134"/>
                  </a:lnTo>
                  <a:lnTo>
                    <a:pt x="45" y="134"/>
                  </a:lnTo>
                  <a:lnTo>
                    <a:pt x="45" y="134"/>
                  </a:lnTo>
                  <a:lnTo>
                    <a:pt x="45" y="134"/>
                  </a:lnTo>
                  <a:lnTo>
                    <a:pt x="45" y="134"/>
                  </a:lnTo>
                  <a:lnTo>
                    <a:pt x="45" y="134"/>
                  </a:lnTo>
                  <a:lnTo>
                    <a:pt x="45" y="134"/>
                  </a:lnTo>
                  <a:lnTo>
                    <a:pt x="47" y="134"/>
                  </a:lnTo>
                  <a:lnTo>
                    <a:pt x="47" y="134"/>
                  </a:lnTo>
                  <a:lnTo>
                    <a:pt x="49" y="134"/>
                  </a:lnTo>
                  <a:lnTo>
                    <a:pt x="49" y="134"/>
                  </a:lnTo>
                  <a:lnTo>
                    <a:pt x="49" y="134"/>
                  </a:lnTo>
                  <a:lnTo>
                    <a:pt x="49" y="134"/>
                  </a:lnTo>
                  <a:lnTo>
                    <a:pt x="52" y="134"/>
                  </a:lnTo>
                  <a:lnTo>
                    <a:pt x="52" y="134"/>
                  </a:lnTo>
                  <a:lnTo>
                    <a:pt x="54" y="134"/>
                  </a:lnTo>
                  <a:lnTo>
                    <a:pt x="54" y="134"/>
                  </a:lnTo>
                  <a:lnTo>
                    <a:pt x="54" y="134"/>
                  </a:lnTo>
                  <a:lnTo>
                    <a:pt x="54" y="134"/>
                  </a:lnTo>
                  <a:lnTo>
                    <a:pt x="56" y="134"/>
                  </a:lnTo>
                  <a:lnTo>
                    <a:pt x="56" y="134"/>
                  </a:lnTo>
                  <a:lnTo>
                    <a:pt x="56" y="134"/>
                  </a:lnTo>
                  <a:lnTo>
                    <a:pt x="56" y="134"/>
                  </a:lnTo>
                  <a:lnTo>
                    <a:pt x="59" y="134"/>
                  </a:lnTo>
                  <a:lnTo>
                    <a:pt x="59" y="134"/>
                  </a:lnTo>
                  <a:lnTo>
                    <a:pt x="61" y="134"/>
                  </a:lnTo>
                  <a:lnTo>
                    <a:pt x="61" y="134"/>
                  </a:lnTo>
                  <a:lnTo>
                    <a:pt x="64" y="134"/>
                  </a:lnTo>
                  <a:lnTo>
                    <a:pt x="64" y="134"/>
                  </a:lnTo>
                  <a:lnTo>
                    <a:pt x="64" y="134"/>
                  </a:lnTo>
                  <a:lnTo>
                    <a:pt x="64" y="134"/>
                  </a:lnTo>
                  <a:lnTo>
                    <a:pt x="64" y="134"/>
                  </a:lnTo>
                  <a:lnTo>
                    <a:pt x="64" y="134"/>
                  </a:lnTo>
                  <a:lnTo>
                    <a:pt x="68" y="134"/>
                  </a:lnTo>
                  <a:lnTo>
                    <a:pt x="68" y="134"/>
                  </a:lnTo>
                  <a:lnTo>
                    <a:pt x="68" y="134"/>
                  </a:lnTo>
                  <a:lnTo>
                    <a:pt x="68" y="134"/>
                  </a:lnTo>
                  <a:lnTo>
                    <a:pt x="71" y="132"/>
                  </a:lnTo>
                  <a:lnTo>
                    <a:pt x="71" y="132"/>
                  </a:lnTo>
                  <a:lnTo>
                    <a:pt x="71" y="132"/>
                  </a:lnTo>
                  <a:lnTo>
                    <a:pt x="71" y="132"/>
                  </a:lnTo>
                  <a:lnTo>
                    <a:pt x="68" y="127"/>
                  </a:lnTo>
                  <a:lnTo>
                    <a:pt x="68" y="127"/>
                  </a:lnTo>
                  <a:lnTo>
                    <a:pt x="68" y="127"/>
                  </a:lnTo>
                  <a:lnTo>
                    <a:pt x="68" y="127"/>
                  </a:lnTo>
                  <a:lnTo>
                    <a:pt x="68" y="125"/>
                  </a:lnTo>
                  <a:lnTo>
                    <a:pt x="68" y="125"/>
                  </a:lnTo>
                  <a:lnTo>
                    <a:pt x="71" y="125"/>
                  </a:lnTo>
                  <a:lnTo>
                    <a:pt x="71" y="125"/>
                  </a:lnTo>
                  <a:lnTo>
                    <a:pt x="71" y="122"/>
                  </a:lnTo>
                  <a:lnTo>
                    <a:pt x="71" y="122"/>
                  </a:lnTo>
                  <a:lnTo>
                    <a:pt x="68" y="122"/>
                  </a:lnTo>
                  <a:lnTo>
                    <a:pt x="68" y="122"/>
                  </a:lnTo>
                  <a:lnTo>
                    <a:pt x="68" y="120"/>
                  </a:lnTo>
                  <a:lnTo>
                    <a:pt x="68" y="120"/>
                  </a:lnTo>
                  <a:lnTo>
                    <a:pt x="68" y="118"/>
                  </a:lnTo>
                  <a:lnTo>
                    <a:pt x="68" y="118"/>
                  </a:lnTo>
                  <a:lnTo>
                    <a:pt x="66" y="115"/>
                  </a:lnTo>
                  <a:lnTo>
                    <a:pt x="66" y="115"/>
                  </a:lnTo>
                  <a:lnTo>
                    <a:pt x="66" y="113"/>
                  </a:lnTo>
                  <a:lnTo>
                    <a:pt x="66" y="113"/>
                  </a:lnTo>
                  <a:lnTo>
                    <a:pt x="66" y="113"/>
                  </a:lnTo>
                  <a:lnTo>
                    <a:pt x="66" y="113"/>
                  </a:lnTo>
                  <a:lnTo>
                    <a:pt x="66" y="111"/>
                  </a:lnTo>
                  <a:lnTo>
                    <a:pt x="66" y="111"/>
                  </a:lnTo>
                  <a:lnTo>
                    <a:pt x="66" y="111"/>
                  </a:lnTo>
                  <a:lnTo>
                    <a:pt x="66" y="111"/>
                  </a:lnTo>
                  <a:lnTo>
                    <a:pt x="66" y="108"/>
                  </a:lnTo>
                  <a:lnTo>
                    <a:pt x="66" y="108"/>
                  </a:lnTo>
                  <a:lnTo>
                    <a:pt x="66" y="108"/>
                  </a:lnTo>
                  <a:lnTo>
                    <a:pt x="66" y="108"/>
                  </a:lnTo>
                  <a:lnTo>
                    <a:pt x="66" y="106"/>
                  </a:lnTo>
                  <a:lnTo>
                    <a:pt x="66" y="106"/>
                  </a:lnTo>
                  <a:lnTo>
                    <a:pt x="64" y="106"/>
                  </a:lnTo>
                  <a:lnTo>
                    <a:pt x="64" y="106"/>
                  </a:lnTo>
                  <a:lnTo>
                    <a:pt x="61" y="103"/>
                  </a:lnTo>
                  <a:lnTo>
                    <a:pt x="61" y="103"/>
                  </a:lnTo>
                  <a:lnTo>
                    <a:pt x="61" y="103"/>
                  </a:lnTo>
                  <a:lnTo>
                    <a:pt x="61" y="103"/>
                  </a:lnTo>
                  <a:lnTo>
                    <a:pt x="61" y="101"/>
                  </a:lnTo>
                  <a:lnTo>
                    <a:pt x="61" y="101"/>
                  </a:lnTo>
                  <a:lnTo>
                    <a:pt x="61" y="99"/>
                  </a:lnTo>
                  <a:lnTo>
                    <a:pt x="61" y="99"/>
                  </a:lnTo>
                  <a:lnTo>
                    <a:pt x="59" y="99"/>
                  </a:lnTo>
                  <a:lnTo>
                    <a:pt x="59" y="99"/>
                  </a:lnTo>
                  <a:lnTo>
                    <a:pt x="59" y="99"/>
                  </a:lnTo>
                  <a:lnTo>
                    <a:pt x="59" y="99"/>
                  </a:lnTo>
                  <a:lnTo>
                    <a:pt x="61" y="96"/>
                  </a:lnTo>
                  <a:lnTo>
                    <a:pt x="61" y="96"/>
                  </a:lnTo>
                  <a:lnTo>
                    <a:pt x="59" y="96"/>
                  </a:lnTo>
                  <a:lnTo>
                    <a:pt x="59" y="96"/>
                  </a:lnTo>
                  <a:lnTo>
                    <a:pt x="61" y="96"/>
                  </a:lnTo>
                  <a:lnTo>
                    <a:pt x="61" y="96"/>
                  </a:lnTo>
                  <a:lnTo>
                    <a:pt x="64" y="94"/>
                  </a:lnTo>
                  <a:lnTo>
                    <a:pt x="64" y="94"/>
                  </a:lnTo>
                  <a:lnTo>
                    <a:pt x="64" y="94"/>
                  </a:lnTo>
                  <a:lnTo>
                    <a:pt x="64" y="94"/>
                  </a:lnTo>
                  <a:lnTo>
                    <a:pt x="66" y="92"/>
                  </a:lnTo>
                  <a:lnTo>
                    <a:pt x="66" y="92"/>
                  </a:lnTo>
                  <a:lnTo>
                    <a:pt x="66" y="92"/>
                  </a:lnTo>
                  <a:lnTo>
                    <a:pt x="66" y="92"/>
                  </a:lnTo>
                  <a:lnTo>
                    <a:pt x="66" y="89"/>
                  </a:lnTo>
                  <a:lnTo>
                    <a:pt x="66" y="89"/>
                  </a:lnTo>
                  <a:lnTo>
                    <a:pt x="66" y="87"/>
                  </a:lnTo>
                  <a:lnTo>
                    <a:pt x="66" y="87"/>
                  </a:lnTo>
                  <a:lnTo>
                    <a:pt x="66" y="87"/>
                  </a:lnTo>
                  <a:lnTo>
                    <a:pt x="66" y="87"/>
                  </a:lnTo>
                  <a:lnTo>
                    <a:pt x="66" y="87"/>
                  </a:lnTo>
                  <a:lnTo>
                    <a:pt x="66" y="87"/>
                  </a:lnTo>
                  <a:lnTo>
                    <a:pt x="68" y="87"/>
                  </a:lnTo>
                  <a:lnTo>
                    <a:pt x="68" y="87"/>
                  </a:lnTo>
                  <a:lnTo>
                    <a:pt x="71" y="87"/>
                  </a:lnTo>
                  <a:lnTo>
                    <a:pt x="71" y="87"/>
                  </a:lnTo>
                  <a:lnTo>
                    <a:pt x="71" y="87"/>
                  </a:lnTo>
                  <a:lnTo>
                    <a:pt x="71" y="87"/>
                  </a:lnTo>
                  <a:lnTo>
                    <a:pt x="73" y="87"/>
                  </a:lnTo>
                  <a:lnTo>
                    <a:pt x="73" y="87"/>
                  </a:lnTo>
                  <a:lnTo>
                    <a:pt x="73" y="85"/>
                  </a:lnTo>
                  <a:lnTo>
                    <a:pt x="73" y="85"/>
                  </a:lnTo>
                  <a:lnTo>
                    <a:pt x="73" y="85"/>
                  </a:lnTo>
                  <a:lnTo>
                    <a:pt x="73" y="85"/>
                  </a:lnTo>
                  <a:lnTo>
                    <a:pt x="75" y="85"/>
                  </a:lnTo>
                  <a:lnTo>
                    <a:pt x="75" y="85"/>
                  </a:lnTo>
                  <a:lnTo>
                    <a:pt x="75" y="85"/>
                  </a:lnTo>
                  <a:lnTo>
                    <a:pt x="75" y="85"/>
                  </a:lnTo>
                  <a:lnTo>
                    <a:pt x="75" y="85"/>
                  </a:lnTo>
                  <a:lnTo>
                    <a:pt x="75" y="85"/>
                  </a:lnTo>
                  <a:lnTo>
                    <a:pt x="78" y="87"/>
                  </a:lnTo>
                  <a:lnTo>
                    <a:pt x="78" y="87"/>
                  </a:lnTo>
                  <a:lnTo>
                    <a:pt x="78" y="87"/>
                  </a:lnTo>
                  <a:lnTo>
                    <a:pt x="78" y="87"/>
                  </a:lnTo>
                  <a:lnTo>
                    <a:pt x="80" y="87"/>
                  </a:lnTo>
                  <a:lnTo>
                    <a:pt x="80" y="87"/>
                  </a:lnTo>
                  <a:lnTo>
                    <a:pt x="82" y="87"/>
                  </a:lnTo>
                  <a:lnTo>
                    <a:pt x="82" y="87"/>
                  </a:lnTo>
                  <a:lnTo>
                    <a:pt x="85" y="87"/>
                  </a:lnTo>
                  <a:lnTo>
                    <a:pt x="85" y="87"/>
                  </a:lnTo>
                  <a:lnTo>
                    <a:pt x="85" y="87"/>
                  </a:lnTo>
                  <a:lnTo>
                    <a:pt x="85" y="87"/>
                  </a:lnTo>
                  <a:lnTo>
                    <a:pt x="85" y="87"/>
                  </a:lnTo>
                  <a:lnTo>
                    <a:pt x="85" y="87"/>
                  </a:lnTo>
                  <a:lnTo>
                    <a:pt x="87" y="87"/>
                  </a:lnTo>
                  <a:lnTo>
                    <a:pt x="87" y="87"/>
                  </a:lnTo>
                  <a:lnTo>
                    <a:pt x="87" y="85"/>
                  </a:lnTo>
                  <a:lnTo>
                    <a:pt x="87" y="85"/>
                  </a:lnTo>
                  <a:lnTo>
                    <a:pt x="87" y="85"/>
                  </a:lnTo>
                  <a:lnTo>
                    <a:pt x="87" y="85"/>
                  </a:lnTo>
                  <a:lnTo>
                    <a:pt x="87" y="85"/>
                  </a:lnTo>
                  <a:lnTo>
                    <a:pt x="87" y="85"/>
                  </a:lnTo>
                  <a:lnTo>
                    <a:pt x="87" y="82"/>
                  </a:lnTo>
                  <a:lnTo>
                    <a:pt x="87" y="82"/>
                  </a:lnTo>
                  <a:lnTo>
                    <a:pt x="87" y="80"/>
                  </a:lnTo>
                  <a:lnTo>
                    <a:pt x="87" y="80"/>
                  </a:lnTo>
                  <a:lnTo>
                    <a:pt x="87" y="80"/>
                  </a:lnTo>
                  <a:lnTo>
                    <a:pt x="87" y="80"/>
                  </a:lnTo>
                  <a:lnTo>
                    <a:pt x="85" y="78"/>
                  </a:lnTo>
                  <a:lnTo>
                    <a:pt x="85" y="78"/>
                  </a:lnTo>
                  <a:lnTo>
                    <a:pt x="85" y="75"/>
                  </a:lnTo>
                  <a:lnTo>
                    <a:pt x="85" y="75"/>
                  </a:lnTo>
                  <a:lnTo>
                    <a:pt x="85" y="75"/>
                  </a:lnTo>
                  <a:lnTo>
                    <a:pt x="85" y="75"/>
                  </a:lnTo>
                  <a:lnTo>
                    <a:pt x="85" y="73"/>
                  </a:lnTo>
                  <a:lnTo>
                    <a:pt x="85" y="73"/>
                  </a:lnTo>
                  <a:lnTo>
                    <a:pt x="85" y="70"/>
                  </a:lnTo>
                  <a:lnTo>
                    <a:pt x="85" y="70"/>
                  </a:lnTo>
                  <a:lnTo>
                    <a:pt x="85" y="70"/>
                  </a:lnTo>
                  <a:lnTo>
                    <a:pt x="85" y="70"/>
                  </a:lnTo>
                  <a:lnTo>
                    <a:pt x="85" y="68"/>
                  </a:lnTo>
                  <a:lnTo>
                    <a:pt x="85" y="68"/>
                  </a:lnTo>
                  <a:lnTo>
                    <a:pt x="87" y="66"/>
                  </a:lnTo>
                  <a:lnTo>
                    <a:pt x="87" y="66"/>
                  </a:lnTo>
                  <a:lnTo>
                    <a:pt x="87" y="66"/>
                  </a:lnTo>
                  <a:lnTo>
                    <a:pt x="87" y="66"/>
                  </a:lnTo>
                  <a:lnTo>
                    <a:pt x="87" y="63"/>
                  </a:lnTo>
                  <a:lnTo>
                    <a:pt x="87" y="63"/>
                  </a:lnTo>
                  <a:lnTo>
                    <a:pt x="85" y="63"/>
                  </a:lnTo>
                  <a:lnTo>
                    <a:pt x="85" y="63"/>
                  </a:lnTo>
                  <a:lnTo>
                    <a:pt x="85" y="63"/>
                  </a:lnTo>
                  <a:lnTo>
                    <a:pt x="85" y="63"/>
                  </a:lnTo>
                  <a:lnTo>
                    <a:pt x="87" y="61"/>
                  </a:lnTo>
                  <a:lnTo>
                    <a:pt x="87" y="61"/>
                  </a:lnTo>
                  <a:lnTo>
                    <a:pt x="87" y="59"/>
                  </a:lnTo>
                  <a:lnTo>
                    <a:pt x="87" y="59"/>
                  </a:lnTo>
                  <a:lnTo>
                    <a:pt x="87" y="59"/>
                  </a:lnTo>
                  <a:lnTo>
                    <a:pt x="87" y="59"/>
                  </a:lnTo>
                  <a:lnTo>
                    <a:pt x="87" y="56"/>
                  </a:lnTo>
                  <a:lnTo>
                    <a:pt x="87" y="56"/>
                  </a:lnTo>
                  <a:lnTo>
                    <a:pt x="87" y="56"/>
                  </a:lnTo>
                  <a:lnTo>
                    <a:pt x="87" y="56"/>
                  </a:lnTo>
                  <a:lnTo>
                    <a:pt x="85" y="56"/>
                  </a:lnTo>
                  <a:lnTo>
                    <a:pt x="85" y="56"/>
                  </a:lnTo>
                  <a:lnTo>
                    <a:pt x="82" y="56"/>
                  </a:lnTo>
                  <a:lnTo>
                    <a:pt x="82" y="56"/>
                  </a:lnTo>
                  <a:lnTo>
                    <a:pt x="82" y="56"/>
                  </a:lnTo>
                  <a:lnTo>
                    <a:pt x="82" y="56"/>
                  </a:lnTo>
                  <a:lnTo>
                    <a:pt x="82" y="54"/>
                  </a:lnTo>
                  <a:lnTo>
                    <a:pt x="82" y="54"/>
                  </a:lnTo>
                  <a:lnTo>
                    <a:pt x="82" y="54"/>
                  </a:lnTo>
                  <a:lnTo>
                    <a:pt x="82" y="54"/>
                  </a:lnTo>
                  <a:lnTo>
                    <a:pt x="82" y="52"/>
                  </a:lnTo>
                  <a:lnTo>
                    <a:pt x="82" y="52"/>
                  </a:lnTo>
                  <a:lnTo>
                    <a:pt x="82" y="52"/>
                  </a:lnTo>
                  <a:lnTo>
                    <a:pt x="82" y="52"/>
                  </a:lnTo>
                  <a:lnTo>
                    <a:pt x="82" y="49"/>
                  </a:lnTo>
                  <a:lnTo>
                    <a:pt x="82" y="49"/>
                  </a:lnTo>
                  <a:lnTo>
                    <a:pt x="85" y="49"/>
                  </a:lnTo>
                  <a:lnTo>
                    <a:pt x="85" y="49"/>
                  </a:lnTo>
                  <a:lnTo>
                    <a:pt x="85" y="49"/>
                  </a:lnTo>
                  <a:lnTo>
                    <a:pt x="85" y="49"/>
                  </a:lnTo>
                  <a:lnTo>
                    <a:pt x="85" y="47"/>
                  </a:lnTo>
                  <a:lnTo>
                    <a:pt x="85" y="47"/>
                  </a:lnTo>
                  <a:lnTo>
                    <a:pt x="87" y="42"/>
                  </a:lnTo>
                  <a:lnTo>
                    <a:pt x="87" y="42"/>
                  </a:lnTo>
                  <a:lnTo>
                    <a:pt x="87" y="40"/>
                  </a:lnTo>
                  <a:lnTo>
                    <a:pt x="87" y="40"/>
                  </a:lnTo>
                  <a:lnTo>
                    <a:pt x="90" y="37"/>
                  </a:lnTo>
                  <a:lnTo>
                    <a:pt x="90" y="37"/>
                  </a:lnTo>
                  <a:lnTo>
                    <a:pt x="90" y="37"/>
                  </a:lnTo>
                  <a:lnTo>
                    <a:pt x="90" y="37"/>
                  </a:lnTo>
                  <a:lnTo>
                    <a:pt x="92" y="35"/>
                  </a:lnTo>
                  <a:lnTo>
                    <a:pt x="92" y="35"/>
                  </a:lnTo>
                  <a:lnTo>
                    <a:pt x="92" y="35"/>
                  </a:lnTo>
                  <a:lnTo>
                    <a:pt x="92" y="35"/>
                  </a:lnTo>
                  <a:lnTo>
                    <a:pt x="92" y="30"/>
                  </a:lnTo>
                  <a:lnTo>
                    <a:pt x="92" y="30"/>
                  </a:lnTo>
                  <a:lnTo>
                    <a:pt x="92" y="30"/>
                  </a:lnTo>
                  <a:lnTo>
                    <a:pt x="92" y="30"/>
                  </a:lnTo>
                  <a:lnTo>
                    <a:pt x="92" y="28"/>
                  </a:lnTo>
                  <a:lnTo>
                    <a:pt x="92" y="28"/>
                  </a:lnTo>
                  <a:lnTo>
                    <a:pt x="94" y="28"/>
                  </a:lnTo>
                  <a:lnTo>
                    <a:pt x="94" y="28"/>
                  </a:lnTo>
                  <a:lnTo>
                    <a:pt x="97" y="28"/>
                  </a:lnTo>
                  <a:lnTo>
                    <a:pt x="97" y="28"/>
                  </a:lnTo>
                  <a:lnTo>
                    <a:pt x="97" y="26"/>
                  </a:lnTo>
                  <a:lnTo>
                    <a:pt x="97" y="26"/>
                  </a:lnTo>
                  <a:lnTo>
                    <a:pt x="99" y="26"/>
                  </a:lnTo>
                  <a:lnTo>
                    <a:pt x="99" y="26"/>
                  </a:lnTo>
                  <a:lnTo>
                    <a:pt x="101" y="26"/>
                  </a:lnTo>
                  <a:lnTo>
                    <a:pt x="101" y="26"/>
                  </a:lnTo>
                  <a:lnTo>
                    <a:pt x="104" y="26"/>
                  </a:lnTo>
                  <a:lnTo>
                    <a:pt x="104" y="26"/>
                  </a:lnTo>
                  <a:lnTo>
                    <a:pt x="104" y="26"/>
                  </a:lnTo>
                  <a:lnTo>
                    <a:pt x="104" y="26"/>
                  </a:lnTo>
                  <a:lnTo>
                    <a:pt x="106" y="26"/>
                  </a:lnTo>
                  <a:lnTo>
                    <a:pt x="106" y="26"/>
                  </a:lnTo>
                  <a:lnTo>
                    <a:pt x="106" y="26"/>
                  </a:lnTo>
                  <a:lnTo>
                    <a:pt x="106" y="26"/>
                  </a:lnTo>
                  <a:lnTo>
                    <a:pt x="108" y="26"/>
                  </a:lnTo>
                  <a:lnTo>
                    <a:pt x="108" y="26"/>
                  </a:lnTo>
                  <a:lnTo>
                    <a:pt x="108" y="26"/>
                  </a:lnTo>
                  <a:lnTo>
                    <a:pt x="108" y="26"/>
                  </a:lnTo>
                  <a:lnTo>
                    <a:pt x="111" y="23"/>
                  </a:lnTo>
                  <a:lnTo>
                    <a:pt x="111" y="23"/>
                  </a:lnTo>
                  <a:lnTo>
                    <a:pt x="111" y="23"/>
                  </a:lnTo>
                  <a:lnTo>
                    <a:pt x="111" y="23"/>
                  </a:lnTo>
                  <a:lnTo>
                    <a:pt x="111" y="21"/>
                  </a:lnTo>
                  <a:lnTo>
                    <a:pt x="111" y="21"/>
                  </a:lnTo>
                  <a:lnTo>
                    <a:pt x="111" y="21"/>
                  </a:lnTo>
                  <a:lnTo>
                    <a:pt x="111" y="21"/>
                  </a:lnTo>
                  <a:lnTo>
                    <a:pt x="113" y="21"/>
                  </a:lnTo>
                  <a:lnTo>
                    <a:pt x="113" y="21"/>
                  </a:lnTo>
                  <a:lnTo>
                    <a:pt x="113" y="21"/>
                  </a:lnTo>
                  <a:lnTo>
                    <a:pt x="113" y="21"/>
                  </a:lnTo>
                  <a:lnTo>
                    <a:pt x="113" y="18"/>
                  </a:lnTo>
                  <a:lnTo>
                    <a:pt x="113" y="18"/>
                  </a:lnTo>
                  <a:lnTo>
                    <a:pt x="116" y="16"/>
                  </a:lnTo>
                  <a:lnTo>
                    <a:pt x="116" y="16"/>
                  </a:lnTo>
                  <a:lnTo>
                    <a:pt x="116" y="16"/>
                  </a:lnTo>
                  <a:lnTo>
                    <a:pt x="116" y="16"/>
                  </a:lnTo>
                  <a:lnTo>
                    <a:pt x="118" y="14"/>
                  </a:lnTo>
                  <a:lnTo>
                    <a:pt x="118" y="14"/>
                  </a:lnTo>
                  <a:lnTo>
                    <a:pt x="120" y="14"/>
                  </a:lnTo>
                  <a:lnTo>
                    <a:pt x="120" y="14"/>
                  </a:lnTo>
                  <a:lnTo>
                    <a:pt x="120" y="14"/>
                  </a:lnTo>
                  <a:lnTo>
                    <a:pt x="120" y="14"/>
                  </a:lnTo>
                  <a:lnTo>
                    <a:pt x="123" y="14"/>
                  </a:lnTo>
                  <a:lnTo>
                    <a:pt x="123" y="14"/>
                  </a:lnTo>
                  <a:lnTo>
                    <a:pt x="123" y="14"/>
                  </a:lnTo>
                  <a:lnTo>
                    <a:pt x="123" y="14"/>
                  </a:lnTo>
                  <a:lnTo>
                    <a:pt x="125" y="14"/>
                  </a:lnTo>
                  <a:lnTo>
                    <a:pt x="125" y="14"/>
                  </a:lnTo>
                  <a:lnTo>
                    <a:pt x="125" y="14"/>
                  </a:lnTo>
                  <a:lnTo>
                    <a:pt x="125" y="14"/>
                  </a:lnTo>
                  <a:lnTo>
                    <a:pt x="125" y="14"/>
                  </a:lnTo>
                  <a:lnTo>
                    <a:pt x="125" y="14"/>
                  </a:lnTo>
                  <a:lnTo>
                    <a:pt x="127" y="16"/>
                  </a:lnTo>
                  <a:lnTo>
                    <a:pt x="127" y="16"/>
                  </a:lnTo>
                  <a:lnTo>
                    <a:pt x="127" y="16"/>
                  </a:lnTo>
                  <a:lnTo>
                    <a:pt x="127" y="16"/>
                  </a:lnTo>
                  <a:lnTo>
                    <a:pt x="127" y="16"/>
                  </a:lnTo>
                  <a:lnTo>
                    <a:pt x="127" y="16"/>
                  </a:lnTo>
                  <a:lnTo>
                    <a:pt x="130" y="18"/>
                  </a:lnTo>
                  <a:lnTo>
                    <a:pt x="130" y="18"/>
                  </a:lnTo>
                  <a:lnTo>
                    <a:pt x="130" y="18"/>
                  </a:lnTo>
                  <a:lnTo>
                    <a:pt x="130" y="18"/>
                  </a:lnTo>
                  <a:lnTo>
                    <a:pt x="130" y="21"/>
                  </a:lnTo>
                  <a:lnTo>
                    <a:pt x="130" y="21"/>
                  </a:lnTo>
                  <a:lnTo>
                    <a:pt x="132" y="23"/>
                  </a:lnTo>
                  <a:lnTo>
                    <a:pt x="132" y="23"/>
                  </a:lnTo>
                  <a:lnTo>
                    <a:pt x="132" y="23"/>
                  </a:lnTo>
                  <a:lnTo>
                    <a:pt x="132" y="23"/>
                  </a:lnTo>
                  <a:lnTo>
                    <a:pt x="132" y="23"/>
                  </a:lnTo>
                  <a:lnTo>
                    <a:pt x="132" y="23"/>
                  </a:lnTo>
                  <a:lnTo>
                    <a:pt x="134" y="26"/>
                  </a:lnTo>
                  <a:lnTo>
                    <a:pt x="134" y="26"/>
                  </a:lnTo>
                  <a:lnTo>
                    <a:pt x="134" y="26"/>
                  </a:lnTo>
                  <a:lnTo>
                    <a:pt x="134" y="26"/>
                  </a:lnTo>
                  <a:lnTo>
                    <a:pt x="134" y="26"/>
                  </a:lnTo>
                  <a:lnTo>
                    <a:pt x="134" y="26"/>
                  </a:lnTo>
                  <a:lnTo>
                    <a:pt x="137" y="28"/>
                  </a:lnTo>
                  <a:lnTo>
                    <a:pt x="137" y="28"/>
                  </a:lnTo>
                  <a:lnTo>
                    <a:pt x="137" y="28"/>
                  </a:lnTo>
                  <a:lnTo>
                    <a:pt x="137" y="28"/>
                  </a:lnTo>
                  <a:lnTo>
                    <a:pt x="139" y="28"/>
                  </a:lnTo>
                  <a:lnTo>
                    <a:pt x="139" y="28"/>
                  </a:lnTo>
                  <a:lnTo>
                    <a:pt x="142" y="28"/>
                  </a:lnTo>
                  <a:lnTo>
                    <a:pt x="142" y="28"/>
                  </a:lnTo>
                  <a:lnTo>
                    <a:pt x="144" y="30"/>
                  </a:lnTo>
                  <a:lnTo>
                    <a:pt x="144" y="30"/>
                  </a:lnTo>
                  <a:lnTo>
                    <a:pt x="144" y="30"/>
                  </a:lnTo>
                  <a:lnTo>
                    <a:pt x="144" y="30"/>
                  </a:lnTo>
                  <a:lnTo>
                    <a:pt x="146" y="30"/>
                  </a:lnTo>
                  <a:lnTo>
                    <a:pt x="146" y="30"/>
                  </a:lnTo>
                  <a:lnTo>
                    <a:pt x="149" y="30"/>
                  </a:lnTo>
                  <a:lnTo>
                    <a:pt x="149" y="30"/>
                  </a:lnTo>
                  <a:lnTo>
                    <a:pt x="151" y="33"/>
                  </a:lnTo>
                  <a:lnTo>
                    <a:pt x="151" y="33"/>
                  </a:lnTo>
                  <a:lnTo>
                    <a:pt x="153" y="33"/>
                  </a:lnTo>
                  <a:lnTo>
                    <a:pt x="153" y="33"/>
                  </a:lnTo>
                  <a:lnTo>
                    <a:pt x="153" y="33"/>
                  </a:lnTo>
                  <a:lnTo>
                    <a:pt x="153" y="33"/>
                  </a:lnTo>
                  <a:lnTo>
                    <a:pt x="156" y="33"/>
                  </a:lnTo>
                  <a:lnTo>
                    <a:pt x="156" y="33"/>
                  </a:lnTo>
                  <a:lnTo>
                    <a:pt x="160" y="33"/>
                  </a:lnTo>
                  <a:lnTo>
                    <a:pt x="160" y="33"/>
                  </a:lnTo>
                  <a:lnTo>
                    <a:pt x="163" y="33"/>
                  </a:lnTo>
                  <a:lnTo>
                    <a:pt x="163" y="33"/>
                  </a:lnTo>
                  <a:lnTo>
                    <a:pt x="165" y="33"/>
                  </a:lnTo>
                  <a:lnTo>
                    <a:pt x="165" y="33"/>
                  </a:lnTo>
                  <a:lnTo>
                    <a:pt x="165" y="33"/>
                  </a:lnTo>
                  <a:lnTo>
                    <a:pt x="165" y="33"/>
                  </a:lnTo>
                  <a:lnTo>
                    <a:pt x="168" y="33"/>
                  </a:lnTo>
                  <a:lnTo>
                    <a:pt x="168" y="33"/>
                  </a:lnTo>
                  <a:lnTo>
                    <a:pt x="170" y="30"/>
                  </a:lnTo>
                  <a:lnTo>
                    <a:pt x="170" y="30"/>
                  </a:lnTo>
                  <a:lnTo>
                    <a:pt x="170" y="28"/>
                  </a:lnTo>
                  <a:lnTo>
                    <a:pt x="170" y="28"/>
                  </a:lnTo>
                  <a:lnTo>
                    <a:pt x="172" y="28"/>
                  </a:lnTo>
                  <a:lnTo>
                    <a:pt x="172" y="28"/>
                  </a:lnTo>
                  <a:lnTo>
                    <a:pt x="172" y="28"/>
                  </a:lnTo>
                  <a:lnTo>
                    <a:pt x="172" y="28"/>
                  </a:lnTo>
                  <a:lnTo>
                    <a:pt x="175" y="28"/>
                  </a:lnTo>
                  <a:lnTo>
                    <a:pt x="175" y="28"/>
                  </a:lnTo>
                  <a:lnTo>
                    <a:pt x="175" y="28"/>
                  </a:lnTo>
                  <a:lnTo>
                    <a:pt x="175" y="28"/>
                  </a:lnTo>
                  <a:lnTo>
                    <a:pt x="177" y="28"/>
                  </a:lnTo>
                  <a:lnTo>
                    <a:pt x="177" y="28"/>
                  </a:lnTo>
                  <a:lnTo>
                    <a:pt x="177" y="26"/>
                  </a:lnTo>
                  <a:lnTo>
                    <a:pt x="177" y="26"/>
                  </a:lnTo>
                  <a:lnTo>
                    <a:pt x="177" y="26"/>
                  </a:lnTo>
                  <a:lnTo>
                    <a:pt x="177" y="26"/>
                  </a:lnTo>
                  <a:lnTo>
                    <a:pt x="179" y="26"/>
                  </a:lnTo>
                  <a:lnTo>
                    <a:pt x="179" y="26"/>
                  </a:lnTo>
                  <a:lnTo>
                    <a:pt x="179" y="26"/>
                  </a:lnTo>
                  <a:lnTo>
                    <a:pt x="179" y="26"/>
                  </a:lnTo>
                  <a:lnTo>
                    <a:pt x="182" y="23"/>
                  </a:lnTo>
                  <a:lnTo>
                    <a:pt x="182" y="23"/>
                  </a:lnTo>
                  <a:lnTo>
                    <a:pt x="182" y="23"/>
                  </a:lnTo>
                  <a:lnTo>
                    <a:pt x="182" y="23"/>
                  </a:lnTo>
                  <a:lnTo>
                    <a:pt x="184" y="21"/>
                  </a:lnTo>
                  <a:lnTo>
                    <a:pt x="184" y="21"/>
                  </a:lnTo>
                  <a:lnTo>
                    <a:pt x="184" y="18"/>
                  </a:lnTo>
                  <a:lnTo>
                    <a:pt x="184" y="18"/>
                  </a:lnTo>
                  <a:lnTo>
                    <a:pt x="186" y="18"/>
                  </a:lnTo>
                  <a:lnTo>
                    <a:pt x="186" y="18"/>
                  </a:lnTo>
                  <a:lnTo>
                    <a:pt x="189" y="14"/>
                  </a:lnTo>
                  <a:lnTo>
                    <a:pt x="189" y="14"/>
                  </a:lnTo>
                  <a:lnTo>
                    <a:pt x="189" y="14"/>
                  </a:lnTo>
                  <a:lnTo>
                    <a:pt x="189" y="14"/>
                  </a:lnTo>
                  <a:lnTo>
                    <a:pt x="189" y="11"/>
                  </a:lnTo>
                  <a:lnTo>
                    <a:pt x="189" y="11"/>
                  </a:lnTo>
                  <a:lnTo>
                    <a:pt x="191" y="11"/>
                  </a:lnTo>
                  <a:lnTo>
                    <a:pt x="191" y="11"/>
                  </a:lnTo>
                  <a:lnTo>
                    <a:pt x="191" y="11"/>
                  </a:lnTo>
                  <a:lnTo>
                    <a:pt x="191" y="11"/>
                  </a:lnTo>
                  <a:lnTo>
                    <a:pt x="191" y="9"/>
                  </a:lnTo>
                  <a:lnTo>
                    <a:pt x="191" y="9"/>
                  </a:lnTo>
                  <a:lnTo>
                    <a:pt x="191" y="9"/>
                  </a:lnTo>
                  <a:lnTo>
                    <a:pt x="191" y="9"/>
                  </a:lnTo>
                  <a:lnTo>
                    <a:pt x="194" y="9"/>
                  </a:lnTo>
                  <a:lnTo>
                    <a:pt x="194" y="9"/>
                  </a:lnTo>
                  <a:lnTo>
                    <a:pt x="194" y="9"/>
                  </a:lnTo>
                  <a:lnTo>
                    <a:pt x="194" y="9"/>
                  </a:lnTo>
                  <a:lnTo>
                    <a:pt x="194" y="9"/>
                  </a:lnTo>
                  <a:lnTo>
                    <a:pt x="194" y="9"/>
                  </a:lnTo>
                  <a:lnTo>
                    <a:pt x="194" y="7"/>
                  </a:lnTo>
                  <a:lnTo>
                    <a:pt x="194" y="7"/>
                  </a:lnTo>
                  <a:lnTo>
                    <a:pt x="196" y="7"/>
                  </a:lnTo>
                  <a:lnTo>
                    <a:pt x="196" y="7"/>
                  </a:lnTo>
                  <a:lnTo>
                    <a:pt x="196" y="7"/>
                  </a:lnTo>
                  <a:lnTo>
                    <a:pt x="196" y="7"/>
                  </a:lnTo>
                  <a:lnTo>
                    <a:pt x="196" y="7"/>
                  </a:lnTo>
                  <a:lnTo>
                    <a:pt x="196" y="7"/>
                  </a:lnTo>
                  <a:lnTo>
                    <a:pt x="196" y="9"/>
                  </a:lnTo>
                  <a:lnTo>
                    <a:pt x="196" y="9"/>
                  </a:lnTo>
                  <a:lnTo>
                    <a:pt x="196" y="11"/>
                  </a:lnTo>
                  <a:lnTo>
                    <a:pt x="196" y="11"/>
                  </a:lnTo>
                  <a:lnTo>
                    <a:pt x="198" y="11"/>
                  </a:lnTo>
                  <a:lnTo>
                    <a:pt x="198" y="11"/>
                  </a:lnTo>
                  <a:lnTo>
                    <a:pt x="198" y="11"/>
                  </a:lnTo>
                  <a:lnTo>
                    <a:pt x="198" y="11"/>
                  </a:lnTo>
                  <a:lnTo>
                    <a:pt x="198" y="11"/>
                  </a:lnTo>
                  <a:lnTo>
                    <a:pt x="198" y="11"/>
                  </a:lnTo>
                  <a:lnTo>
                    <a:pt x="198" y="11"/>
                  </a:lnTo>
                  <a:lnTo>
                    <a:pt x="198" y="11"/>
                  </a:lnTo>
                  <a:lnTo>
                    <a:pt x="201" y="9"/>
                  </a:lnTo>
                  <a:lnTo>
                    <a:pt x="201" y="9"/>
                  </a:lnTo>
                  <a:lnTo>
                    <a:pt x="201" y="9"/>
                  </a:lnTo>
                  <a:lnTo>
                    <a:pt x="201" y="9"/>
                  </a:lnTo>
                  <a:lnTo>
                    <a:pt x="203" y="9"/>
                  </a:lnTo>
                  <a:lnTo>
                    <a:pt x="203" y="9"/>
                  </a:lnTo>
                  <a:lnTo>
                    <a:pt x="203" y="9"/>
                  </a:lnTo>
                  <a:lnTo>
                    <a:pt x="203" y="9"/>
                  </a:lnTo>
                  <a:lnTo>
                    <a:pt x="203" y="9"/>
                  </a:lnTo>
                  <a:lnTo>
                    <a:pt x="203" y="9"/>
                  </a:lnTo>
                  <a:lnTo>
                    <a:pt x="203" y="9"/>
                  </a:lnTo>
                  <a:lnTo>
                    <a:pt x="203" y="9"/>
                  </a:lnTo>
                  <a:lnTo>
                    <a:pt x="205" y="11"/>
                  </a:lnTo>
                  <a:lnTo>
                    <a:pt x="205" y="11"/>
                  </a:lnTo>
                  <a:lnTo>
                    <a:pt x="205" y="14"/>
                  </a:lnTo>
                  <a:lnTo>
                    <a:pt x="205" y="14"/>
                  </a:lnTo>
                  <a:lnTo>
                    <a:pt x="205" y="14"/>
                  </a:lnTo>
                  <a:lnTo>
                    <a:pt x="205" y="14"/>
                  </a:lnTo>
                  <a:lnTo>
                    <a:pt x="210" y="21"/>
                  </a:lnTo>
                  <a:lnTo>
                    <a:pt x="210" y="21"/>
                  </a:lnTo>
                  <a:lnTo>
                    <a:pt x="212" y="21"/>
                  </a:lnTo>
                  <a:lnTo>
                    <a:pt x="212" y="21"/>
                  </a:lnTo>
                  <a:lnTo>
                    <a:pt x="212" y="23"/>
                  </a:lnTo>
                  <a:lnTo>
                    <a:pt x="212" y="23"/>
                  </a:lnTo>
                  <a:lnTo>
                    <a:pt x="212" y="21"/>
                  </a:lnTo>
                  <a:lnTo>
                    <a:pt x="212" y="21"/>
                  </a:lnTo>
                  <a:lnTo>
                    <a:pt x="212" y="21"/>
                  </a:lnTo>
                  <a:lnTo>
                    <a:pt x="212" y="21"/>
                  </a:lnTo>
                  <a:lnTo>
                    <a:pt x="212" y="18"/>
                  </a:lnTo>
                  <a:lnTo>
                    <a:pt x="212" y="18"/>
                  </a:lnTo>
                  <a:lnTo>
                    <a:pt x="215" y="18"/>
                  </a:lnTo>
                  <a:lnTo>
                    <a:pt x="215" y="18"/>
                  </a:lnTo>
                  <a:lnTo>
                    <a:pt x="215" y="21"/>
                  </a:lnTo>
                  <a:lnTo>
                    <a:pt x="215" y="21"/>
                  </a:lnTo>
                  <a:lnTo>
                    <a:pt x="215" y="21"/>
                  </a:lnTo>
                  <a:lnTo>
                    <a:pt x="215" y="21"/>
                  </a:lnTo>
                  <a:lnTo>
                    <a:pt x="217" y="23"/>
                  </a:lnTo>
                  <a:lnTo>
                    <a:pt x="217" y="23"/>
                  </a:lnTo>
                  <a:lnTo>
                    <a:pt x="217" y="23"/>
                  </a:lnTo>
                  <a:lnTo>
                    <a:pt x="217" y="23"/>
                  </a:lnTo>
                  <a:lnTo>
                    <a:pt x="217" y="26"/>
                  </a:lnTo>
                  <a:lnTo>
                    <a:pt x="217" y="26"/>
                  </a:lnTo>
                  <a:lnTo>
                    <a:pt x="217" y="26"/>
                  </a:lnTo>
                  <a:lnTo>
                    <a:pt x="217" y="26"/>
                  </a:lnTo>
                  <a:lnTo>
                    <a:pt x="222" y="28"/>
                  </a:lnTo>
                  <a:lnTo>
                    <a:pt x="222" y="28"/>
                  </a:lnTo>
                  <a:lnTo>
                    <a:pt x="222" y="28"/>
                  </a:lnTo>
                  <a:lnTo>
                    <a:pt x="222" y="28"/>
                  </a:lnTo>
                  <a:lnTo>
                    <a:pt x="222" y="28"/>
                  </a:lnTo>
                  <a:lnTo>
                    <a:pt x="222" y="28"/>
                  </a:lnTo>
                  <a:lnTo>
                    <a:pt x="222" y="28"/>
                  </a:lnTo>
                  <a:lnTo>
                    <a:pt x="222" y="28"/>
                  </a:lnTo>
                  <a:lnTo>
                    <a:pt x="222" y="30"/>
                  </a:lnTo>
                  <a:lnTo>
                    <a:pt x="222" y="30"/>
                  </a:lnTo>
                  <a:lnTo>
                    <a:pt x="222" y="30"/>
                  </a:lnTo>
                  <a:lnTo>
                    <a:pt x="222" y="30"/>
                  </a:lnTo>
                  <a:lnTo>
                    <a:pt x="222" y="30"/>
                  </a:lnTo>
                  <a:lnTo>
                    <a:pt x="222" y="30"/>
                  </a:lnTo>
                  <a:lnTo>
                    <a:pt x="222" y="33"/>
                  </a:lnTo>
                  <a:lnTo>
                    <a:pt x="222" y="33"/>
                  </a:lnTo>
                  <a:lnTo>
                    <a:pt x="222" y="35"/>
                  </a:lnTo>
                  <a:lnTo>
                    <a:pt x="222" y="35"/>
                  </a:lnTo>
                  <a:lnTo>
                    <a:pt x="224" y="35"/>
                  </a:lnTo>
                  <a:lnTo>
                    <a:pt x="224" y="35"/>
                  </a:lnTo>
                  <a:lnTo>
                    <a:pt x="234" y="35"/>
                  </a:lnTo>
                  <a:lnTo>
                    <a:pt x="234" y="35"/>
                  </a:lnTo>
                  <a:lnTo>
                    <a:pt x="269" y="35"/>
                  </a:lnTo>
                  <a:lnTo>
                    <a:pt x="269" y="35"/>
                  </a:lnTo>
                  <a:lnTo>
                    <a:pt x="279" y="35"/>
                  </a:lnTo>
                  <a:lnTo>
                    <a:pt x="279" y="35"/>
                  </a:lnTo>
                  <a:lnTo>
                    <a:pt x="281" y="35"/>
                  </a:lnTo>
                  <a:lnTo>
                    <a:pt x="281" y="35"/>
                  </a:lnTo>
                  <a:lnTo>
                    <a:pt x="288" y="35"/>
                  </a:lnTo>
                  <a:lnTo>
                    <a:pt x="288" y="35"/>
                  </a:lnTo>
                  <a:lnTo>
                    <a:pt x="288" y="2"/>
                  </a:lnTo>
                  <a:lnTo>
                    <a:pt x="288" y="2"/>
                  </a:lnTo>
                  <a:lnTo>
                    <a:pt x="307" y="0"/>
                  </a:lnTo>
                  <a:lnTo>
                    <a:pt x="307" y="0"/>
                  </a:lnTo>
                  <a:lnTo>
                    <a:pt x="342" y="0"/>
                  </a:lnTo>
                  <a:lnTo>
                    <a:pt x="342" y="0"/>
                  </a:lnTo>
                  <a:lnTo>
                    <a:pt x="345" y="0"/>
                  </a:lnTo>
                  <a:lnTo>
                    <a:pt x="345" y="0"/>
                  </a:lnTo>
                  <a:lnTo>
                    <a:pt x="378" y="0"/>
                  </a:lnTo>
                  <a:lnTo>
                    <a:pt x="378" y="0"/>
                  </a:lnTo>
                  <a:lnTo>
                    <a:pt x="378" y="0"/>
                  </a:lnTo>
                  <a:lnTo>
                    <a:pt x="378" y="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1" name="Freeform 840"/>
            <p:cNvSpPr>
              <a:spLocks/>
            </p:cNvSpPr>
            <p:nvPr/>
          </p:nvSpPr>
          <p:spPr bwMode="auto">
            <a:xfrm>
              <a:off x="1066" y="1642"/>
              <a:ext cx="366" cy="247"/>
            </a:xfrm>
            <a:custGeom>
              <a:avLst/>
              <a:gdLst/>
              <a:ahLst/>
              <a:cxnLst>
                <a:cxn ang="0">
                  <a:pos x="201" y="2"/>
                </a:cxn>
                <a:cxn ang="0">
                  <a:pos x="198" y="26"/>
                </a:cxn>
                <a:cxn ang="0">
                  <a:pos x="201" y="31"/>
                </a:cxn>
                <a:cxn ang="0">
                  <a:pos x="201" y="33"/>
                </a:cxn>
                <a:cxn ang="0">
                  <a:pos x="206" y="33"/>
                </a:cxn>
                <a:cxn ang="0">
                  <a:pos x="208" y="35"/>
                </a:cxn>
                <a:cxn ang="0">
                  <a:pos x="210" y="35"/>
                </a:cxn>
                <a:cxn ang="0">
                  <a:pos x="210" y="40"/>
                </a:cxn>
                <a:cxn ang="0">
                  <a:pos x="210" y="42"/>
                </a:cxn>
                <a:cxn ang="0">
                  <a:pos x="210" y="47"/>
                </a:cxn>
                <a:cxn ang="0">
                  <a:pos x="210" y="50"/>
                </a:cxn>
                <a:cxn ang="0">
                  <a:pos x="208" y="52"/>
                </a:cxn>
                <a:cxn ang="0">
                  <a:pos x="206" y="54"/>
                </a:cxn>
                <a:cxn ang="0">
                  <a:pos x="203" y="57"/>
                </a:cxn>
                <a:cxn ang="0">
                  <a:pos x="201" y="57"/>
                </a:cxn>
                <a:cxn ang="0">
                  <a:pos x="198" y="59"/>
                </a:cxn>
                <a:cxn ang="0">
                  <a:pos x="194" y="57"/>
                </a:cxn>
                <a:cxn ang="0">
                  <a:pos x="189" y="57"/>
                </a:cxn>
                <a:cxn ang="0">
                  <a:pos x="187" y="59"/>
                </a:cxn>
                <a:cxn ang="0">
                  <a:pos x="187" y="64"/>
                </a:cxn>
                <a:cxn ang="0">
                  <a:pos x="184" y="66"/>
                </a:cxn>
                <a:cxn ang="0">
                  <a:pos x="182" y="71"/>
                </a:cxn>
                <a:cxn ang="0">
                  <a:pos x="182" y="73"/>
                </a:cxn>
                <a:cxn ang="0">
                  <a:pos x="180" y="78"/>
                </a:cxn>
                <a:cxn ang="0">
                  <a:pos x="177" y="80"/>
                </a:cxn>
                <a:cxn ang="0">
                  <a:pos x="177" y="80"/>
                </a:cxn>
                <a:cxn ang="0">
                  <a:pos x="177" y="83"/>
                </a:cxn>
                <a:cxn ang="0">
                  <a:pos x="175" y="85"/>
                </a:cxn>
                <a:cxn ang="0">
                  <a:pos x="172" y="85"/>
                </a:cxn>
                <a:cxn ang="0">
                  <a:pos x="168" y="85"/>
                </a:cxn>
                <a:cxn ang="0">
                  <a:pos x="168" y="85"/>
                </a:cxn>
                <a:cxn ang="0">
                  <a:pos x="168" y="90"/>
                </a:cxn>
                <a:cxn ang="0">
                  <a:pos x="168" y="92"/>
                </a:cxn>
                <a:cxn ang="0">
                  <a:pos x="168" y="97"/>
                </a:cxn>
                <a:cxn ang="0">
                  <a:pos x="170" y="97"/>
                </a:cxn>
                <a:cxn ang="0">
                  <a:pos x="175" y="99"/>
                </a:cxn>
                <a:cxn ang="0">
                  <a:pos x="177" y="99"/>
                </a:cxn>
                <a:cxn ang="0">
                  <a:pos x="182" y="99"/>
                </a:cxn>
                <a:cxn ang="0">
                  <a:pos x="189" y="101"/>
                </a:cxn>
                <a:cxn ang="0">
                  <a:pos x="194" y="106"/>
                </a:cxn>
                <a:cxn ang="0">
                  <a:pos x="194" y="109"/>
                </a:cxn>
                <a:cxn ang="0">
                  <a:pos x="189" y="111"/>
                </a:cxn>
                <a:cxn ang="0">
                  <a:pos x="187" y="111"/>
                </a:cxn>
                <a:cxn ang="0">
                  <a:pos x="184" y="113"/>
                </a:cxn>
                <a:cxn ang="0">
                  <a:pos x="182" y="116"/>
                </a:cxn>
                <a:cxn ang="0">
                  <a:pos x="180" y="120"/>
                </a:cxn>
                <a:cxn ang="0">
                  <a:pos x="177" y="123"/>
                </a:cxn>
                <a:cxn ang="0">
                  <a:pos x="177" y="130"/>
                </a:cxn>
                <a:cxn ang="0">
                  <a:pos x="182" y="132"/>
                </a:cxn>
                <a:cxn ang="0">
                  <a:pos x="180" y="135"/>
                </a:cxn>
                <a:cxn ang="0">
                  <a:pos x="177" y="137"/>
                </a:cxn>
                <a:cxn ang="0">
                  <a:pos x="175" y="139"/>
                </a:cxn>
                <a:cxn ang="0">
                  <a:pos x="177" y="142"/>
                </a:cxn>
                <a:cxn ang="0">
                  <a:pos x="0" y="127"/>
                </a:cxn>
                <a:cxn ang="0">
                  <a:pos x="2" y="42"/>
                </a:cxn>
                <a:cxn ang="0">
                  <a:pos x="2" y="0"/>
                </a:cxn>
              </a:cxnLst>
              <a:rect l="0" t="0" r="r" b="b"/>
              <a:pathLst>
                <a:path w="210" h="142">
                  <a:moveTo>
                    <a:pt x="2" y="0"/>
                  </a:moveTo>
                  <a:lnTo>
                    <a:pt x="201" y="0"/>
                  </a:lnTo>
                  <a:lnTo>
                    <a:pt x="201" y="0"/>
                  </a:lnTo>
                  <a:lnTo>
                    <a:pt x="201" y="2"/>
                  </a:lnTo>
                  <a:lnTo>
                    <a:pt x="201" y="2"/>
                  </a:lnTo>
                  <a:lnTo>
                    <a:pt x="201" y="2"/>
                  </a:lnTo>
                  <a:lnTo>
                    <a:pt x="201" y="2"/>
                  </a:lnTo>
                  <a:lnTo>
                    <a:pt x="201" y="2"/>
                  </a:lnTo>
                  <a:lnTo>
                    <a:pt x="201" y="2"/>
                  </a:lnTo>
                  <a:lnTo>
                    <a:pt x="201" y="5"/>
                  </a:lnTo>
                  <a:lnTo>
                    <a:pt x="201" y="5"/>
                  </a:lnTo>
                  <a:lnTo>
                    <a:pt x="201" y="5"/>
                  </a:lnTo>
                  <a:lnTo>
                    <a:pt x="201" y="5"/>
                  </a:lnTo>
                  <a:lnTo>
                    <a:pt x="198" y="26"/>
                  </a:lnTo>
                  <a:lnTo>
                    <a:pt x="198" y="26"/>
                  </a:lnTo>
                  <a:lnTo>
                    <a:pt x="201" y="28"/>
                  </a:lnTo>
                  <a:lnTo>
                    <a:pt x="201" y="28"/>
                  </a:lnTo>
                  <a:lnTo>
                    <a:pt x="201" y="28"/>
                  </a:lnTo>
                  <a:lnTo>
                    <a:pt x="201" y="28"/>
                  </a:lnTo>
                  <a:lnTo>
                    <a:pt x="201" y="31"/>
                  </a:lnTo>
                  <a:lnTo>
                    <a:pt x="201" y="31"/>
                  </a:lnTo>
                  <a:lnTo>
                    <a:pt x="201" y="33"/>
                  </a:lnTo>
                  <a:lnTo>
                    <a:pt x="201" y="33"/>
                  </a:lnTo>
                  <a:lnTo>
                    <a:pt x="201" y="33"/>
                  </a:lnTo>
                  <a:lnTo>
                    <a:pt x="201" y="33"/>
                  </a:lnTo>
                  <a:lnTo>
                    <a:pt x="201" y="33"/>
                  </a:lnTo>
                  <a:lnTo>
                    <a:pt x="201" y="33"/>
                  </a:lnTo>
                  <a:lnTo>
                    <a:pt x="201" y="33"/>
                  </a:lnTo>
                  <a:lnTo>
                    <a:pt x="201" y="33"/>
                  </a:lnTo>
                  <a:lnTo>
                    <a:pt x="203" y="35"/>
                  </a:lnTo>
                  <a:lnTo>
                    <a:pt x="203" y="35"/>
                  </a:lnTo>
                  <a:lnTo>
                    <a:pt x="203" y="35"/>
                  </a:lnTo>
                  <a:lnTo>
                    <a:pt x="203" y="35"/>
                  </a:lnTo>
                  <a:lnTo>
                    <a:pt x="206" y="33"/>
                  </a:lnTo>
                  <a:lnTo>
                    <a:pt x="206" y="33"/>
                  </a:lnTo>
                  <a:lnTo>
                    <a:pt x="206" y="33"/>
                  </a:lnTo>
                  <a:lnTo>
                    <a:pt x="206" y="33"/>
                  </a:lnTo>
                  <a:lnTo>
                    <a:pt x="206" y="33"/>
                  </a:lnTo>
                  <a:lnTo>
                    <a:pt x="206" y="33"/>
                  </a:lnTo>
                  <a:lnTo>
                    <a:pt x="208" y="35"/>
                  </a:lnTo>
                  <a:lnTo>
                    <a:pt x="208" y="35"/>
                  </a:lnTo>
                  <a:lnTo>
                    <a:pt x="208" y="35"/>
                  </a:lnTo>
                  <a:lnTo>
                    <a:pt x="208" y="35"/>
                  </a:lnTo>
                  <a:lnTo>
                    <a:pt x="208" y="35"/>
                  </a:lnTo>
                  <a:lnTo>
                    <a:pt x="208" y="35"/>
                  </a:lnTo>
                  <a:lnTo>
                    <a:pt x="210" y="35"/>
                  </a:lnTo>
                  <a:lnTo>
                    <a:pt x="210" y="35"/>
                  </a:lnTo>
                  <a:lnTo>
                    <a:pt x="210" y="35"/>
                  </a:lnTo>
                  <a:lnTo>
                    <a:pt x="210" y="35"/>
                  </a:lnTo>
                  <a:lnTo>
                    <a:pt x="210" y="38"/>
                  </a:lnTo>
                  <a:lnTo>
                    <a:pt x="210" y="38"/>
                  </a:lnTo>
                  <a:lnTo>
                    <a:pt x="210" y="40"/>
                  </a:lnTo>
                  <a:lnTo>
                    <a:pt x="210" y="40"/>
                  </a:lnTo>
                  <a:lnTo>
                    <a:pt x="210" y="40"/>
                  </a:lnTo>
                  <a:lnTo>
                    <a:pt x="210" y="40"/>
                  </a:lnTo>
                  <a:lnTo>
                    <a:pt x="210" y="40"/>
                  </a:lnTo>
                  <a:lnTo>
                    <a:pt x="210" y="40"/>
                  </a:lnTo>
                  <a:lnTo>
                    <a:pt x="210" y="42"/>
                  </a:lnTo>
                  <a:lnTo>
                    <a:pt x="210" y="42"/>
                  </a:lnTo>
                  <a:lnTo>
                    <a:pt x="210" y="42"/>
                  </a:lnTo>
                  <a:lnTo>
                    <a:pt x="210" y="42"/>
                  </a:lnTo>
                  <a:lnTo>
                    <a:pt x="210" y="42"/>
                  </a:lnTo>
                  <a:lnTo>
                    <a:pt x="210" y="42"/>
                  </a:lnTo>
                  <a:lnTo>
                    <a:pt x="210" y="45"/>
                  </a:lnTo>
                  <a:lnTo>
                    <a:pt x="210" y="45"/>
                  </a:lnTo>
                  <a:lnTo>
                    <a:pt x="210" y="45"/>
                  </a:lnTo>
                  <a:lnTo>
                    <a:pt x="210" y="45"/>
                  </a:lnTo>
                  <a:lnTo>
                    <a:pt x="210" y="45"/>
                  </a:lnTo>
                  <a:lnTo>
                    <a:pt x="210" y="45"/>
                  </a:lnTo>
                  <a:lnTo>
                    <a:pt x="210" y="47"/>
                  </a:lnTo>
                  <a:lnTo>
                    <a:pt x="210" y="47"/>
                  </a:lnTo>
                  <a:lnTo>
                    <a:pt x="210" y="47"/>
                  </a:lnTo>
                  <a:lnTo>
                    <a:pt x="210" y="47"/>
                  </a:lnTo>
                  <a:lnTo>
                    <a:pt x="210" y="47"/>
                  </a:lnTo>
                  <a:lnTo>
                    <a:pt x="210" y="47"/>
                  </a:lnTo>
                  <a:lnTo>
                    <a:pt x="210" y="50"/>
                  </a:lnTo>
                  <a:lnTo>
                    <a:pt x="210" y="50"/>
                  </a:lnTo>
                  <a:lnTo>
                    <a:pt x="210" y="50"/>
                  </a:lnTo>
                  <a:lnTo>
                    <a:pt x="210" y="50"/>
                  </a:lnTo>
                  <a:lnTo>
                    <a:pt x="210" y="52"/>
                  </a:lnTo>
                  <a:lnTo>
                    <a:pt x="210" y="52"/>
                  </a:lnTo>
                  <a:lnTo>
                    <a:pt x="208" y="52"/>
                  </a:lnTo>
                  <a:lnTo>
                    <a:pt x="208" y="52"/>
                  </a:lnTo>
                  <a:lnTo>
                    <a:pt x="208" y="52"/>
                  </a:lnTo>
                  <a:lnTo>
                    <a:pt x="208" y="52"/>
                  </a:lnTo>
                  <a:lnTo>
                    <a:pt x="208" y="52"/>
                  </a:lnTo>
                  <a:lnTo>
                    <a:pt x="208" y="52"/>
                  </a:lnTo>
                  <a:lnTo>
                    <a:pt x="206" y="52"/>
                  </a:lnTo>
                  <a:lnTo>
                    <a:pt x="206" y="52"/>
                  </a:lnTo>
                  <a:lnTo>
                    <a:pt x="206" y="54"/>
                  </a:lnTo>
                  <a:lnTo>
                    <a:pt x="206" y="54"/>
                  </a:lnTo>
                  <a:lnTo>
                    <a:pt x="206" y="54"/>
                  </a:lnTo>
                  <a:lnTo>
                    <a:pt x="206" y="54"/>
                  </a:lnTo>
                  <a:lnTo>
                    <a:pt x="203" y="54"/>
                  </a:lnTo>
                  <a:lnTo>
                    <a:pt x="203" y="54"/>
                  </a:lnTo>
                  <a:lnTo>
                    <a:pt x="203" y="54"/>
                  </a:lnTo>
                  <a:lnTo>
                    <a:pt x="203" y="54"/>
                  </a:lnTo>
                  <a:lnTo>
                    <a:pt x="203" y="57"/>
                  </a:lnTo>
                  <a:lnTo>
                    <a:pt x="203" y="57"/>
                  </a:lnTo>
                  <a:lnTo>
                    <a:pt x="201" y="57"/>
                  </a:lnTo>
                  <a:lnTo>
                    <a:pt x="201" y="57"/>
                  </a:lnTo>
                  <a:lnTo>
                    <a:pt x="201" y="57"/>
                  </a:lnTo>
                  <a:lnTo>
                    <a:pt x="201" y="57"/>
                  </a:lnTo>
                  <a:lnTo>
                    <a:pt x="201" y="57"/>
                  </a:lnTo>
                  <a:lnTo>
                    <a:pt x="201" y="57"/>
                  </a:lnTo>
                  <a:lnTo>
                    <a:pt x="201" y="57"/>
                  </a:lnTo>
                  <a:lnTo>
                    <a:pt x="201" y="57"/>
                  </a:lnTo>
                  <a:lnTo>
                    <a:pt x="201" y="59"/>
                  </a:lnTo>
                  <a:lnTo>
                    <a:pt x="201" y="59"/>
                  </a:lnTo>
                  <a:lnTo>
                    <a:pt x="198" y="59"/>
                  </a:lnTo>
                  <a:lnTo>
                    <a:pt x="198" y="59"/>
                  </a:lnTo>
                  <a:lnTo>
                    <a:pt x="198" y="59"/>
                  </a:lnTo>
                  <a:lnTo>
                    <a:pt x="198" y="59"/>
                  </a:lnTo>
                  <a:lnTo>
                    <a:pt x="198" y="59"/>
                  </a:lnTo>
                  <a:lnTo>
                    <a:pt x="198" y="59"/>
                  </a:lnTo>
                  <a:lnTo>
                    <a:pt x="196" y="59"/>
                  </a:lnTo>
                  <a:lnTo>
                    <a:pt x="196" y="59"/>
                  </a:lnTo>
                  <a:lnTo>
                    <a:pt x="194" y="57"/>
                  </a:lnTo>
                  <a:lnTo>
                    <a:pt x="194" y="57"/>
                  </a:lnTo>
                  <a:lnTo>
                    <a:pt x="191" y="57"/>
                  </a:lnTo>
                  <a:lnTo>
                    <a:pt x="191" y="57"/>
                  </a:lnTo>
                  <a:lnTo>
                    <a:pt x="189" y="57"/>
                  </a:lnTo>
                  <a:lnTo>
                    <a:pt x="189" y="57"/>
                  </a:lnTo>
                  <a:lnTo>
                    <a:pt x="189" y="57"/>
                  </a:lnTo>
                  <a:lnTo>
                    <a:pt x="189" y="57"/>
                  </a:lnTo>
                  <a:lnTo>
                    <a:pt x="189" y="57"/>
                  </a:lnTo>
                  <a:lnTo>
                    <a:pt x="189" y="57"/>
                  </a:lnTo>
                  <a:lnTo>
                    <a:pt x="187" y="59"/>
                  </a:lnTo>
                  <a:lnTo>
                    <a:pt x="187" y="59"/>
                  </a:lnTo>
                  <a:lnTo>
                    <a:pt x="187" y="59"/>
                  </a:lnTo>
                  <a:lnTo>
                    <a:pt x="187" y="59"/>
                  </a:lnTo>
                  <a:lnTo>
                    <a:pt x="187" y="59"/>
                  </a:lnTo>
                  <a:lnTo>
                    <a:pt x="187" y="59"/>
                  </a:lnTo>
                  <a:lnTo>
                    <a:pt x="189" y="61"/>
                  </a:lnTo>
                  <a:lnTo>
                    <a:pt x="189" y="61"/>
                  </a:lnTo>
                  <a:lnTo>
                    <a:pt x="189" y="61"/>
                  </a:lnTo>
                  <a:lnTo>
                    <a:pt x="189" y="61"/>
                  </a:lnTo>
                  <a:lnTo>
                    <a:pt x="189" y="64"/>
                  </a:lnTo>
                  <a:lnTo>
                    <a:pt x="189" y="64"/>
                  </a:lnTo>
                  <a:lnTo>
                    <a:pt x="187" y="64"/>
                  </a:lnTo>
                  <a:lnTo>
                    <a:pt x="187" y="64"/>
                  </a:lnTo>
                  <a:lnTo>
                    <a:pt x="187" y="64"/>
                  </a:lnTo>
                  <a:lnTo>
                    <a:pt x="187" y="64"/>
                  </a:lnTo>
                  <a:lnTo>
                    <a:pt x="184" y="66"/>
                  </a:lnTo>
                  <a:lnTo>
                    <a:pt x="184" y="66"/>
                  </a:lnTo>
                  <a:lnTo>
                    <a:pt x="184" y="66"/>
                  </a:lnTo>
                  <a:lnTo>
                    <a:pt x="184" y="66"/>
                  </a:lnTo>
                  <a:lnTo>
                    <a:pt x="184" y="66"/>
                  </a:lnTo>
                  <a:lnTo>
                    <a:pt x="184" y="66"/>
                  </a:lnTo>
                  <a:lnTo>
                    <a:pt x="182" y="68"/>
                  </a:lnTo>
                  <a:lnTo>
                    <a:pt x="182" y="68"/>
                  </a:lnTo>
                  <a:lnTo>
                    <a:pt x="182" y="68"/>
                  </a:lnTo>
                  <a:lnTo>
                    <a:pt x="182" y="68"/>
                  </a:lnTo>
                  <a:lnTo>
                    <a:pt x="182" y="71"/>
                  </a:lnTo>
                  <a:lnTo>
                    <a:pt x="182" y="71"/>
                  </a:lnTo>
                  <a:lnTo>
                    <a:pt x="182" y="71"/>
                  </a:lnTo>
                  <a:lnTo>
                    <a:pt x="182" y="71"/>
                  </a:lnTo>
                  <a:lnTo>
                    <a:pt x="182" y="73"/>
                  </a:lnTo>
                  <a:lnTo>
                    <a:pt x="182" y="73"/>
                  </a:lnTo>
                  <a:lnTo>
                    <a:pt x="182" y="73"/>
                  </a:lnTo>
                  <a:lnTo>
                    <a:pt x="182" y="73"/>
                  </a:lnTo>
                  <a:lnTo>
                    <a:pt x="182" y="76"/>
                  </a:lnTo>
                  <a:lnTo>
                    <a:pt x="182" y="76"/>
                  </a:lnTo>
                  <a:lnTo>
                    <a:pt x="180" y="76"/>
                  </a:lnTo>
                  <a:lnTo>
                    <a:pt x="180" y="76"/>
                  </a:lnTo>
                  <a:lnTo>
                    <a:pt x="180" y="76"/>
                  </a:lnTo>
                  <a:lnTo>
                    <a:pt x="180" y="76"/>
                  </a:lnTo>
                  <a:lnTo>
                    <a:pt x="180" y="78"/>
                  </a:lnTo>
                  <a:lnTo>
                    <a:pt x="180" y="78"/>
                  </a:lnTo>
                  <a:lnTo>
                    <a:pt x="180" y="78"/>
                  </a:lnTo>
                  <a:lnTo>
                    <a:pt x="180" y="78"/>
                  </a:lnTo>
                  <a:lnTo>
                    <a:pt x="180" y="78"/>
                  </a:lnTo>
                  <a:lnTo>
                    <a:pt x="180" y="78"/>
                  </a:lnTo>
                  <a:lnTo>
                    <a:pt x="177" y="80"/>
                  </a:lnTo>
                  <a:lnTo>
                    <a:pt x="177" y="80"/>
                  </a:lnTo>
                  <a:lnTo>
                    <a:pt x="177" y="80"/>
                  </a:lnTo>
                  <a:lnTo>
                    <a:pt x="177" y="80"/>
                  </a:lnTo>
                  <a:lnTo>
                    <a:pt x="177" y="80"/>
                  </a:lnTo>
                  <a:lnTo>
                    <a:pt x="177" y="80"/>
                  </a:lnTo>
                  <a:lnTo>
                    <a:pt x="177" y="80"/>
                  </a:lnTo>
                  <a:lnTo>
                    <a:pt x="177" y="80"/>
                  </a:lnTo>
                  <a:lnTo>
                    <a:pt x="177" y="80"/>
                  </a:lnTo>
                  <a:lnTo>
                    <a:pt x="177" y="80"/>
                  </a:lnTo>
                  <a:lnTo>
                    <a:pt x="177" y="83"/>
                  </a:lnTo>
                  <a:lnTo>
                    <a:pt x="177" y="83"/>
                  </a:lnTo>
                  <a:lnTo>
                    <a:pt x="177" y="83"/>
                  </a:lnTo>
                  <a:lnTo>
                    <a:pt x="177" y="83"/>
                  </a:lnTo>
                  <a:lnTo>
                    <a:pt x="177" y="83"/>
                  </a:lnTo>
                  <a:lnTo>
                    <a:pt x="177" y="83"/>
                  </a:lnTo>
                  <a:lnTo>
                    <a:pt x="177" y="83"/>
                  </a:lnTo>
                  <a:lnTo>
                    <a:pt x="177" y="83"/>
                  </a:lnTo>
                  <a:lnTo>
                    <a:pt x="177" y="85"/>
                  </a:lnTo>
                  <a:lnTo>
                    <a:pt x="177" y="85"/>
                  </a:lnTo>
                  <a:lnTo>
                    <a:pt x="175" y="85"/>
                  </a:lnTo>
                  <a:lnTo>
                    <a:pt x="175" y="85"/>
                  </a:lnTo>
                  <a:lnTo>
                    <a:pt x="175" y="85"/>
                  </a:lnTo>
                  <a:lnTo>
                    <a:pt x="175" y="85"/>
                  </a:lnTo>
                  <a:lnTo>
                    <a:pt x="175" y="85"/>
                  </a:lnTo>
                  <a:lnTo>
                    <a:pt x="175" y="85"/>
                  </a:lnTo>
                  <a:lnTo>
                    <a:pt x="175" y="85"/>
                  </a:lnTo>
                  <a:lnTo>
                    <a:pt x="175" y="85"/>
                  </a:lnTo>
                  <a:lnTo>
                    <a:pt x="172" y="85"/>
                  </a:lnTo>
                  <a:lnTo>
                    <a:pt x="172" y="85"/>
                  </a:lnTo>
                  <a:lnTo>
                    <a:pt x="170" y="85"/>
                  </a:lnTo>
                  <a:lnTo>
                    <a:pt x="170" y="85"/>
                  </a:lnTo>
                  <a:lnTo>
                    <a:pt x="170" y="85"/>
                  </a:lnTo>
                  <a:lnTo>
                    <a:pt x="170" y="85"/>
                  </a:lnTo>
                  <a:lnTo>
                    <a:pt x="170" y="85"/>
                  </a:lnTo>
                  <a:lnTo>
                    <a:pt x="170" y="85"/>
                  </a:lnTo>
                  <a:lnTo>
                    <a:pt x="168" y="85"/>
                  </a:lnTo>
                  <a:lnTo>
                    <a:pt x="168" y="85"/>
                  </a:lnTo>
                  <a:lnTo>
                    <a:pt x="168" y="85"/>
                  </a:lnTo>
                  <a:lnTo>
                    <a:pt x="168" y="85"/>
                  </a:lnTo>
                  <a:lnTo>
                    <a:pt x="168" y="85"/>
                  </a:lnTo>
                  <a:lnTo>
                    <a:pt x="168" y="85"/>
                  </a:lnTo>
                  <a:lnTo>
                    <a:pt x="168" y="85"/>
                  </a:lnTo>
                  <a:lnTo>
                    <a:pt x="168" y="85"/>
                  </a:lnTo>
                  <a:lnTo>
                    <a:pt x="168" y="87"/>
                  </a:lnTo>
                  <a:lnTo>
                    <a:pt x="168" y="87"/>
                  </a:lnTo>
                  <a:lnTo>
                    <a:pt x="168" y="87"/>
                  </a:lnTo>
                  <a:lnTo>
                    <a:pt x="168" y="87"/>
                  </a:lnTo>
                  <a:lnTo>
                    <a:pt x="168" y="87"/>
                  </a:lnTo>
                  <a:lnTo>
                    <a:pt x="168" y="87"/>
                  </a:lnTo>
                  <a:lnTo>
                    <a:pt x="168" y="90"/>
                  </a:lnTo>
                  <a:lnTo>
                    <a:pt x="168" y="90"/>
                  </a:lnTo>
                  <a:lnTo>
                    <a:pt x="168" y="90"/>
                  </a:lnTo>
                  <a:lnTo>
                    <a:pt x="168" y="90"/>
                  </a:lnTo>
                  <a:lnTo>
                    <a:pt x="168" y="90"/>
                  </a:lnTo>
                  <a:lnTo>
                    <a:pt x="168" y="90"/>
                  </a:lnTo>
                  <a:lnTo>
                    <a:pt x="168" y="92"/>
                  </a:lnTo>
                  <a:lnTo>
                    <a:pt x="168" y="92"/>
                  </a:lnTo>
                  <a:lnTo>
                    <a:pt x="168" y="94"/>
                  </a:lnTo>
                  <a:lnTo>
                    <a:pt x="168" y="94"/>
                  </a:lnTo>
                  <a:lnTo>
                    <a:pt x="168" y="94"/>
                  </a:lnTo>
                  <a:lnTo>
                    <a:pt x="168" y="94"/>
                  </a:lnTo>
                  <a:lnTo>
                    <a:pt x="168" y="94"/>
                  </a:lnTo>
                  <a:lnTo>
                    <a:pt x="168" y="94"/>
                  </a:lnTo>
                  <a:lnTo>
                    <a:pt x="168" y="97"/>
                  </a:lnTo>
                  <a:lnTo>
                    <a:pt x="168" y="97"/>
                  </a:lnTo>
                  <a:lnTo>
                    <a:pt x="168" y="97"/>
                  </a:lnTo>
                  <a:lnTo>
                    <a:pt x="168" y="97"/>
                  </a:lnTo>
                  <a:lnTo>
                    <a:pt x="170" y="97"/>
                  </a:lnTo>
                  <a:lnTo>
                    <a:pt x="170" y="97"/>
                  </a:lnTo>
                  <a:lnTo>
                    <a:pt x="170" y="97"/>
                  </a:lnTo>
                  <a:lnTo>
                    <a:pt x="170" y="97"/>
                  </a:lnTo>
                  <a:lnTo>
                    <a:pt x="170" y="99"/>
                  </a:lnTo>
                  <a:lnTo>
                    <a:pt x="170" y="99"/>
                  </a:lnTo>
                  <a:lnTo>
                    <a:pt x="172" y="99"/>
                  </a:lnTo>
                  <a:lnTo>
                    <a:pt x="172" y="99"/>
                  </a:lnTo>
                  <a:lnTo>
                    <a:pt x="172" y="99"/>
                  </a:lnTo>
                  <a:lnTo>
                    <a:pt x="172" y="99"/>
                  </a:lnTo>
                  <a:lnTo>
                    <a:pt x="175" y="99"/>
                  </a:lnTo>
                  <a:lnTo>
                    <a:pt x="175" y="99"/>
                  </a:lnTo>
                  <a:lnTo>
                    <a:pt x="175" y="99"/>
                  </a:lnTo>
                  <a:lnTo>
                    <a:pt x="175" y="99"/>
                  </a:lnTo>
                  <a:lnTo>
                    <a:pt x="177" y="99"/>
                  </a:lnTo>
                  <a:lnTo>
                    <a:pt x="177" y="99"/>
                  </a:lnTo>
                  <a:lnTo>
                    <a:pt x="177" y="99"/>
                  </a:lnTo>
                  <a:lnTo>
                    <a:pt x="177" y="99"/>
                  </a:lnTo>
                  <a:lnTo>
                    <a:pt x="180" y="99"/>
                  </a:lnTo>
                  <a:lnTo>
                    <a:pt x="180" y="99"/>
                  </a:lnTo>
                  <a:lnTo>
                    <a:pt x="180" y="99"/>
                  </a:lnTo>
                  <a:lnTo>
                    <a:pt x="180" y="99"/>
                  </a:lnTo>
                  <a:lnTo>
                    <a:pt x="182" y="99"/>
                  </a:lnTo>
                  <a:lnTo>
                    <a:pt x="182" y="99"/>
                  </a:lnTo>
                  <a:lnTo>
                    <a:pt x="182" y="99"/>
                  </a:lnTo>
                  <a:lnTo>
                    <a:pt x="182" y="99"/>
                  </a:lnTo>
                  <a:lnTo>
                    <a:pt x="187" y="99"/>
                  </a:lnTo>
                  <a:lnTo>
                    <a:pt x="187" y="99"/>
                  </a:lnTo>
                  <a:lnTo>
                    <a:pt x="189" y="101"/>
                  </a:lnTo>
                  <a:lnTo>
                    <a:pt x="189" y="101"/>
                  </a:lnTo>
                  <a:lnTo>
                    <a:pt x="189" y="101"/>
                  </a:lnTo>
                  <a:lnTo>
                    <a:pt x="189" y="101"/>
                  </a:lnTo>
                  <a:lnTo>
                    <a:pt x="191" y="104"/>
                  </a:lnTo>
                  <a:lnTo>
                    <a:pt x="191" y="104"/>
                  </a:lnTo>
                  <a:lnTo>
                    <a:pt x="191" y="104"/>
                  </a:lnTo>
                  <a:lnTo>
                    <a:pt x="191" y="104"/>
                  </a:lnTo>
                  <a:lnTo>
                    <a:pt x="194" y="104"/>
                  </a:lnTo>
                  <a:lnTo>
                    <a:pt x="194" y="104"/>
                  </a:lnTo>
                  <a:lnTo>
                    <a:pt x="194" y="106"/>
                  </a:lnTo>
                  <a:lnTo>
                    <a:pt x="194" y="106"/>
                  </a:lnTo>
                  <a:lnTo>
                    <a:pt x="194" y="109"/>
                  </a:lnTo>
                  <a:lnTo>
                    <a:pt x="194" y="109"/>
                  </a:lnTo>
                  <a:lnTo>
                    <a:pt x="194" y="109"/>
                  </a:lnTo>
                  <a:lnTo>
                    <a:pt x="194" y="109"/>
                  </a:lnTo>
                  <a:lnTo>
                    <a:pt x="194" y="109"/>
                  </a:lnTo>
                  <a:lnTo>
                    <a:pt x="194" y="109"/>
                  </a:lnTo>
                  <a:lnTo>
                    <a:pt x="194" y="109"/>
                  </a:lnTo>
                  <a:lnTo>
                    <a:pt x="194" y="109"/>
                  </a:lnTo>
                  <a:lnTo>
                    <a:pt x="191" y="111"/>
                  </a:lnTo>
                  <a:lnTo>
                    <a:pt x="191" y="111"/>
                  </a:lnTo>
                  <a:lnTo>
                    <a:pt x="191" y="111"/>
                  </a:lnTo>
                  <a:lnTo>
                    <a:pt x="191" y="111"/>
                  </a:lnTo>
                  <a:lnTo>
                    <a:pt x="189" y="111"/>
                  </a:lnTo>
                  <a:lnTo>
                    <a:pt x="189" y="111"/>
                  </a:lnTo>
                  <a:lnTo>
                    <a:pt x="189" y="111"/>
                  </a:lnTo>
                  <a:lnTo>
                    <a:pt x="189" y="111"/>
                  </a:lnTo>
                  <a:lnTo>
                    <a:pt x="189" y="111"/>
                  </a:lnTo>
                  <a:lnTo>
                    <a:pt x="189" y="111"/>
                  </a:lnTo>
                  <a:lnTo>
                    <a:pt x="187" y="111"/>
                  </a:lnTo>
                  <a:lnTo>
                    <a:pt x="187" y="111"/>
                  </a:lnTo>
                  <a:lnTo>
                    <a:pt x="187" y="111"/>
                  </a:lnTo>
                  <a:lnTo>
                    <a:pt x="187" y="111"/>
                  </a:lnTo>
                  <a:lnTo>
                    <a:pt x="187" y="111"/>
                  </a:lnTo>
                  <a:lnTo>
                    <a:pt x="187" y="111"/>
                  </a:lnTo>
                  <a:lnTo>
                    <a:pt x="184" y="111"/>
                  </a:lnTo>
                  <a:lnTo>
                    <a:pt x="184" y="111"/>
                  </a:lnTo>
                  <a:lnTo>
                    <a:pt x="184" y="113"/>
                  </a:lnTo>
                  <a:lnTo>
                    <a:pt x="184" y="113"/>
                  </a:lnTo>
                  <a:lnTo>
                    <a:pt x="184" y="113"/>
                  </a:lnTo>
                  <a:lnTo>
                    <a:pt x="184" y="113"/>
                  </a:lnTo>
                  <a:lnTo>
                    <a:pt x="182" y="113"/>
                  </a:lnTo>
                  <a:lnTo>
                    <a:pt x="182" y="113"/>
                  </a:lnTo>
                  <a:lnTo>
                    <a:pt x="182" y="116"/>
                  </a:lnTo>
                  <a:lnTo>
                    <a:pt x="182" y="116"/>
                  </a:lnTo>
                  <a:lnTo>
                    <a:pt x="182" y="116"/>
                  </a:lnTo>
                  <a:lnTo>
                    <a:pt x="182" y="116"/>
                  </a:lnTo>
                  <a:lnTo>
                    <a:pt x="182" y="118"/>
                  </a:lnTo>
                  <a:lnTo>
                    <a:pt x="182" y="118"/>
                  </a:lnTo>
                  <a:lnTo>
                    <a:pt x="182" y="118"/>
                  </a:lnTo>
                  <a:lnTo>
                    <a:pt x="182" y="118"/>
                  </a:lnTo>
                  <a:lnTo>
                    <a:pt x="180" y="120"/>
                  </a:lnTo>
                  <a:lnTo>
                    <a:pt x="180" y="120"/>
                  </a:lnTo>
                  <a:lnTo>
                    <a:pt x="177" y="123"/>
                  </a:lnTo>
                  <a:lnTo>
                    <a:pt x="177" y="123"/>
                  </a:lnTo>
                  <a:lnTo>
                    <a:pt x="177" y="123"/>
                  </a:lnTo>
                  <a:lnTo>
                    <a:pt x="177" y="123"/>
                  </a:lnTo>
                  <a:lnTo>
                    <a:pt x="177" y="123"/>
                  </a:lnTo>
                  <a:lnTo>
                    <a:pt x="177" y="123"/>
                  </a:lnTo>
                  <a:lnTo>
                    <a:pt x="177" y="125"/>
                  </a:lnTo>
                  <a:lnTo>
                    <a:pt x="177" y="125"/>
                  </a:lnTo>
                  <a:lnTo>
                    <a:pt x="177" y="125"/>
                  </a:lnTo>
                  <a:lnTo>
                    <a:pt x="177" y="125"/>
                  </a:lnTo>
                  <a:lnTo>
                    <a:pt x="177" y="127"/>
                  </a:lnTo>
                  <a:lnTo>
                    <a:pt x="177" y="127"/>
                  </a:lnTo>
                  <a:lnTo>
                    <a:pt x="177" y="130"/>
                  </a:lnTo>
                  <a:lnTo>
                    <a:pt x="177" y="130"/>
                  </a:lnTo>
                  <a:lnTo>
                    <a:pt x="180" y="130"/>
                  </a:lnTo>
                  <a:lnTo>
                    <a:pt x="180" y="130"/>
                  </a:lnTo>
                  <a:lnTo>
                    <a:pt x="180" y="132"/>
                  </a:lnTo>
                  <a:lnTo>
                    <a:pt x="180" y="132"/>
                  </a:lnTo>
                  <a:lnTo>
                    <a:pt x="182" y="132"/>
                  </a:lnTo>
                  <a:lnTo>
                    <a:pt x="182" y="132"/>
                  </a:lnTo>
                  <a:lnTo>
                    <a:pt x="182" y="132"/>
                  </a:lnTo>
                  <a:lnTo>
                    <a:pt x="182" y="132"/>
                  </a:lnTo>
                  <a:lnTo>
                    <a:pt x="182" y="132"/>
                  </a:lnTo>
                  <a:lnTo>
                    <a:pt x="182" y="132"/>
                  </a:lnTo>
                  <a:lnTo>
                    <a:pt x="182" y="135"/>
                  </a:lnTo>
                  <a:lnTo>
                    <a:pt x="182" y="135"/>
                  </a:lnTo>
                  <a:lnTo>
                    <a:pt x="180" y="135"/>
                  </a:lnTo>
                  <a:lnTo>
                    <a:pt x="180" y="135"/>
                  </a:lnTo>
                  <a:lnTo>
                    <a:pt x="180" y="135"/>
                  </a:lnTo>
                  <a:lnTo>
                    <a:pt x="180" y="135"/>
                  </a:lnTo>
                  <a:lnTo>
                    <a:pt x="180" y="137"/>
                  </a:lnTo>
                  <a:lnTo>
                    <a:pt x="180" y="137"/>
                  </a:lnTo>
                  <a:lnTo>
                    <a:pt x="177" y="137"/>
                  </a:lnTo>
                  <a:lnTo>
                    <a:pt x="177" y="137"/>
                  </a:lnTo>
                  <a:lnTo>
                    <a:pt x="177" y="137"/>
                  </a:lnTo>
                  <a:lnTo>
                    <a:pt x="177" y="137"/>
                  </a:lnTo>
                  <a:lnTo>
                    <a:pt x="177" y="139"/>
                  </a:lnTo>
                  <a:lnTo>
                    <a:pt x="177" y="139"/>
                  </a:lnTo>
                  <a:lnTo>
                    <a:pt x="175" y="139"/>
                  </a:lnTo>
                  <a:lnTo>
                    <a:pt x="175" y="139"/>
                  </a:lnTo>
                  <a:lnTo>
                    <a:pt x="175" y="139"/>
                  </a:lnTo>
                  <a:lnTo>
                    <a:pt x="175" y="139"/>
                  </a:lnTo>
                  <a:lnTo>
                    <a:pt x="175" y="139"/>
                  </a:lnTo>
                  <a:lnTo>
                    <a:pt x="175" y="139"/>
                  </a:lnTo>
                  <a:lnTo>
                    <a:pt x="177" y="142"/>
                  </a:lnTo>
                  <a:lnTo>
                    <a:pt x="177" y="142"/>
                  </a:lnTo>
                  <a:lnTo>
                    <a:pt x="177" y="142"/>
                  </a:lnTo>
                  <a:lnTo>
                    <a:pt x="177" y="142"/>
                  </a:lnTo>
                  <a:lnTo>
                    <a:pt x="7" y="142"/>
                  </a:lnTo>
                  <a:lnTo>
                    <a:pt x="7" y="142"/>
                  </a:lnTo>
                  <a:lnTo>
                    <a:pt x="7" y="135"/>
                  </a:lnTo>
                  <a:lnTo>
                    <a:pt x="7" y="135"/>
                  </a:lnTo>
                  <a:lnTo>
                    <a:pt x="0" y="135"/>
                  </a:lnTo>
                  <a:lnTo>
                    <a:pt x="0" y="135"/>
                  </a:lnTo>
                  <a:lnTo>
                    <a:pt x="0" y="127"/>
                  </a:lnTo>
                  <a:lnTo>
                    <a:pt x="0" y="127"/>
                  </a:lnTo>
                  <a:lnTo>
                    <a:pt x="0" y="99"/>
                  </a:lnTo>
                  <a:lnTo>
                    <a:pt x="0" y="99"/>
                  </a:lnTo>
                  <a:lnTo>
                    <a:pt x="0" y="66"/>
                  </a:lnTo>
                  <a:lnTo>
                    <a:pt x="0" y="66"/>
                  </a:lnTo>
                  <a:lnTo>
                    <a:pt x="2" y="42"/>
                  </a:lnTo>
                  <a:lnTo>
                    <a:pt x="2" y="42"/>
                  </a:lnTo>
                  <a:lnTo>
                    <a:pt x="2" y="31"/>
                  </a:lnTo>
                  <a:lnTo>
                    <a:pt x="2" y="31"/>
                  </a:lnTo>
                  <a:lnTo>
                    <a:pt x="2" y="12"/>
                  </a:lnTo>
                  <a:lnTo>
                    <a:pt x="2" y="12"/>
                  </a:lnTo>
                  <a:lnTo>
                    <a:pt x="2" y="2"/>
                  </a:lnTo>
                  <a:lnTo>
                    <a:pt x="2" y="2"/>
                  </a:lnTo>
                  <a:lnTo>
                    <a:pt x="2" y="0"/>
                  </a:lnTo>
                  <a:lnTo>
                    <a:pt x="2" y="0"/>
                  </a:lnTo>
                  <a:lnTo>
                    <a:pt x="2" y="0"/>
                  </a:lnTo>
                  <a:lnTo>
                    <a:pt x="2" y="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2" name="Freeform 841"/>
            <p:cNvSpPr>
              <a:spLocks/>
            </p:cNvSpPr>
            <p:nvPr/>
          </p:nvSpPr>
          <p:spPr bwMode="auto">
            <a:xfrm>
              <a:off x="2778" y="1645"/>
              <a:ext cx="444" cy="528"/>
            </a:xfrm>
            <a:custGeom>
              <a:avLst/>
              <a:gdLst/>
              <a:ahLst/>
              <a:cxnLst>
                <a:cxn ang="0">
                  <a:pos x="111" y="3"/>
                </a:cxn>
                <a:cxn ang="0">
                  <a:pos x="215" y="24"/>
                </a:cxn>
                <a:cxn ang="0">
                  <a:pos x="250" y="99"/>
                </a:cxn>
                <a:cxn ang="0">
                  <a:pos x="255" y="137"/>
                </a:cxn>
                <a:cxn ang="0">
                  <a:pos x="255" y="185"/>
                </a:cxn>
                <a:cxn ang="0">
                  <a:pos x="255" y="244"/>
                </a:cxn>
                <a:cxn ang="0">
                  <a:pos x="255" y="272"/>
                </a:cxn>
                <a:cxn ang="0">
                  <a:pos x="179" y="303"/>
                </a:cxn>
                <a:cxn ang="0">
                  <a:pos x="142" y="251"/>
                </a:cxn>
                <a:cxn ang="0">
                  <a:pos x="33" y="128"/>
                </a:cxn>
                <a:cxn ang="0">
                  <a:pos x="30" y="118"/>
                </a:cxn>
                <a:cxn ang="0">
                  <a:pos x="28" y="116"/>
                </a:cxn>
                <a:cxn ang="0">
                  <a:pos x="30" y="114"/>
                </a:cxn>
                <a:cxn ang="0">
                  <a:pos x="28" y="111"/>
                </a:cxn>
                <a:cxn ang="0">
                  <a:pos x="28" y="107"/>
                </a:cxn>
                <a:cxn ang="0">
                  <a:pos x="30" y="109"/>
                </a:cxn>
                <a:cxn ang="0">
                  <a:pos x="33" y="109"/>
                </a:cxn>
                <a:cxn ang="0">
                  <a:pos x="33" y="104"/>
                </a:cxn>
                <a:cxn ang="0">
                  <a:pos x="33" y="104"/>
                </a:cxn>
                <a:cxn ang="0">
                  <a:pos x="35" y="102"/>
                </a:cxn>
                <a:cxn ang="0">
                  <a:pos x="35" y="102"/>
                </a:cxn>
                <a:cxn ang="0">
                  <a:pos x="35" y="97"/>
                </a:cxn>
                <a:cxn ang="0">
                  <a:pos x="30" y="97"/>
                </a:cxn>
                <a:cxn ang="0">
                  <a:pos x="26" y="92"/>
                </a:cxn>
                <a:cxn ang="0">
                  <a:pos x="23" y="88"/>
                </a:cxn>
                <a:cxn ang="0">
                  <a:pos x="19" y="85"/>
                </a:cxn>
                <a:cxn ang="0">
                  <a:pos x="16" y="83"/>
                </a:cxn>
                <a:cxn ang="0">
                  <a:pos x="14" y="83"/>
                </a:cxn>
                <a:cxn ang="0">
                  <a:pos x="12" y="81"/>
                </a:cxn>
                <a:cxn ang="0">
                  <a:pos x="12" y="78"/>
                </a:cxn>
                <a:cxn ang="0">
                  <a:pos x="12" y="76"/>
                </a:cxn>
                <a:cxn ang="0">
                  <a:pos x="16" y="74"/>
                </a:cxn>
                <a:cxn ang="0">
                  <a:pos x="16" y="71"/>
                </a:cxn>
                <a:cxn ang="0">
                  <a:pos x="14" y="66"/>
                </a:cxn>
                <a:cxn ang="0">
                  <a:pos x="12" y="64"/>
                </a:cxn>
                <a:cxn ang="0">
                  <a:pos x="9" y="66"/>
                </a:cxn>
                <a:cxn ang="0">
                  <a:pos x="7" y="64"/>
                </a:cxn>
                <a:cxn ang="0">
                  <a:pos x="7" y="59"/>
                </a:cxn>
                <a:cxn ang="0">
                  <a:pos x="7" y="57"/>
                </a:cxn>
                <a:cxn ang="0">
                  <a:pos x="7" y="55"/>
                </a:cxn>
                <a:cxn ang="0">
                  <a:pos x="2" y="50"/>
                </a:cxn>
                <a:cxn ang="0">
                  <a:pos x="2" y="48"/>
                </a:cxn>
                <a:cxn ang="0">
                  <a:pos x="2" y="43"/>
                </a:cxn>
                <a:cxn ang="0">
                  <a:pos x="4" y="40"/>
                </a:cxn>
                <a:cxn ang="0">
                  <a:pos x="2" y="38"/>
                </a:cxn>
                <a:cxn ang="0">
                  <a:pos x="4" y="36"/>
                </a:cxn>
                <a:cxn ang="0">
                  <a:pos x="4" y="33"/>
                </a:cxn>
                <a:cxn ang="0">
                  <a:pos x="2" y="26"/>
                </a:cxn>
                <a:cxn ang="0">
                  <a:pos x="4" y="24"/>
                </a:cxn>
                <a:cxn ang="0">
                  <a:pos x="4" y="22"/>
                </a:cxn>
                <a:cxn ang="0">
                  <a:pos x="2" y="19"/>
                </a:cxn>
                <a:cxn ang="0">
                  <a:pos x="2" y="14"/>
                </a:cxn>
                <a:cxn ang="0">
                  <a:pos x="2" y="12"/>
                </a:cxn>
                <a:cxn ang="0">
                  <a:pos x="2" y="10"/>
                </a:cxn>
                <a:cxn ang="0">
                  <a:pos x="2" y="7"/>
                </a:cxn>
                <a:cxn ang="0">
                  <a:pos x="2" y="5"/>
                </a:cxn>
                <a:cxn ang="0">
                  <a:pos x="0" y="3"/>
                </a:cxn>
                <a:cxn ang="0">
                  <a:pos x="0" y="0"/>
                </a:cxn>
              </a:cxnLst>
              <a:rect l="0" t="0" r="r" b="b"/>
              <a:pathLst>
                <a:path w="255" h="303">
                  <a:moveTo>
                    <a:pt x="0" y="0"/>
                  </a:moveTo>
                  <a:lnTo>
                    <a:pt x="73" y="3"/>
                  </a:lnTo>
                  <a:lnTo>
                    <a:pt x="73" y="3"/>
                  </a:lnTo>
                  <a:lnTo>
                    <a:pt x="108" y="3"/>
                  </a:lnTo>
                  <a:lnTo>
                    <a:pt x="108" y="3"/>
                  </a:lnTo>
                  <a:lnTo>
                    <a:pt x="111" y="3"/>
                  </a:lnTo>
                  <a:lnTo>
                    <a:pt x="111" y="3"/>
                  </a:lnTo>
                  <a:lnTo>
                    <a:pt x="177" y="3"/>
                  </a:lnTo>
                  <a:lnTo>
                    <a:pt x="177" y="3"/>
                  </a:lnTo>
                  <a:lnTo>
                    <a:pt x="177" y="3"/>
                  </a:lnTo>
                  <a:lnTo>
                    <a:pt x="177" y="3"/>
                  </a:lnTo>
                  <a:lnTo>
                    <a:pt x="212" y="3"/>
                  </a:lnTo>
                  <a:lnTo>
                    <a:pt x="212" y="3"/>
                  </a:lnTo>
                  <a:lnTo>
                    <a:pt x="215" y="24"/>
                  </a:lnTo>
                  <a:lnTo>
                    <a:pt x="215" y="24"/>
                  </a:lnTo>
                  <a:lnTo>
                    <a:pt x="215" y="31"/>
                  </a:lnTo>
                  <a:lnTo>
                    <a:pt x="215" y="31"/>
                  </a:lnTo>
                  <a:lnTo>
                    <a:pt x="250" y="31"/>
                  </a:lnTo>
                  <a:lnTo>
                    <a:pt x="250" y="31"/>
                  </a:lnTo>
                  <a:lnTo>
                    <a:pt x="250" y="99"/>
                  </a:lnTo>
                  <a:lnTo>
                    <a:pt x="250" y="99"/>
                  </a:lnTo>
                  <a:lnTo>
                    <a:pt x="255" y="99"/>
                  </a:lnTo>
                  <a:lnTo>
                    <a:pt x="255" y="99"/>
                  </a:lnTo>
                  <a:lnTo>
                    <a:pt x="255" y="128"/>
                  </a:lnTo>
                  <a:lnTo>
                    <a:pt x="255" y="128"/>
                  </a:lnTo>
                  <a:lnTo>
                    <a:pt x="255" y="133"/>
                  </a:lnTo>
                  <a:lnTo>
                    <a:pt x="255" y="133"/>
                  </a:lnTo>
                  <a:lnTo>
                    <a:pt x="255" y="137"/>
                  </a:lnTo>
                  <a:lnTo>
                    <a:pt x="255" y="137"/>
                  </a:lnTo>
                  <a:lnTo>
                    <a:pt x="255" y="144"/>
                  </a:lnTo>
                  <a:lnTo>
                    <a:pt x="255" y="144"/>
                  </a:lnTo>
                  <a:lnTo>
                    <a:pt x="255" y="168"/>
                  </a:lnTo>
                  <a:lnTo>
                    <a:pt x="255" y="168"/>
                  </a:lnTo>
                  <a:lnTo>
                    <a:pt x="255" y="185"/>
                  </a:lnTo>
                  <a:lnTo>
                    <a:pt x="255" y="185"/>
                  </a:lnTo>
                  <a:lnTo>
                    <a:pt x="255" y="213"/>
                  </a:lnTo>
                  <a:lnTo>
                    <a:pt x="255" y="213"/>
                  </a:lnTo>
                  <a:lnTo>
                    <a:pt x="255" y="225"/>
                  </a:lnTo>
                  <a:lnTo>
                    <a:pt x="255" y="225"/>
                  </a:lnTo>
                  <a:lnTo>
                    <a:pt x="255" y="237"/>
                  </a:lnTo>
                  <a:lnTo>
                    <a:pt x="255" y="237"/>
                  </a:lnTo>
                  <a:lnTo>
                    <a:pt x="255" y="244"/>
                  </a:lnTo>
                  <a:lnTo>
                    <a:pt x="255" y="244"/>
                  </a:lnTo>
                  <a:lnTo>
                    <a:pt x="255" y="248"/>
                  </a:lnTo>
                  <a:lnTo>
                    <a:pt x="255" y="248"/>
                  </a:lnTo>
                  <a:lnTo>
                    <a:pt x="255" y="260"/>
                  </a:lnTo>
                  <a:lnTo>
                    <a:pt x="255" y="260"/>
                  </a:lnTo>
                  <a:lnTo>
                    <a:pt x="255" y="272"/>
                  </a:lnTo>
                  <a:lnTo>
                    <a:pt x="255" y="272"/>
                  </a:lnTo>
                  <a:lnTo>
                    <a:pt x="253" y="272"/>
                  </a:lnTo>
                  <a:lnTo>
                    <a:pt x="253" y="272"/>
                  </a:lnTo>
                  <a:lnTo>
                    <a:pt x="253" y="303"/>
                  </a:lnTo>
                  <a:lnTo>
                    <a:pt x="253" y="303"/>
                  </a:lnTo>
                  <a:lnTo>
                    <a:pt x="217" y="303"/>
                  </a:lnTo>
                  <a:lnTo>
                    <a:pt x="217" y="303"/>
                  </a:lnTo>
                  <a:lnTo>
                    <a:pt x="179" y="303"/>
                  </a:lnTo>
                  <a:lnTo>
                    <a:pt x="179" y="303"/>
                  </a:lnTo>
                  <a:lnTo>
                    <a:pt x="179" y="270"/>
                  </a:lnTo>
                  <a:lnTo>
                    <a:pt x="179" y="270"/>
                  </a:lnTo>
                  <a:lnTo>
                    <a:pt x="144" y="270"/>
                  </a:lnTo>
                  <a:lnTo>
                    <a:pt x="144" y="270"/>
                  </a:lnTo>
                  <a:lnTo>
                    <a:pt x="142" y="251"/>
                  </a:lnTo>
                  <a:lnTo>
                    <a:pt x="142" y="251"/>
                  </a:lnTo>
                  <a:lnTo>
                    <a:pt x="33" y="253"/>
                  </a:lnTo>
                  <a:lnTo>
                    <a:pt x="33" y="253"/>
                  </a:lnTo>
                  <a:lnTo>
                    <a:pt x="33" y="213"/>
                  </a:lnTo>
                  <a:lnTo>
                    <a:pt x="33" y="213"/>
                  </a:lnTo>
                  <a:lnTo>
                    <a:pt x="33" y="208"/>
                  </a:lnTo>
                  <a:lnTo>
                    <a:pt x="33" y="208"/>
                  </a:lnTo>
                  <a:lnTo>
                    <a:pt x="33" y="128"/>
                  </a:lnTo>
                  <a:lnTo>
                    <a:pt x="33" y="128"/>
                  </a:lnTo>
                  <a:lnTo>
                    <a:pt x="33" y="123"/>
                  </a:lnTo>
                  <a:lnTo>
                    <a:pt x="33" y="123"/>
                  </a:lnTo>
                  <a:lnTo>
                    <a:pt x="33" y="121"/>
                  </a:lnTo>
                  <a:lnTo>
                    <a:pt x="33" y="121"/>
                  </a:lnTo>
                  <a:lnTo>
                    <a:pt x="30" y="118"/>
                  </a:lnTo>
                  <a:lnTo>
                    <a:pt x="30" y="118"/>
                  </a:lnTo>
                  <a:lnTo>
                    <a:pt x="28" y="118"/>
                  </a:lnTo>
                  <a:lnTo>
                    <a:pt x="28" y="118"/>
                  </a:lnTo>
                  <a:lnTo>
                    <a:pt x="28" y="116"/>
                  </a:lnTo>
                  <a:lnTo>
                    <a:pt x="28" y="116"/>
                  </a:lnTo>
                  <a:lnTo>
                    <a:pt x="28" y="116"/>
                  </a:lnTo>
                  <a:lnTo>
                    <a:pt x="28" y="116"/>
                  </a:lnTo>
                  <a:lnTo>
                    <a:pt x="28" y="116"/>
                  </a:lnTo>
                  <a:lnTo>
                    <a:pt x="28" y="116"/>
                  </a:lnTo>
                  <a:lnTo>
                    <a:pt x="28" y="114"/>
                  </a:lnTo>
                  <a:lnTo>
                    <a:pt x="28" y="114"/>
                  </a:lnTo>
                  <a:lnTo>
                    <a:pt x="30" y="114"/>
                  </a:lnTo>
                  <a:lnTo>
                    <a:pt x="30" y="114"/>
                  </a:lnTo>
                  <a:lnTo>
                    <a:pt x="30" y="114"/>
                  </a:lnTo>
                  <a:lnTo>
                    <a:pt x="30" y="114"/>
                  </a:lnTo>
                  <a:lnTo>
                    <a:pt x="30" y="114"/>
                  </a:lnTo>
                  <a:lnTo>
                    <a:pt x="30" y="114"/>
                  </a:lnTo>
                  <a:lnTo>
                    <a:pt x="28" y="111"/>
                  </a:lnTo>
                  <a:lnTo>
                    <a:pt x="28" y="111"/>
                  </a:lnTo>
                  <a:lnTo>
                    <a:pt x="28" y="111"/>
                  </a:lnTo>
                  <a:lnTo>
                    <a:pt x="28" y="111"/>
                  </a:lnTo>
                  <a:lnTo>
                    <a:pt x="28" y="111"/>
                  </a:lnTo>
                  <a:lnTo>
                    <a:pt x="28" y="111"/>
                  </a:lnTo>
                  <a:lnTo>
                    <a:pt x="28" y="111"/>
                  </a:lnTo>
                  <a:lnTo>
                    <a:pt x="28" y="111"/>
                  </a:lnTo>
                  <a:lnTo>
                    <a:pt x="28" y="109"/>
                  </a:lnTo>
                  <a:lnTo>
                    <a:pt x="28" y="109"/>
                  </a:lnTo>
                  <a:lnTo>
                    <a:pt x="28" y="107"/>
                  </a:lnTo>
                  <a:lnTo>
                    <a:pt x="28" y="107"/>
                  </a:lnTo>
                  <a:lnTo>
                    <a:pt x="30" y="107"/>
                  </a:lnTo>
                  <a:lnTo>
                    <a:pt x="30" y="107"/>
                  </a:lnTo>
                  <a:lnTo>
                    <a:pt x="30" y="107"/>
                  </a:lnTo>
                  <a:lnTo>
                    <a:pt x="30" y="107"/>
                  </a:lnTo>
                  <a:lnTo>
                    <a:pt x="30" y="107"/>
                  </a:lnTo>
                  <a:lnTo>
                    <a:pt x="30" y="107"/>
                  </a:lnTo>
                  <a:lnTo>
                    <a:pt x="30" y="109"/>
                  </a:lnTo>
                  <a:lnTo>
                    <a:pt x="30" y="109"/>
                  </a:lnTo>
                  <a:lnTo>
                    <a:pt x="30" y="109"/>
                  </a:lnTo>
                  <a:lnTo>
                    <a:pt x="30" y="109"/>
                  </a:lnTo>
                  <a:lnTo>
                    <a:pt x="33" y="109"/>
                  </a:lnTo>
                  <a:lnTo>
                    <a:pt x="33" y="109"/>
                  </a:lnTo>
                  <a:lnTo>
                    <a:pt x="33" y="109"/>
                  </a:lnTo>
                  <a:lnTo>
                    <a:pt x="33" y="109"/>
                  </a:lnTo>
                  <a:lnTo>
                    <a:pt x="35" y="107"/>
                  </a:lnTo>
                  <a:lnTo>
                    <a:pt x="35" y="107"/>
                  </a:lnTo>
                  <a:lnTo>
                    <a:pt x="35" y="107"/>
                  </a:lnTo>
                  <a:lnTo>
                    <a:pt x="35" y="107"/>
                  </a:lnTo>
                  <a:lnTo>
                    <a:pt x="35" y="107"/>
                  </a:lnTo>
                  <a:lnTo>
                    <a:pt x="35" y="107"/>
                  </a:lnTo>
                  <a:lnTo>
                    <a:pt x="33" y="104"/>
                  </a:lnTo>
                  <a:lnTo>
                    <a:pt x="33" y="104"/>
                  </a:lnTo>
                  <a:lnTo>
                    <a:pt x="33" y="104"/>
                  </a:lnTo>
                  <a:lnTo>
                    <a:pt x="33" y="104"/>
                  </a:lnTo>
                  <a:lnTo>
                    <a:pt x="33" y="104"/>
                  </a:lnTo>
                  <a:lnTo>
                    <a:pt x="33" y="104"/>
                  </a:lnTo>
                  <a:lnTo>
                    <a:pt x="33" y="104"/>
                  </a:lnTo>
                  <a:lnTo>
                    <a:pt x="33" y="104"/>
                  </a:lnTo>
                  <a:lnTo>
                    <a:pt x="33" y="104"/>
                  </a:lnTo>
                  <a:lnTo>
                    <a:pt x="33" y="104"/>
                  </a:lnTo>
                  <a:lnTo>
                    <a:pt x="35" y="104"/>
                  </a:lnTo>
                  <a:lnTo>
                    <a:pt x="35" y="104"/>
                  </a:lnTo>
                  <a:lnTo>
                    <a:pt x="35" y="104"/>
                  </a:lnTo>
                  <a:lnTo>
                    <a:pt x="35" y="104"/>
                  </a:lnTo>
                  <a:lnTo>
                    <a:pt x="35" y="102"/>
                  </a:lnTo>
                  <a:lnTo>
                    <a:pt x="35" y="102"/>
                  </a:lnTo>
                  <a:lnTo>
                    <a:pt x="35" y="102"/>
                  </a:lnTo>
                  <a:lnTo>
                    <a:pt x="35" y="102"/>
                  </a:lnTo>
                  <a:lnTo>
                    <a:pt x="35" y="102"/>
                  </a:lnTo>
                  <a:lnTo>
                    <a:pt x="35" y="102"/>
                  </a:lnTo>
                  <a:lnTo>
                    <a:pt x="35" y="102"/>
                  </a:lnTo>
                  <a:lnTo>
                    <a:pt x="35" y="102"/>
                  </a:lnTo>
                  <a:lnTo>
                    <a:pt x="35" y="99"/>
                  </a:lnTo>
                  <a:lnTo>
                    <a:pt x="35" y="99"/>
                  </a:lnTo>
                  <a:lnTo>
                    <a:pt x="35" y="99"/>
                  </a:lnTo>
                  <a:lnTo>
                    <a:pt x="35" y="99"/>
                  </a:lnTo>
                  <a:lnTo>
                    <a:pt x="35" y="99"/>
                  </a:lnTo>
                  <a:lnTo>
                    <a:pt x="35" y="99"/>
                  </a:lnTo>
                  <a:lnTo>
                    <a:pt x="35" y="97"/>
                  </a:lnTo>
                  <a:lnTo>
                    <a:pt x="35" y="97"/>
                  </a:lnTo>
                  <a:lnTo>
                    <a:pt x="33" y="97"/>
                  </a:lnTo>
                  <a:lnTo>
                    <a:pt x="33" y="97"/>
                  </a:lnTo>
                  <a:lnTo>
                    <a:pt x="33" y="97"/>
                  </a:lnTo>
                  <a:lnTo>
                    <a:pt x="33" y="97"/>
                  </a:lnTo>
                  <a:lnTo>
                    <a:pt x="30" y="97"/>
                  </a:lnTo>
                  <a:lnTo>
                    <a:pt x="30" y="97"/>
                  </a:lnTo>
                  <a:lnTo>
                    <a:pt x="30" y="97"/>
                  </a:lnTo>
                  <a:lnTo>
                    <a:pt x="30" y="97"/>
                  </a:lnTo>
                  <a:lnTo>
                    <a:pt x="28" y="95"/>
                  </a:lnTo>
                  <a:lnTo>
                    <a:pt x="28" y="95"/>
                  </a:lnTo>
                  <a:lnTo>
                    <a:pt x="26" y="95"/>
                  </a:lnTo>
                  <a:lnTo>
                    <a:pt x="26" y="95"/>
                  </a:lnTo>
                  <a:lnTo>
                    <a:pt x="26" y="92"/>
                  </a:lnTo>
                  <a:lnTo>
                    <a:pt x="26" y="92"/>
                  </a:lnTo>
                  <a:lnTo>
                    <a:pt x="26" y="90"/>
                  </a:lnTo>
                  <a:lnTo>
                    <a:pt x="26" y="90"/>
                  </a:lnTo>
                  <a:lnTo>
                    <a:pt x="26" y="90"/>
                  </a:lnTo>
                  <a:lnTo>
                    <a:pt x="26" y="90"/>
                  </a:lnTo>
                  <a:lnTo>
                    <a:pt x="23" y="88"/>
                  </a:lnTo>
                  <a:lnTo>
                    <a:pt x="23" y="88"/>
                  </a:lnTo>
                  <a:lnTo>
                    <a:pt x="23" y="88"/>
                  </a:lnTo>
                  <a:lnTo>
                    <a:pt x="23" y="88"/>
                  </a:lnTo>
                  <a:lnTo>
                    <a:pt x="23" y="88"/>
                  </a:lnTo>
                  <a:lnTo>
                    <a:pt x="23" y="88"/>
                  </a:lnTo>
                  <a:lnTo>
                    <a:pt x="21" y="85"/>
                  </a:lnTo>
                  <a:lnTo>
                    <a:pt x="21" y="85"/>
                  </a:lnTo>
                  <a:lnTo>
                    <a:pt x="19" y="85"/>
                  </a:lnTo>
                  <a:lnTo>
                    <a:pt x="19" y="85"/>
                  </a:lnTo>
                  <a:lnTo>
                    <a:pt x="19" y="85"/>
                  </a:lnTo>
                  <a:lnTo>
                    <a:pt x="19" y="85"/>
                  </a:lnTo>
                  <a:lnTo>
                    <a:pt x="19" y="85"/>
                  </a:lnTo>
                  <a:lnTo>
                    <a:pt x="19" y="85"/>
                  </a:lnTo>
                  <a:lnTo>
                    <a:pt x="16" y="83"/>
                  </a:lnTo>
                  <a:lnTo>
                    <a:pt x="16" y="83"/>
                  </a:lnTo>
                  <a:lnTo>
                    <a:pt x="16" y="83"/>
                  </a:lnTo>
                  <a:lnTo>
                    <a:pt x="16" y="83"/>
                  </a:lnTo>
                  <a:lnTo>
                    <a:pt x="16" y="83"/>
                  </a:lnTo>
                  <a:lnTo>
                    <a:pt x="16" y="83"/>
                  </a:lnTo>
                  <a:lnTo>
                    <a:pt x="14" y="83"/>
                  </a:lnTo>
                  <a:lnTo>
                    <a:pt x="14" y="83"/>
                  </a:lnTo>
                  <a:lnTo>
                    <a:pt x="14" y="83"/>
                  </a:lnTo>
                  <a:lnTo>
                    <a:pt x="14" y="83"/>
                  </a:lnTo>
                  <a:lnTo>
                    <a:pt x="12" y="83"/>
                  </a:lnTo>
                  <a:lnTo>
                    <a:pt x="12" y="83"/>
                  </a:lnTo>
                  <a:lnTo>
                    <a:pt x="12" y="81"/>
                  </a:lnTo>
                  <a:lnTo>
                    <a:pt x="12" y="81"/>
                  </a:lnTo>
                  <a:lnTo>
                    <a:pt x="12" y="81"/>
                  </a:lnTo>
                  <a:lnTo>
                    <a:pt x="12" y="81"/>
                  </a:lnTo>
                  <a:lnTo>
                    <a:pt x="12" y="81"/>
                  </a:lnTo>
                  <a:lnTo>
                    <a:pt x="12" y="81"/>
                  </a:lnTo>
                  <a:lnTo>
                    <a:pt x="12" y="78"/>
                  </a:lnTo>
                  <a:lnTo>
                    <a:pt x="12" y="78"/>
                  </a:lnTo>
                  <a:lnTo>
                    <a:pt x="9" y="78"/>
                  </a:lnTo>
                  <a:lnTo>
                    <a:pt x="9" y="78"/>
                  </a:lnTo>
                  <a:lnTo>
                    <a:pt x="12" y="78"/>
                  </a:lnTo>
                  <a:lnTo>
                    <a:pt x="12" y="78"/>
                  </a:lnTo>
                  <a:lnTo>
                    <a:pt x="12" y="76"/>
                  </a:lnTo>
                  <a:lnTo>
                    <a:pt x="12" y="76"/>
                  </a:lnTo>
                  <a:lnTo>
                    <a:pt x="12" y="76"/>
                  </a:lnTo>
                  <a:lnTo>
                    <a:pt x="12" y="76"/>
                  </a:lnTo>
                  <a:lnTo>
                    <a:pt x="12" y="76"/>
                  </a:lnTo>
                  <a:lnTo>
                    <a:pt x="12" y="76"/>
                  </a:lnTo>
                  <a:lnTo>
                    <a:pt x="14" y="76"/>
                  </a:lnTo>
                  <a:lnTo>
                    <a:pt x="14" y="76"/>
                  </a:lnTo>
                  <a:lnTo>
                    <a:pt x="14" y="74"/>
                  </a:lnTo>
                  <a:lnTo>
                    <a:pt x="14" y="74"/>
                  </a:lnTo>
                  <a:lnTo>
                    <a:pt x="16" y="74"/>
                  </a:lnTo>
                  <a:lnTo>
                    <a:pt x="16" y="74"/>
                  </a:lnTo>
                  <a:lnTo>
                    <a:pt x="16" y="74"/>
                  </a:lnTo>
                  <a:lnTo>
                    <a:pt x="16" y="74"/>
                  </a:lnTo>
                  <a:lnTo>
                    <a:pt x="16" y="71"/>
                  </a:lnTo>
                  <a:lnTo>
                    <a:pt x="16" y="71"/>
                  </a:lnTo>
                  <a:lnTo>
                    <a:pt x="16" y="71"/>
                  </a:lnTo>
                  <a:lnTo>
                    <a:pt x="16" y="71"/>
                  </a:lnTo>
                  <a:lnTo>
                    <a:pt x="16" y="71"/>
                  </a:lnTo>
                  <a:lnTo>
                    <a:pt x="16" y="71"/>
                  </a:lnTo>
                  <a:lnTo>
                    <a:pt x="16" y="69"/>
                  </a:lnTo>
                  <a:lnTo>
                    <a:pt x="16" y="69"/>
                  </a:lnTo>
                  <a:lnTo>
                    <a:pt x="16" y="69"/>
                  </a:lnTo>
                  <a:lnTo>
                    <a:pt x="16" y="69"/>
                  </a:lnTo>
                  <a:lnTo>
                    <a:pt x="14" y="66"/>
                  </a:lnTo>
                  <a:lnTo>
                    <a:pt x="14" y="66"/>
                  </a:lnTo>
                  <a:lnTo>
                    <a:pt x="14" y="66"/>
                  </a:lnTo>
                  <a:lnTo>
                    <a:pt x="14" y="66"/>
                  </a:lnTo>
                  <a:lnTo>
                    <a:pt x="12" y="64"/>
                  </a:lnTo>
                  <a:lnTo>
                    <a:pt x="12" y="64"/>
                  </a:lnTo>
                  <a:lnTo>
                    <a:pt x="12" y="64"/>
                  </a:lnTo>
                  <a:lnTo>
                    <a:pt x="12" y="64"/>
                  </a:lnTo>
                  <a:lnTo>
                    <a:pt x="12" y="64"/>
                  </a:lnTo>
                  <a:lnTo>
                    <a:pt x="12" y="64"/>
                  </a:lnTo>
                  <a:lnTo>
                    <a:pt x="12" y="66"/>
                  </a:lnTo>
                  <a:lnTo>
                    <a:pt x="12" y="66"/>
                  </a:lnTo>
                  <a:lnTo>
                    <a:pt x="12" y="66"/>
                  </a:lnTo>
                  <a:lnTo>
                    <a:pt x="12" y="66"/>
                  </a:lnTo>
                  <a:lnTo>
                    <a:pt x="9" y="66"/>
                  </a:lnTo>
                  <a:lnTo>
                    <a:pt x="9" y="66"/>
                  </a:lnTo>
                  <a:lnTo>
                    <a:pt x="9" y="66"/>
                  </a:lnTo>
                  <a:lnTo>
                    <a:pt x="9" y="66"/>
                  </a:lnTo>
                  <a:lnTo>
                    <a:pt x="7" y="64"/>
                  </a:lnTo>
                  <a:lnTo>
                    <a:pt x="7" y="64"/>
                  </a:lnTo>
                  <a:lnTo>
                    <a:pt x="7" y="64"/>
                  </a:lnTo>
                  <a:lnTo>
                    <a:pt x="7" y="64"/>
                  </a:lnTo>
                  <a:lnTo>
                    <a:pt x="7" y="64"/>
                  </a:lnTo>
                  <a:lnTo>
                    <a:pt x="7" y="64"/>
                  </a:lnTo>
                  <a:lnTo>
                    <a:pt x="7" y="62"/>
                  </a:lnTo>
                  <a:lnTo>
                    <a:pt x="7" y="62"/>
                  </a:lnTo>
                  <a:lnTo>
                    <a:pt x="9" y="62"/>
                  </a:lnTo>
                  <a:lnTo>
                    <a:pt x="9" y="62"/>
                  </a:lnTo>
                  <a:lnTo>
                    <a:pt x="7" y="62"/>
                  </a:lnTo>
                  <a:lnTo>
                    <a:pt x="7" y="62"/>
                  </a:lnTo>
                  <a:lnTo>
                    <a:pt x="7" y="59"/>
                  </a:lnTo>
                  <a:lnTo>
                    <a:pt x="7" y="59"/>
                  </a:lnTo>
                  <a:lnTo>
                    <a:pt x="7" y="59"/>
                  </a:lnTo>
                  <a:lnTo>
                    <a:pt x="7" y="59"/>
                  </a:lnTo>
                  <a:lnTo>
                    <a:pt x="7" y="57"/>
                  </a:lnTo>
                  <a:lnTo>
                    <a:pt x="7" y="57"/>
                  </a:lnTo>
                  <a:lnTo>
                    <a:pt x="7" y="57"/>
                  </a:lnTo>
                  <a:lnTo>
                    <a:pt x="7" y="57"/>
                  </a:lnTo>
                  <a:lnTo>
                    <a:pt x="7" y="57"/>
                  </a:lnTo>
                  <a:lnTo>
                    <a:pt x="7" y="57"/>
                  </a:lnTo>
                  <a:lnTo>
                    <a:pt x="7" y="55"/>
                  </a:lnTo>
                  <a:lnTo>
                    <a:pt x="7" y="55"/>
                  </a:lnTo>
                  <a:lnTo>
                    <a:pt x="7" y="55"/>
                  </a:lnTo>
                  <a:lnTo>
                    <a:pt x="7" y="55"/>
                  </a:lnTo>
                  <a:lnTo>
                    <a:pt x="7" y="55"/>
                  </a:lnTo>
                  <a:lnTo>
                    <a:pt x="7" y="55"/>
                  </a:lnTo>
                  <a:lnTo>
                    <a:pt x="7" y="52"/>
                  </a:lnTo>
                  <a:lnTo>
                    <a:pt x="7" y="52"/>
                  </a:lnTo>
                  <a:lnTo>
                    <a:pt x="4" y="50"/>
                  </a:lnTo>
                  <a:lnTo>
                    <a:pt x="4" y="50"/>
                  </a:lnTo>
                  <a:lnTo>
                    <a:pt x="2" y="50"/>
                  </a:lnTo>
                  <a:lnTo>
                    <a:pt x="2" y="50"/>
                  </a:lnTo>
                  <a:lnTo>
                    <a:pt x="2" y="50"/>
                  </a:lnTo>
                  <a:lnTo>
                    <a:pt x="2" y="50"/>
                  </a:lnTo>
                  <a:lnTo>
                    <a:pt x="2" y="48"/>
                  </a:lnTo>
                  <a:lnTo>
                    <a:pt x="2" y="48"/>
                  </a:lnTo>
                  <a:lnTo>
                    <a:pt x="2" y="48"/>
                  </a:lnTo>
                  <a:lnTo>
                    <a:pt x="2" y="48"/>
                  </a:lnTo>
                  <a:lnTo>
                    <a:pt x="2" y="48"/>
                  </a:lnTo>
                  <a:lnTo>
                    <a:pt x="2" y="48"/>
                  </a:lnTo>
                  <a:lnTo>
                    <a:pt x="2" y="45"/>
                  </a:lnTo>
                  <a:lnTo>
                    <a:pt x="2" y="45"/>
                  </a:lnTo>
                  <a:lnTo>
                    <a:pt x="2" y="45"/>
                  </a:lnTo>
                  <a:lnTo>
                    <a:pt x="2" y="45"/>
                  </a:lnTo>
                  <a:lnTo>
                    <a:pt x="2" y="43"/>
                  </a:lnTo>
                  <a:lnTo>
                    <a:pt x="2" y="43"/>
                  </a:lnTo>
                  <a:lnTo>
                    <a:pt x="4" y="43"/>
                  </a:lnTo>
                  <a:lnTo>
                    <a:pt x="4" y="43"/>
                  </a:lnTo>
                  <a:lnTo>
                    <a:pt x="4" y="43"/>
                  </a:lnTo>
                  <a:lnTo>
                    <a:pt x="4" y="43"/>
                  </a:lnTo>
                  <a:lnTo>
                    <a:pt x="4" y="40"/>
                  </a:lnTo>
                  <a:lnTo>
                    <a:pt x="4" y="40"/>
                  </a:lnTo>
                  <a:lnTo>
                    <a:pt x="4" y="40"/>
                  </a:lnTo>
                  <a:lnTo>
                    <a:pt x="4" y="40"/>
                  </a:lnTo>
                  <a:lnTo>
                    <a:pt x="4" y="40"/>
                  </a:lnTo>
                  <a:lnTo>
                    <a:pt x="4" y="40"/>
                  </a:lnTo>
                  <a:lnTo>
                    <a:pt x="4" y="40"/>
                  </a:lnTo>
                  <a:lnTo>
                    <a:pt x="4" y="40"/>
                  </a:lnTo>
                  <a:lnTo>
                    <a:pt x="2" y="38"/>
                  </a:lnTo>
                  <a:lnTo>
                    <a:pt x="2" y="38"/>
                  </a:lnTo>
                  <a:lnTo>
                    <a:pt x="2" y="38"/>
                  </a:lnTo>
                  <a:lnTo>
                    <a:pt x="2" y="38"/>
                  </a:lnTo>
                  <a:lnTo>
                    <a:pt x="4" y="38"/>
                  </a:lnTo>
                  <a:lnTo>
                    <a:pt x="4" y="38"/>
                  </a:lnTo>
                  <a:lnTo>
                    <a:pt x="4" y="36"/>
                  </a:lnTo>
                  <a:lnTo>
                    <a:pt x="4" y="36"/>
                  </a:lnTo>
                  <a:lnTo>
                    <a:pt x="4" y="36"/>
                  </a:lnTo>
                  <a:lnTo>
                    <a:pt x="4" y="36"/>
                  </a:lnTo>
                  <a:lnTo>
                    <a:pt x="4" y="33"/>
                  </a:lnTo>
                  <a:lnTo>
                    <a:pt x="4" y="33"/>
                  </a:lnTo>
                  <a:lnTo>
                    <a:pt x="4" y="33"/>
                  </a:lnTo>
                  <a:lnTo>
                    <a:pt x="4" y="33"/>
                  </a:lnTo>
                  <a:lnTo>
                    <a:pt x="4" y="33"/>
                  </a:lnTo>
                  <a:lnTo>
                    <a:pt x="4" y="33"/>
                  </a:lnTo>
                  <a:lnTo>
                    <a:pt x="4" y="31"/>
                  </a:lnTo>
                  <a:lnTo>
                    <a:pt x="4" y="31"/>
                  </a:lnTo>
                  <a:lnTo>
                    <a:pt x="2" y="29"/>
                  </a:lnTo>
                  <a:lnTo>
                    <a:pt x="2" y="29"/>
                  </a:lnTo>
                  <a:lnTo>
                    <a:pt x="2" y="29"/>
                  </a:lnTo>
                  <a:lnTo>
                    <a:pt x="2" y="29"/>
                  </a:lnTo>
                  <a:lnTo>
                    <a:pt x="2" y="26"/>
                  </a:lnTo>
                  <a:lnTo>
                    <a:pt x="2" y="26"/>
                  </a:lnTo>
                  <a:lnTo>
                    <a:pt x="2" y="26"/>
                  </a:lnTo>
                  <a:lnTo>
                    <a:pt x="2" y="26"/>
                  </a:lnTo>
                  <a:lnTo>
                    <a:pt x="2" y="26"/>
                  </a:lnTo>
                  <a:lnTo>
                    <a:pt x="2" y="26"/>
                  </a:lnTo>
                  <a:lnTo>
                    <a:pt x="4" y="24"/>
                  </a:lnTo>
                  <a:lnTo>
                    <a:pt x="4" y="24"/>
                  </a:lnTo>
                  <a:lnTo>
                    <a:pt x="4" y="24"/>
                  </a:lnTo>
                  <a:lnTo>
                    <a:pt x="4" y="24"/>
                  </a:lnTo>
                  <a:lnTo>
                    <a:pt x="4" y="22"/>
                  </a:lnTo>
                  <a:lnTo>
                    <a:pt x="4" y="22"/>
                  </a:lnTo>
                  <a:lnTo>
                    <a:pt x="4" y="22"/>
                  </a:lnTo>
                  <a:lnTo>
                    <a:pt x="4" y="22"/>
                  </a:lnTo>
                  <a:lnTo>
                    <a:pt x="4" y="22"/>
                  </a:lnTo>
                  <a:lnTo>
                    <a:pt x="4" y="22"/>
                  </a:lnTo>
                  <a:lnTo>
                    <a:pt x="2" y="22"/>
                  </a:lnTo>
                  <a:lnTo>
                    <a:pt x="2" y="22"/>
                  </a:lnTo>
                  <a:lnTo>
                    <a:pt x="2" y="19"/>
                  </a:lnTo>
                  <a:lnTo>
                    <a:pt x="2" y="19"/>
                  </a:lnTo>
                  <a:lnTo>
                    <a:pt x="2" y="19"/>
                  </a:lnTo>
                  <a:lnTo>
                    <a:pt x="2" y="19"/>
                  </a:lnTo>
                  <a:lnTo>
                    <a:pt x="2" y="17"/>
                  </a:lnTo>
                  <a:lnTo>
                    <a:pt x="2" y="17"/>
                  </a:lnTo>
                  <a:lnTo>
                    <a:pt x="2" y="17"/>
                  </a:lnTo>
                  <a:lnTo>
                    <a:pt x="2" y="17"/>
                  </a:lnTo>
                  <a:lnTo>
                    <a:pt x="2" y="14"/>
                  </a:lnTo>
                  <a:lnTo>
                    <a:pt x="2" y="14"/>
                  </a:lnTo>
                  <a:lnTo>
                    <a:pt x="2" y="14"/>
                  </a:lnTo>
                  <a:lnTo>
                    <a:pt x="2" y="14"/>
                  </a:lnTo>
                  <a:lnTo>
                    <a:pt x="2" y="14"/>
                  </a:lnTo>
                  <a:lnTo>
                    <a:pt x="2" y="14"/>
                  </a:lnTo>
                  <a:lnTo>
                    <a:pt x="2" y="14"/>
                  </a:lnTo>
                  <a:lnTo>
                    <a:pt x="2" y="14"/>
                  </a:lnTo>
                  <a:lnTo>
                    <a:pt x="2" y="12"/>
                  </a:lnTo>
                  <a:lnTo>
                    <a:pt x="2" y="12"/>
                  </a:lnTo>
                  <a:lnTo>
                    <a:pt x="2" y="12"/>
                  </a:lnTo>
                  <a:lnTo>
                    <a:pt x="2" y="12"/>
                  </a:lnTo>
                  <a:lnTo>
                    <a:pt x="2" y="12"/>
                  </a:lnTo>
                  <a:lnTo>
                    <a:pt x="2" y="12"/>
                  </a:lnTo>
                  <a:lnTo>
                    <a:pt x="2" y="12"/>
                  </a:lnTo>
                  <a:lnTo>
                    <a:pt x="2" y="12"/>
                  </a:lnTo>
                  <a:lnTo>
                    <a:pt x="2" y="10"/>
                  </a:lnTo>
                  <a:lnTo>
                    <a:pt x="2" y="10"/>
                  </a:lnTo>
                  <a:lnTo>
                    <a:pt x="2" y="10"/>
                  </a:lnTo>
                  <a:lnTo>
                    <a:pt x="2" y="10"/>
                  </a:lnTo>
                  <a:lnTo>
                    <a:pt x="2" y="10"/>
                  </a:lnTo>
                  <a:lnTo>
                    <a:pt x="2" y="10"/>
                  </a:lnTo>
                  <a:lnTo>
                    <a:pt x="2" y="7"/>
                  </a:lnTo>
                  <a:lnTo>
                    <a:pt x="2" y="7"/>
                  </a:lnTo>
                  <a:lnTo>
                    <a:pt x="2" y="7"/>
                  </a:lnTo>
                  <a:lnTo>
                    <a:pt x="2" y="7"/>
                  </a:lnTo>
                  <a:lnTo>
                    <a:pt x="2" y="5"/>
                  </a:lnTo>
                  <a:lnTo>
                    <a:pt x="2" y="5"/>
                  </a:lnTo>
                  <a:lnTo>
                    <a:pt x="2" y="5"/>
                  </a:lnTo>
                  <a:lnTo>
                    <a:pt x="2" y="5"/>
                  </a:lnTo>
                  <a:lnTo>
                    <a:pt x="2" y="5"/>
                  </a:lnTo>
                  <a:lnTo>
                    <a:pt x="2" y="5"/>
                  </a:lnTo>
                  <a:lnTo>
                    <a:pt x="2" y="5"/>
                  </a:lnTo>
                  <a:lnTo>
                    <a:pt x="2" y="5"/>
                  </a:lnTo>
                  <a:lnTo>
                    <a:pt x="0" y="5"/>
                  </a:lnTo>
                  <a:lnTo>
                    <a:pt x="0" y="5"/>
                  </a:lnTo>
                  <a:lnTo>
                    <a:pt x="0" y="3"/>
                  </a:lnTo>
                  <a:lnTo>
                    <a:pt x="0" y="3"/>
                  </a:lnTo>
                  <a:lnTo>
                    <a:pt x="0" y="3"/>
                  </a:lnTo>
                  <a:lnTo>
                    <a:pt x="0" y="3"/>
                  </a:lnTo>
                  <a:lnTo>
                    <a:pt x="0" y="3"/>
                  </a:lnTo>
                  <a:lnTo>
                    <a:pt x="0" y="3"/>
                  </a:lnTo>
                  <a:lnTo>
                    <a:pt x="0" y="0"/>
                  </a:lnTo>
                  <a:lnTo>
                    <a:pt x="0" y="0"/>
                  </a:lnTo>
                  <a:lnTo>
                    <a:pt x="0" y="0"/>
                  </a:lnTo>
                  <a:lnTo>
                    <a:pt x="0" y="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3" name="Freeform 842"/>
            <p:cNvSpPr>
              <a:spLocks/>
            </p:cNvSpPr>
            <p:nvPr/>
          </p:nvSpPr>
          <p:spPr bwMode="auto">
            <a:xfrm>
              <a:off x="861" y="1663"/>
              <a:ext cx="275" cy="534"/>
            </a:xfrm>
            <a:custGeom>
              <a:avLst/>
              <a:gdLst/>
              <a:ahLst/>
              <a:cxnLst>
                <a:cxn ang="0">
                  <a:pos x="125" y="130"/>
                </a:cxn>
                <a:cxn ang="0">
                  <a:pos x="158" y="243"/>
                </a:cxn>
                <a:cxn ang="0">
                  <a:pos x="123" y="262"/>
                </a:cxn>
                <a:cxn ang="0">
                  <a:pos x="54" y="307"/>
                </a:cxn>
                <a:cxn ang="0">
                  <a:pos x="2" y="304"/>
                </a:cxn>
                <a:cxn ang="0">
                  <a:pos x="5" y="295"/>
                </a:cxn>
                <a:cxn ang="0">
                  <a:pos x="2" y="290"/>
                </a:cxn>
                <a:cxn ang="0">
                  <a:pos x="5" y="281"/>
                </a:cxn>
                <a:cxn ang="0">
                  <a:pos x="7" y="269"/>
                </a:cxn>
                <a:cxn ang="0">
                  <a:pos x="9" y="255"/>
                </a:cxn>
                <a:cxn ang="0">
                  <a:pos x="14" y="248"/>
                </a:cxn>
                <a:cxn ang="0">
                  <a:pos x="19" y="243"/>
                </a:cxn>
                <a:cxn ang="0">
                  <a:pos x="19" y="250"/>
                </a:cxn>
                <a:cxn ang="0">
                  <a:pos x="21" y="245"/>
                </a:cxn>
                <a:cxn ang="0">
                  <a:pos x="28" y="253"/>
                </a:cxn>
                <a:cxn ang="0">
                  <a:pos x="28" y="248"/>
                </a:cxn>
                <a:cxn ang="0">
                  <a:pos x="26" y="238"/>
                </a:cxn>
                <a:cxn ang="0">
                  <a:pos x="19" y="238"/>
                </a:cxn>
                <a:cxn ang="0">
                  <a:pos x="12" y="248"/>
                </a:cxn>
                <a:cxn ang="0">
                  <a:pos x="12" y="234"/>
                </a:cxn>
                <a:cxn ang="0">
                  <a:pos x="12" y="215"/>
                </a:cxn>
                <a:cxn ang="0">
                  <a:pos x="14" y="198"/>
                </a:cxn>
                <a:cxn ang="0">
                  <a:pos x="16" y="179"/>
                </a:cxn>
                <a:cxn ang="0">
                  <a:pos x="21" y="167"/>
                </a:cxn>
                <a:cxn ang="0">
                  <a:pos x="26" y="172"/>
                </a:cxn>
                <a:cxn ang="0">
                  <a:pos x="26" y="177"/>
                </a:cxn>
                <a:cxn ang="0">
                  <a:pos x="26" y="179"/>
                </a:cxn>
                <a:cxn ang="0">
                  <a:pos x="31" y="175"/>
                </a:cxn>
                <a:cxn ang="0">
                  <a:pos x="33" y="186"/>
                </a:cxn>
                <a:cxn ang="0">
                  <a:pos x="50" y="186"/>
                </a:cxn>
                <a:cxn ang="0">
                  <a:pos x="47" y="186"/>
                </a:cxn>
                <a:cxn ang="0">
                  <a:pos x="31" y="184"/>
                </a:cxn>
                <a:cxn ang="0">
                  <a:pos x="33" y="175"/>
                </a:cxn>
                <a:cxn ang="0">
                  <a:pos x="26" y="167"/>
                </a:cxn>
                <a:cxn ang="0">
                  <a:pos x="19" y="167"/>
                </a:cxn>
                <a:cxn ang="0">
                  <a:pos x="16" y="160"/>
                </a:cxn>
                <a:cxn ang="0">
                  <a:pos x="19" y="151"/>
                </a:cxn>
                <a:cxn ang="0">
                  <a:pos x="12" y="146"/>
                </a:cxn>
                <a:cxn ang="0">
                  <a:pos x="16" y="134"/>
                </a:cxn>
                <a:cxn ang="0">
                  <a:pos x="16" y="118"/>
                </a:cxn>
                <a:cxn ang="0">
                  <a:pos x="14" y="111"/>
                </a:cxn>
                <a:cxn ang="0">
                  <a:pos x="14" y="104"/>
                </a:cxn>
                <a:cxn ang="0">
                  <a:pos x="14" y="101"/>
                </a:cxn>
                <a:cxn ang="0">
                  <a:pos x="16" y="97"/>
                </a:cxn>
                <a:cxn ang="0">
                  <a:pos x="16" y="89"/>
                </a:cxn>
                <a:cxn ang="0">
                  <a:pos x="16" y="85"/>
                </a:cxn>
                <a:cxn ang="0">
                  <a:pos x="19" y="82"/>
                </a:cxn>
                <a:cxn ang="0">
                  <a:pos x="26" y="61"/>
                </a:cxn>
                <a:cxn ang="0">
                  <a:pos x="28" y="47"/>
                </a:cxn>
                <a:cxn ang="0">
                  <a:pos x="28" y="61"/>
                </a:cxn>
                <a:cxn ang="0">
                  <a:pos x="33" y="59"/>
                </a:cxn>
                <a:cxn ang="0">
                  <a:pos x="33" y="54"/>
                </a:cxn>
                <a:cxn ang="0">
                  <a:pos x="33" y="49"/>
                </a:cxn>
                <a:cxn ang="0">
                  <a:pos x="28" y="40"/>
                </a:cxn>
                <a:cxn ang="0">
                  <a:pos x="31" y="30"/>
                </a:cxn>
                <a:cxn ang="0">
                  <a:pos x="33" y="9"/>
                </a:cxn>
                <a:cxn ang="0">
                  <a:pos x="33" y="4"/>
                </a:cxn>
                <a:cxn ang="0">
                  <a:pos x="38" y="2"/>
                </a:cxn>
                <a:cxn ang="0">
                  <a:pos x="42" y="7"/>
                </a:cxn>
                <a:cxn ang="0">
                  <a:pos x="38" y="2"/>
                </a:cxn>
                <a:cxn ang="0">
                  <a:pos x="94" y="0"/>
                </a:cxn>
              </a:cxnLst>
              <a:rect l="0" t="0" r="r" b="b"/>
              <a:pathLst>
                <a:path w="158" h="307">
                  <a:moveTo>
                    <a:pt x="120" y="0"/>
                  </a:moveTo>
                  <a:lnTo>
                    <a:pt x="120" y="19"/>
                  </a:lnTo>
                  <a:lnTo>
                    <a:pt x="120" y="19"/>
                  </a:lnTo>
                  <a:lnTo>
                    <a:pt x="120" y="30"/>
                  </a:lnTo>
                  <a:lnTo>
                    <a:pt x="120" y="30"/>
                  </a:lnTo>
                  <a:lnTo>
                    <a:pt x="118" y="54"/>
                  </a:lnTo>
                  <a:lnTo>
                    <a:pt x="118" y="54"/>
                  </a:lnTo>
                  <a:lnTo>
                    <a:pt x="118" y="87"/>
                  </a:lnTo>
                  <a:lnTo>
                    <a:pt x="118" y="87"/>
                  </a:lnTo>
                  <a:lnTo>
                    <a:pt x="118" y="115"/>
                  </a:lnTo>
                  <a:lnTo>
                    <a:pt x="118" y="115"/>
                  </a:lnTo>
                  <a:lnTo>
                    <a:pt x="118" y="123"/>
                  </a:lnTo>
                  <a:lnTo>
                    <a:pt x="118" y="123"/>
                  </a:lnTo>
                  <a:lnTo>
                    <a:pt x="125" y="123"/>
                  </a:lnTo>
                  <a:lnTo>
                    <a:pt x="125" y="123"/>
                  </a:lnTo>
                  <a:lnTo>
                    <a:pt x="125" y="130"/>
                  </a:lnTo>
                  <a:lnTo>
                    <a:pt x="125" y="130"/>
                  </a:lnTo>
                  <a:lnTo>
                    <a:pt x="156" y="130"/>
                  </a:lnTo>
                  <a:lnTo>
                    <a:pt x="156" y="130"/>
                  </a:lnTo>
                  <a:lnTo>
                    <a:pt x="156" y="158"/>
                  </a:lnTo>
                  <a:lnTo>
                    <a:pt x="156" y="158"/>
                  </a:lnTo>
                  <a:lnTo>
                    <a:pt x="158" y="156"/>
                  </a:lnTo>
                  <a:lnTo>
                    <a:pt x="158" y="156"/>
                  </a:lnTo>
                  <a:lnTo>
                    <a:pt x="158" y="215"/>
                  </a:lnTo>
                  <a:lnTo>
                    <a:pt x="158" y="215"/>
                  </a:lnTo>
                  <a:lnTo>
                    <a:pt x="158" y="217"/>
                  </a:lnTo>
                  <a:lnTo>
                    <a:pt x="158" y="217"/>
                  </a:lnTo>
                  <a:lnTo>
                    <a:pt x="158" y="222"/>
                  </a:lnTo>
                  <a:lnTo>
                    <a:pt x="158" y="222"/>
                  </a:lnTo>
                  <a:lnTo>
                    <a:pt x="158" y="227"/>
                  </a:lnTo>
                  <a:lnTo>
                    <a:pt x="158" y="227"/>
                  </a:lnTo>
                  <a:lnTo>
                    <a:pt x="158" y="234"/>
                  </a:lnTo>
                  <a:lnTo>
                    <a:pt x="158" y="234"/>
                  </a:lnTo>
                  <a:lnTo>
                    <a:pt x="158" y="243"/>
                  </a:lnTo>
                  <a:lnTo>
                    <a:pt x="158" y="243"/>
                  </a:lnTo>
                  <a:lnTo>
                    <a:pt x="146" y="243"/>
                  </a:lnTo>
                  <a:lnTo>
                    <a:pt x="146" y="243"/>
                  </a:lnTo>
                  <a:lnTo>
                    <a:pt x="139" y="243"/>
                  </a:lnTo>
                  <a:lnTo>
                    <a:pt x="139" y="243"/>
                  </a:lnTo>
                  <a:lnTo>
                    <a:pt x="135" y="243"/>
                  </a:lnTo>
                  <a:lnTo>
                    <a:pt x="135" y="243"/>
                  </a:lnTo>
                  <a:lnTo>
                    <a:pt x="123" y="243"/>
                  </a:lnTo>
                  <a:lnTo>
                    <a:pt x="123" y="243"/>
                  </a:lnTo>
                  <a:lnTo>
                    <a:pt x="123" y="250"/>
                  </a:lnTo>
                  <a:lnTo>
                    <a:pt x="123" y="250"/>
                  </a:lnTo>
                  <a:lnTo>
                    <a:pt x="120" y="255"/>
                  </a:lnTo>
                  <a:lnTo>
                    <a:pt x="120" y="255"/>
                  </a:lnTo>
                  <a:lnTo>
                    <a:pt x="123" y="262"/>
                  </a:lnTo>
                  <a:lnTo>
                    <a:pt x="123" y="262"/>
                  </a:lnTo>
                  <a:lnTo>
                    <a:pt x="123" y="262"/>
                  </a:lnTo>
                  <a:lnTo>
                    <a:pt x="123" y="262"/>
                  </a:lnTo>
                  <a:lnTo>
                    <a:pt x="123" y="274"/>
                  </a:lnTo>
                  <a:lnTo>
                    <a:pt x="123" y="274"/>
                  </a:lnTo>
                  <a:lnTo>
                    <a:pt x="116" y="274"/>
                  </a:lnTo>
                  <a:lnTo>
                    <a:pt x="116" y="274"/>
                  </a:lnTo>
                  <a:lnTo>
                    <a:pt x="116" y="278"/>
                  </a:lnTo>
                  <a:lnTo>
                    <a:pt x="116" y="278"/>
                  </a:lnTo>
                  <a:lnTo>
                    <a:pt x="92" y="278"/>
                  </a:lnTo>
                  <a:lnTo>
                    <a:pt x="92" y="278"/>
                  </a:lnTo>
                  <a:lnTo>
                    <a:pt x="92" y="290"/>
                  </a:lnTo>
                  <a:lnTo>
                    <a:pt x="92" y="290"/>
                  </a:lnTo>
                  <a:lnTo>
                    <a:pt x="104" y="290"/>
                  </a:lnTo>
                  <a:lnTo>
                    <a:pt x="104" y="290"/>
                  </a:lnTo>
                  <a:lnTo>
                    <a:pt x="104" y="304"/>
                  </a:lnTo>
                  <a:lnTo>
                    <a:pt x="104" y="304"/>
                  </a:lnTo>
                  <a:lnTo>
                    <a:pt x="54" y="304"/>
                  </a:lnTo>
                  <a:lnTo>
                    <a:pt x="54" y="304"/>
                  </a:lnTo>
                  <a:lnTo>
                    <a:pt x="54" y="307"/>
                  </a:lnTo>
                  <a:lnTo>
                    <a:pt x="54" y="307"/>
                  </a:lnTo>
                  <a:lnTo>
                    <a:pt x="16" y="307"/>
                  </a:lnTo>
                  <a:lnTo>
                    <a:pt x="16" y="307"/>
                  </a:lnTo>
                  <a:lnTo>
                    <a:pt x="16" y="307"/>
                  </a:lnTo>
                  <a:lnTo>
                    <a:pt x="16" y="307"/>
                  </a:lnTo>
                  <a:lnTo>
                    <a:pt x="0" y="307"/>
                  </a:lnTo>
                  <a:lnTo>
                    <a:pt x="0" y="307"/>
                  </a:lnTo>
                  <a:lnTo>
                    <a:pt x="0" y="304"/>
                  </a:lnTo>
                  <a:lnTo>
                    <a:pt x="0" y="304"/>
                  </a:lnTo>
                  <a:lnTo>
                    <a:pt x="2" y="304"/>
                  </a:lnTo>
                  <a:lnTo>
                    <a:pt x="2" y="304"/>
                  </a:lnTo>
                  <a:lnTo>
                    <a:pt x="2" y="304"/>
                  </a:lnTo>
                  <a:lnTo>
                    <a:pt x="2" y="304"/>
                  </a:lnTo>
                  <a:lnTo>
                    <a:pt x="2" y="304"/>
                  </a:lnTo>
                  <a:lnTo>
                    <a:pt x="2" y="304"/>
                  </a:lnTo>
                  <a:lnTo>
                    <a:pt x="2" y="304"/>
                  </a:lnTo>
                  <a:lnTo>
                    <a:pt x="2" y="304"/>
                  </a:lnTo>
                  <a:lnTo>
                    <a:pt x="2" y="302"/>
                  </a:lnTo>
                  <a:lnTo>
                    <a:pt x="2" y="302"/>
                  </a:lnTo>
                  <a:lnTo>
                    <a:pt x="2" y="302"/>
                  </a:lnTo>
                  <a:lnTo>
                    <a:pt x="2" y="302"/>
                  </a:lnTo>
                  <a:lnTo>
                    <a:pt x="2" y="302"/>
                  </a:lnTo>
                  <a:lnTo>
                    <a:pt x="2" y="302"/>
                  </a:lnTo>
                  <a:lnTo>
                    <a:pt x="2" y="300"/>
                  </a:lnTo>
                  <a:lnTo>
                    <a:pt x="2" y="300"/>
                  </a:lnTo>
                  <a:lnTo>
                    <a:pt x="2" y="300"/>
                  </a:lnTo>
                  <a:lnTo>
                    <a:pt x="2" y="300"/>
                  </a:lnTo>
                  <a:lnTo>
                    <a:pt x="2" y="297"/>
                  </a:lnTo>
                  <a:lnTo>
                    <a:pt x="2" y="297"/>
                  </a:lnTo>
                  <a:lnTo>
                    <a:pt x="2" y="297"/>
                  </a:lnTo>
                  <a:lnTo>
                    <a:pt x="2" y="297"/>
                  </a:lnTo>
                  <a:lnTo>
                    <a:pt x="2" y="295"/>
                  </a:lnTo>
                  <a:lnTo>
                    <a:pt x="2" y="295"/>
                  </a:lnTo>
                  <a:lnTo>
                    <a:pt x="5" y="295"/>
                  </a:lnTo>
                  <a:lnTo>
                    <a:pt x="5" y="295"/>
                  </a:lnTo>
                  <a:lnTo>
                    <a:pt x="5" y="295"/>
                  </a:lnTo>
                  <a:lnTo>
                    <a:pt x="5" y="295"/>
                  </a:lnTo>
                  <a:lnTo>
                    <a:pt x="5" y="293"/>
                  </a:lnTo>
                  <a:lnTo>
                    <a:pt x="5" y="293"/>
                  </a:lnTo>
                  <a:lnTo>
                    <a:pt x="5" y="293"/>
                  </a:lnTo>
                  <a:lnTo>
                    <a:pt x="5" y="293"/>
                  </a:lnTo>
                  <a:lnTo>
                    <a:pt x="5" y="293"/>
                  </a:lnTo>
                  <a:lnTo>
                    <a:pt x="5" y="293"/>
                  </a:lnTo>
                  <a:lnTo>
                    <a:pt x="5" y="293"/>
                  </a:lnTo>
                  <a:lnTo>
                    <a:pt x="5" y="293"/>
                  </a:lnTo>
                  <a:lnTo>
                    <a:pt x="5" y="293"/>
                  </a:lnTo>
                  <a:lnTo>
                    <a:pt x="5" y="293"/>
                  </a:lnTo>
                  <a:lnTo>
                    <a:pt x="2" y="290"/>
                  </a:lnTo>
                  <a:lnTo>
                    <a:pt x="2" y="290"/>
                  </a:lnTo>
                  <a:lnTo>
                    <a:pt x="2" y="290"/>
                  </a:lnTo>
                  <a:lnTo>
                    <a:pt x="2" y="290"/>
                  </a:lnTo>
                  <a:lnTo>
                    <a:pt x="2" y="290"/>
                  </a:lnTo>
                  <a:lnTo>
                    <a:pt x="2" y="290"/>
                  </a:lnTo>
                  <a:lnTo>
                    <a:pt x="2" y="288"/>
                  </a:lnTo>
                  <a:lnTo>
                    <a:pt x="2" y="288"/>
                  </a:lnTo>
                  <a:lnTo>
                    <a:pt x="5" y="288"/>
                  </a:lnTo>
                  <a:lnTo>
                    <a:pt x="5" y="288"/>
                  </a:lnTo>
                  <a:lnTo>
                    <a:pt x="5" y="286"/>
                  </a:lnTo>
                  <a:lnTo>
                    <a:pt x="5" y="286"/>
                  </a:lnTo>
                  <a:lnTo>
                    <a:pt x="5" y="286"/>
                  </a:lnTo>
                  <a:lnTo>
                    <a:pt x="5" y="286"/>
                  </a:lnTo>
                  <a:lnTo>
                    <a:pt x="5" y="286"/>
                  </a:lnTo>
                  <a:lnTo>
                    <a:pt x="5" y="286"/>
                  </a:lnTo>
                  <a:lnTo>
                    <a:pt x="5" y="283"/>
                  </a:lnTo>
                  <a:lnTo>
                    <a:pt x="5" y="283"/>
                  </a:lnTo>
                  <a:lnTo>
                    <a:pt x="5" y="283"/>
                  </a:lnTo>
                  <a:lnTo>
                    <a:pt x="5" y="283"/>
                  </a:lnTo>
                  <a:lnTo>
                    <a:pt x="5" y="281"/>
                  </a:lnTo>
                  <a:lnTo>
                    <a:pt x="5" y="281"/>
                  </a:lnTo>
                  <a:lnTo>
                    <a:pt x="7" y="278"/>
                  </a:lnTo>
                  <a:lnTo>
                    <a:pt x="7" y="278"/>
                  </a:lnTo>
                  <a:lnTo>
                    <a:pt x="7" y="276"/>
                  </a:lnTo>
                  <a:lnTo>
                    <a:pt x="7" y="276"/>
                  </a:lnTo>
                  <a:lnTo>
                    <a:pt x="7" y="276"/>
                  </a:lnTo>
                  <a:lnTo>
                    <a:pt x="7" y="276"/>
                  </a:lnTo>
                  <a:lnTo>
                    <a:pt x="7" y="274"/>
                  </a:lnTo>
                  <a:lnTo>
                    <a:pt x="7" y="274"/>
                  </a:lnTo>
                  <a:lnTo>
                    <a:pt x="7" y="271"/>
                  </a:lnTo>
                  <a:lnTo>
                    <a:pt x="7" y="271"/>
                  </a:lnTo>
                  <a:lnTo>
                    <a:pt x="7" y="271"/>
                  </a:lnTo>
                  <a:lnTo>
                    <a:pt x="7" y="271"/>
                  </a:lnTo>
                  <a:lnTo>
                    <a:pt x="7" y="269"/>
                  </a:lnTo>
                  <a:lnTo>
                    <a:pt x="7" y="269"/>
                  </a:lnTo>
                  <a:lnTo>
                    <a:pt x="7" y="269"/>
                  </a:lnTo>
                  <a:lnTo>
                    <a:pt x="7" y="269"/>
                  </a:lnTo>
                  <a:lnTo>
                    <a:pt x="7" y="267"/>
                  </a:lnTo>
                  <a:lnTo>
                    <a:pt x="7" y="267"/>
                  </a:lnTo>
                  <a:lnTo>
                    <a:pt x="7" y="264"/>
                  </a:lnTo>
                  <a:lnTo>
                    <a:pt x="7" y="264"/>
                  </a:lnTo>
                  <a:lnTo>
                    <a:pt x="7" y="264"/>
                  </a:lnTo>
                  <a:lnTo>
                    <a:pt x="7" y="264"/>
                  </a:lnTo>
                  <a:lnTo>
                    <a:pt x="9" y="264"/>
                  </a:lnTo>
                  <a:lnTo>
                    <a:pt x="9" y="264"/>
                  </a:lnTo>
                  <a:lnTo>
                    <a:pt x="9" y="262"/>
                  </a:lnTo>
                  <a:lnTo>
                    <a:pt x="9" y="262"/>
                  </a:lnTo>
                  <a:lnTo>
                    <a:pt x="9" y="262"/>
                  </a:lnTo>
                  <a:lnTo>
                    <a:pt x="9" y="262"/>
                  </a:lnTo>
                  <a:lnTo>
                    <a:pt x="9" y="260"/>
                  </a:lnTo>
                  <a:lnTo>
                    <a:pt x="9" y="260"/>
                  </a:lnTo>
                  <a:lnTo>
                    <a:pt x="9" y="260"/>
                  </a:lnTo>
                  <a:lnTo>
                    <a:pt x="9" y="260"/>
                  </a:lnTo>
                  <a:lnTo>
                    <a:pt x="9" y="255"/>
                  </a:lnTo>
                  <a:lnTo>
                    <a:pt x="9" y="255"/>
                  </a:lnTo>
                  <a:lnTo>
                    <a:pt x="9" y="253"/>
                  </a:lnTo>
                  <a:lnTo>
                    <a:pt x="9" y="253"/>
                  </a:lnTo>
                  <a:lnTo>
                    <a:pt x="9" y="253"/>
                  </a:lnTo>
                  <a:lnTo>
                    <a:pt x="9" y="253"/>
                  </a:lnTo>
                  <a:lnTo>
                    <a:pt x="9" y="250"/>
                  </a:lnTo>
                  <a:lnTo>
                    <a:pt x="9" y="250"/>
                  </a:lnTo>
                  <a:lnTo>
                    <a:pt x="9" y="250"/>
                  </a:lnTo>
                  <a:lnTo>
                    <a:pt x="9" y="250"/>
                  </a:lnTo>
                  <a:lnTo>
                    <a:pt x="12" y="248"/>
                  </a:lnTo>
                  <a:lnTo>
                    <a:pt x="12" y="248"/>
                  </a:lnTo>
                  <a:lnTo>
                    <a:pt x="12" y="248"/>
                  </a:lnTo>
                  <a:lnTo>
                    <a:pt x="12" y="248"/>
                  </a:lnTo>
                  <a:lnTo>
                    <a:pt x="12" y="248"/>
                  </a:lnTo>
                  <a:lnTo>
                    <a:pt x="12" y="248"/>
                  </a:lnTo>
                  <a:lnTo>
                    <a:pt x="14" y="248"/>
                  </a:lnTo>
                  <a:lnTo>
                    <a:pt x="14" y="248"/>
                  </a:lnTo>
                  <a:lnTo>
                    <a:pt x="14" y="248"/>
                  </a:lnTo>
                  <a:lnTo>
                    <a:pt x="14" y="248"/>
                  </a:lnTo>
                  <a:lnTo>
                    <a:pt x="14" y="248"/>
                  </a:lnTo>
                  <a:lnTo>
                    <a:pt x="14" y="248"/>
                  </a:lnTo>
                  <a:lnTo>
                    <a:pt x="16" y="245"/>
                  </a:lnTo>
                  <a:lnTo>
                    <a:pt x="16" y="245"/>
                  </a:lnTo>
                  <a:lnTo>
                    <a:pt x="16" y="245"/>
                  </a:lnTo>
                  <a:lnTo>
                    <a:pt x="16" y="245"/>
                  </a:lnTo>
                  <a:lnTo>
                    <a:pt x="16" y="245"/>
                  </a:lnTo>
                  <a:lnTo>
                    <a:pt x="16" y="245"/>
                  </a:lnTo>
                  <a:lnTo>
                    <a:pt x="16" y="243"/>
                  </a:lnTo>
                  <a:lnTo>
                    <a:pt x="16" y="243"/>
                  </a:lnTo>
                  <a:lnTo>
                    <a:pt x="16" y="243"/>
                  </a:lnTo>
                  <a:lnTo>
                    <a:pt x="16" y="243"/>
                  </a:lnTo>
                  <a:lnTo>
                    <a:pt x="19" y="243"/>
                  </a:lnTo>
                  <a:lnTo>
                    <a:pt x="19" y="243"/>
                  </a:lnTo>
                  <a:lnTo>
                    <a:pt x="19" y="243"/>
                  </a:lnTo>
                  <a:lnTo>
                    <a:pt x="19" y="243"/>
                  </a:lnTo>
                  <a:lnTo>
                    <a:pt x="19" y="245"/>
                  </a:lnTo>
                  <a:lnTo>
                    <a:pt x="19" y="245"/>
                  </a:lnTo>
                  <a:lnTo>
                    <a:pt x="19" y="245"/>
                  </a:lnTo>
                  <a:lnTo>
                    <a:pt x="19" y="245"/>
                  </a:lnTo>
                  <a:lnTo>
                    <a:pt x="19" y="245"/>
                  </a:lnTo>
                  <a:lnTo>
                    <a:pt x="19" y="245"/>
                  </a:lnTo>
                  <a:lnTo>
                    <a:pt x="19" y="245"/>
                  </a:lnTo>
                  <a:lnTo>
                    <a:pt x="19" y="245"/>
                  </a:lnTo>
                  <a:lnTo>
                    <a:pt x="19" y="248"/>
                  </a:lnTo>
                  <a:lnTo>
                    <a:pt x="19" y="248"/>
                  </a:lnTo>
                  <a:lnTo>
                    <a:pt x="19" y="248"/>
                  </a:lnTo>
                  <a:lnTo>
                    <a:pt x="19" y="248"/>
                  </a:lnTo>
                  <a:lnTo>
                    <a:pt x="19" y="248"/>
                  </a:lnTo>
                  <a:lnTo>
                    <a:pt x="19" y="248"/>
                  </a:lnTo>
                  <a:lnTo>
                    <a:pt x="19" y="250"/>
                  </a:lnTo>
                  <a:lnTo>
                    <a:pt x="19" y="250"/>
                  </a:lnTo>
                  <a:lnTo>
                    <a:pt x="19" y="250"/>
                  </a:lnTo>
                  <a:lnTo>
                    <a:pt x="19" y="250"/>
                  </a:lnTo>
                  <a:lnTo>
                    <a:pt x="19" y="250"/>
                  </a:lnTo>
                  <a:lnTo>
                    <a:pt x="19" y="250"/>
                  </a:lnTo>
                  <a:lnTo>
                    <a:pt x="19" y="250"/>
                  </a:lnTo>
                  <a:lnTo>
                    <a:pt x="19" y="250"/>
                  </a:lnTo>
                  <a:lnTo>
                    <a:pt x="19" y="250"/>
                  </a:lnTo>
                  <a:lnTo>
                    <a:pt x="19" y="250"/>
                  </a:lnTo>
                  <a:lnTo>
                    <a:pt x="19" y="248"/>
                  </a:lnTo>
                  <a:lnTo>
                    <a:pt x="19" y="248"/>
                  </a:lnTo>
                  <a:lnTo>
                    <a:pt x="19" y="245"/>
                  </a:lnTo>
                  <a:lnTo>
                    <a:pt x="19" y="245"/>
                  </a:lnTo>
                  <a:lnTo>
                    <a:pt x="19" y="245"/>
                  </a:lnTo>
                  <a:lnTo>
                    <a:pt x="19" y="245"/>
                  </a:lnTo>
                  <a:lnTo>
                    <a:pt x="21" y="243"/>
                  </a:lnTo>
                  <a:lnTo>
                    <a:pt x="21" y="243"/>
                  </a:lnTo>
                  <a:lnTo>
                    <a:pt x="21" y="245"/>
                  </a:lnTo>
                  <a:lnTo>
                    <a:pt x="21" y="245"/>
                  </a:lnTo>
                  <a:lnTo>
                    <a:pt x="21" y="245"/>
                  </a:lnTo>
                  <a:lnTo>
                    <a:pt x="21" y="245"/>
                  </a:lnTo>
                  <a:lnTo>
                    <a:pt x="24" y="248"/>
                  </a:lnTo>
                  <a:lnTo>
                    <a:pt x="24" y="248"/>
                  </a:lnTo>
                  <a:lnTo>
                    <a:pt x="24" y="248"/>
                  </a:lnTo>
                  <a:lnTo>
                    <a:pt x="24" y="248"/>
                  </a:lnTo>
                  <a:lnTo>
                    <a:pt x="24" y="248"/>
                  </a:lnTo>
                  <a:lnTo>
                    <a:pt x="24" y="248"/>
                  </a:lnTo>
                  <a:lnTo>
                    <a:pt x="26" y="250"/>
                  </a:lnTo>
                  <a:lnTo>
                    <a:pt x="26" y="250"/>
                  </a:lnTo>
                  <a:lnTo>
                    <a:pt x="26" y="253"/>
                  </a:lnTo>
                  <a:lnTo>
                    <a:pt x="26" y="253"/>
                  </a:lnTo>
                  <a:lnTo>
                    <a:pt x="26" y="255"/>
                  </a:lnTo>
                  <a:lnTo>
                    <a:pt x="26" y="255"/>
                  </a:lnTo>
                  <a:lnTo>
                    <a:pt x="28" y="253"/>
                  </a:lnTo>
                  <a:lnTo>
                    <a:pt x="28" y="253"/>
                  </a:lnTo>
                  <a:lnTo>
                    <a:pt x="28" y="250"/>
                  </a:lnTo>
                  <a:lnTo>
                    <a:pt x="28" y="250"/>
                  </a:lnTo>
                  <a:lnTo>
                    <a:pt x="31" y="253"/>
                  </a:lnTo>
                  <a:lnTo>
                    <a:pt x="31" y="253"/>
                  </a:lnTo>
                  <a:lnTo>
                    <a:pt x="33" y="250"/>
                  </a:lnTo>
                  <a:lnTo>
                    <a:pt x="33" y="250"/>
                  </a:lnTo>
                  <a:lnTo>
                    <a:pt x="35" y="253"/>
                  </a:lnTo>
                  <a:lnTo>
                    <a:pt x="35" y="253"/>
                  </a:lnTo>
                  <a:lnTo>
                    <a:pt x="35" y="253"/>
                  </a:lnTo>
                  <a:lnTo>
                    <a:pt x="35" y="253"/>
                  </a:lnTo>
                  <a:lnTo>
                    <a:pt x="33" y="250"/>
                  </a:lnTo>
                  <a:lnTo>
                    <a:pt x="33" y="250"/>
                  </a:lnTo>
                  <a:lnTo>
                    <a:pt x="33" y="248"/>
                  </a:lnTo>
                  <a:lnTo>
                    <a:pt x="33" y="248"/>
                  </a:lnTo>
                  <a:lnTo>
                    <a:pt x="31" y="248"/>
                  </a:lnTo>
                  <a:lnTo>
                    <a:pt x="31" y="248"/>
                  </a:lnTo>
                  <a:lnTo>
                    <a:pt x="28" y="248"/>
                  </a:lnTo>
                  <a:lnTo>
                    <a:pt x="28" y="248"/>
                  </a:lnTo>
                  <a:lnTo>
                    <a:pt x="26" y="248"/>
                  </a:lnTo>
                  <a:lnTo>
                    <a:pt x="26" y="248"/>
                  </a:lnTo>
                  <a:lnTo>
                    <a:pt x="28" y="245"/>
                  </a:lnTo>
                  <a:lnTo>
                    <a:pt x="28" y="245"/>
                  </a:lnTo>
                  <a:lnTo>
                    <a:pt x="28" y="245"/>
                  </a:lnTo>
                  <a:lnTo>
                    <a:pt x="28" y="245"/>
                  </a:lnTo>
                  <a:lnTo>
                    <a:pt x="28" y="243"/>
                  </a:lnTo>
                  <a:lnTo>
                    <a:pt x="28" y="243"/>
                  </a:lnTo>
                  <a:lnTo>
                    <a:pt x="28" y="241"/>
                  </a:lnTo>
                  <a:lnTo>
                    <a:pt x="28" y="241"/>
                  </a:lnTo>
                  <a:lnTo>
                    <a:pt x="28" y="241"/>
                  </a:lnTo>
                  <a:lnTo>
                    <a:pt x="28" y="241"/>
                  </a:lnTo>
                  <a:lnTo>
                    <a:pt x="28" y="238"/>
                  </a:lnTo>
                  <a:lnTo>
                    <a:pt x="28" y="238"/>
                  </a:lnTo>
                  <a:lnTo>
                    <a:pt x="26" y="238"/>
                  </a:lnTo>
                  <a:lnTo>
                    <a:pt x="26" y="238"/>
                  </a:lnTo>
                  <a:lnTo>
                    <a:pt x="26" y="241"/>
                  </a:lnTo>
                  <a:lnTo>
                    <a:pt x="26" y="241"/>
                  </a:lnTo>
                  <a:lnTo>
                    <a:pt x="26" y="241"/>
                  </a:lnTo>
                  <a:lnTo>
                    <a:pt x="26" y="241"/>
                  </a:lnTo>
                  <a:lnTo>
                    <a:pt x="24" y="238"/>
                  </a:lnTo>
                  <a:lnTo>
                    <a:pt x="24" y="238"/>
                  </a:lnTo>
                  <a:lnTo>
                    <a:pt x="24" y="238"/>
                  </a:lnTo>
                  <a:lnTo>
                    <a:pt x="24" y="238"/>
                  </a:lnTo>
                  <a:lnTo>
                    <a:pt x="24" y="238"/>
                  </a:lnTo>
                  <a:lnTo>
                    <a:pt x="24" y="238"/>
                  </a:lnTo>
                  <a:lnTo>
                    <a:pt x="21" y="236"/>
                  </a:lnTo>
                  <a:lnTo>
                    <a:pt x="21" y="236"/>
                  </a:lnTo>
                  <a:lnTo>
                    <a:pt x="21" y="238"/>
                  </a:lnTo>
                  <a:lnTo>
                    <a:pt x="21" y="238"/>
                  </a:lnTo>
                  <a:lnTo>
                    <a:pt x="21" y="238"/>
                  </a:lnTo>
                  <a:lnTo>
                    <a:pt x="21" y="238"/>
                  </a:lnTo>
                  <a:lnTo>
                    <a:pt x="19" y="238"/>
                  </a:lnTo>
                  <a:lnTo>
                    <a:pt x="19" y="238"/>
                  </a:lnTo>
                  <a:lnTo>
                    <a:pt x="16" y="241"/>
                  </a:lnTo>
                  <a:lnTo>
                    <a:pt x="16" y="241"/>
                  </a:lnTo>
                  <a:lnTo>
                    <a:pt x="14" y="243"/>
                  </a:lnTo>
                  <a:lnTo>
                    <a:pt x="14" y="243"/>
                  </a:lnTo>
                  <a:lnTo>
                    <a:pt x="12" y="243"/>
                  </a:lnTo>
                  <a:lnTo>
                    <a:pt x="12" y="243"/>
                  </a:lnTo>
                  <a:lnTo>
                    <a:pt x="12" y="245"/>
                  </a:lnTo>
                  <a:lnTo>
                    <a:pt x="12" y="245"/>
                  </a:lnTo>
                  <a:lnTo>
                    <a:pt x="14" y="245"/>
                  </a:lnTo>
                  <a:lnTo>
                    <a:pt x="14" y="245"/>
                  </a:lnTo>
                  <a:lnTo>
                    <a:pt x="12" y="248"/>
                  </a:lnTo>
                  <a:lnTo>
                    <a:pt x="12" y="248"/>
                  </a:lnTo>
                  <a:lnTo>
                    <a:pt x="12" y="248"/>
                  </a:lnTo>
                  <a:lnTo>
                    <a:pt x="12" y="248"/>
                  </a:lnTo>
                  <a:lnTo>
                    <a:pt x="12" y="248"/>
                  </a:lnTo>
                  <a:lnTo>
                    <a:pt x="12" y="248"/>
                  </a:lnTo>
                  <a:lnTo>
                    <a:pt x="12" y="245"/>
                  </a:lnTo>
                  <a:lnTo>
                    <a:pt x="12" y="245"/>
                  </a:lnTo>
                  <a:lnTo>
                    <a:pt x="12" y="245"/>
                  </a:lnTo>
                  <a:lnTo>
                    <a:pt x="12" y="245"/>
                  </a:lnTo>
                  <a:lnTo>
                    <a:pt x="12" y="245"/>
                  </a:lnTo>
                  <a:lnTo>
                    <a:pt x="12" y="245"/>
                  </a:lnTo>
                  <a:lnTo>
                    <a:pt x="9" y="243"/>
                  </a:lnTo>
                  <a:lnTo>
                    <a:pt x="9" y="243"/>
                  </a:lnTo>
                  <a:lnTo>
                    <a:pt x="9" y="243"/>
                  </a:lnTo>
                  <a:lnTo>
                    <a:pt x="9" y="243"/>
                  </a:lnTo>
                  <a:lnTo>
                    <a:pt x="12" y="241"/>
                  </a:lnTo>
                  <a:lnTo>
                    <a:pt x="12" y="241"/>
                  </a:lnTo>
                  <a:lnTo>
                    <a:pt x="12" y="238"/>
                  </a:lnTo>
                  <a:lnTo>
                    <a:pt x="12" y="238"/>
                  </a:lnTo>
                  <a:lnTo>
                    <a:pt x="12" y="236"/>
                  </a:lnTo>
                  <a:lnTo>
                    <a:pt x="12" y="236"/>
                  </a:lnTo>
                  <a:lnTo>
                    <a:pt x="12" y="234"/>
                  </a:lnTo>
                  <a:lnTo>
                    <a:pt x="12" y="234"/>
                  </a:lnTo>
                  <a:lnTo>
                    <a:pt x="12" y="231"/>
                  </a:lnTo>
                  <a:lnTo>
                    <a:pt x="12" y="231"/>
                  </a:lnTo>
                  <a:lnTo>
                    <a:pt x="12" y="229"/>
                  </a:lnTo>
                  <a:lnTo>
                    <a:pt x="12" y="229"/>
                  </a:lnTo>
                  <a:lnTo>
                    <a:pt x="12" y="227"/>
                  </a:lnTo>
                  <a:lnTo>
                    <a:pt x="12" y="227"/>
                  </a:lnTo>
                  <a:lnTo>
                    <a:pt x="12" y="224"/>
                  </a:lnTo>
                  <a:lnTo>
                    <a:pt x="12" y="224"/>
                  </a:lnTo>
                  <a:lnTo>
                    <a:pt x="12" y="222"/>
                  </a:lnTo>
                  <a:lnTo>
                    <a:pt x="12" y="222"/>
                  </a:lnTo>
                  <a:lnTo>
                    <a:pt x="12" y="217"/>
                  </a:lnTo>
                  <a:lnTo>
                    <a:pt x="12" y="217"/>
                  </a:lnTo>
                  <a:lnTo>
                    <a:pt x="12" y="215"/>
                  </a:lnTo>
                  <a:lnTo>
                    <a:pt x="12" y="215"/>
                  </a:lnTo>
                  <a:lnTo>
                    <a:pt x="12" y="215"/>
                  </a:lnTo>
                  <a:lnTo>
                    <a:pt x="12" y="215"/>
                  </a:lnTo>
                  <a:lnTo>
                    <a:pt x="12" y="212"/>
                  </a:lnTo>
                  <a:lnTo>
                    <a:pt x="12" y="212"/>
                  </a:lnTo>
                  <a:lnTo>
                    <a:pt x="12" y="212"/>
                  </a:lnTo>
                  <a:lnTo>
                    <a:pt x="12" y="212"/>
                  </a:lnTo>
                  <a:lnTo>
                    <a:pt x="12" y="210"/>
                  </a:lnTo>
                  <a:lnTo>
                    <a:pt x="12" y="210"/>
                  </a:lnTo>
                  <a:lnTo>
                    <a:pt x="12" y="208"/>
                  </a:lnTo>
                  <a:lnTo>
                    <a:pt x="12" y="208"/>
                  </a:lnTo>
                  <a:lnTo>
                    <a:pt x="12" y="205"/>
                  </a:lnTo>
                  <a:lnTo>
                    <a:pt x="12" y="205"/>
                  </a:lnTo>
                  <a:lnTo>
                    <a:pt x="12" y="203"/>
                  </a:lnTo>
                  <a:lnTo>
                    <a:pt x="12" y="203"/>
                  </a:lnTo>
                  <a:lnTo>
                    <a:pt x="14" y="203"/>
                  </a:lnTo>
                  <a:lnTo>
                    <a:pt x="14" y="203"/>
                  </a:lnTo>
                  <a:lnTo>
                    <a:pt x="14" y="201"/>
                  </a:lnTo>
                  <a:lnTo>
                    <a:pt x="14" y="201"/>
                  </a:lnTo>
                  <a:lnTo>
                    <a:pt x="14" y="198"/>
                  </a:lnTo>
                  <a:lnTo>
                    <a:pt x="14" y="198"/>
                  </a:lnTo>
                  <a:lnTo>
                    <a:pt x="14" y="196"/>
                  </a:lnTo>
                  <a:lnTo>
                    <a:pt x="14" y="196"/>
                  </a:lnTo>
                  <a:lnTo>
                    <a:pt x="14" y="193"/>
                  </a:lnTo>
                  <a:lnTo>
                    <a:pt x="14" y="193"/>
                  </a:lnTo>
                  <a:lnTo>
                    <a:pt x="14" y="191"/>
                  </a:lnTo>
                  <a:lnTo>
                    <a:pt x="14" y="191"/>
                  </a:lnTo>
                  <a:lnTo>
                    <a:pt x="14" y="189"/>
                  </a:lnTo>
                  <a:lnTo>
                    <a:pt x="14" y="189"/>
                  </a:lnTo>
                  <a:lnTo>
                    <a:pt x="14" y="186"/>
                  </a:lnTo>
                  <a:lnTo>
                    <a:pt x="14" y="186"/>
                  </a:lnTo>
                  <a:lnTo>
                    <a:pt x="14" y="184"/>
                  </a:lnTo>
                  <a:lnTo>
                    <a:pt x="14" y="184"/>
                  </a:lnTo>
                  <a:lnTo>
                    <a:pt x="14" y="182"/>
                  </a:lnTo>
                  <a:lnTo>
                    <a:pt x="14" y="182"/>
                  </a:lnTo>
                  <a:lnTo>
                    <a:pt x="16" y="179"/>
                  </a:lnTo>
                  <a:lnTo>
                    <a:pt x="16" y="179"/>
                  </a:lnTo>
                  <a:lnTo>
                    <a:pt x="16" y="179"/>
                  </a:lnTo>
                  <a:lnTo>
                    <a:pt x="16" y="179"/>
                  </a:lnTo>
                  <a:lnTo>
                    <a:pt x="16" y="177"/>
                  </a:lnTo>
                  <a:lnTo>
                    <a:pt x="16" y="177"/>
                  </a:lnTo>
                  <a:lnTo>
                    <a:pt x="16" y="177"/>
                  </a:lnTo>
                  <a:lnTo>
                    <a:pt x="16" y="177"/>
                  </a:lnTo>
                  <a:lnTo>
                    <a:pt x="16" y="175"/>
                  </a:lnTo>
                  <a:lnTo>
                    <a:pt x="16" y="175"/>
                  </a:lnTo>
                  <a:lnTo>
                    <a:pt x="16" y="172"/>
                  </a:lnTo>
                  <a:lnTo>
                    <a:pt x="16" y="172"/>
                  </a:lnTo>
                  <a:lnTo>
                    <a:pt x="16" y="172"/>
                  </a:lnTo>
                  <a:lnTo>
                    <a:pt x="16" y="172"/>
                  </a:lnTo>
                  <a:lnTo>
                    <a:pt x="19" y="172"/>
                  </a:lnTo>
                  <a:lnTo>
                    <a:pt x="19" y="172"/>
                  </a:lnTo>
                  <a:lnTo>
                    <a:pt x="19" y="170"/>
                  </a:lnTo>
                  <a:lnTo>
                    <a:pt x="19" y="170"/>
                  </a:lnTo>
                  <a:lnTo>
                    <a:pt x="21" y="167"/>
                  </a:lnTo>
                  <a:lnTo>
                    <a:pt x="21" y="167"/>
                  </a:lnTo>
                  <a:lnTo>
                    <a:pt x="24" y="167"/>
                  </a:lnTo>
                  <a:lnTo>
                    <a:pt x="24" y="167"/>
                  </a:lnTo>
                  <a:lnTo>
                    <a:pt x="24" y="170"/>
                  </a:lnTo>
                  <a:lnTo>
                    <a:pt x="24" y="170"/>
                  </a:lnTo>
                  <a:lnTo>
                    <a:pt x="24" y="170"/>
                  </a:lnTo>
                  <a:lnTo>
                    <a:pt x="24" y="170"/>
                  </a:lnTo>
                  <a:lnTo>
                    <a:pt x="24" y="170"/>
                  </a:lnTo>
                  <a:lnTo>
                    <a:pt x="24" y="170"/>
                  </a:lnTo>
                  <a:lnTo>
                    <a:pt x="24" y="172"/>
                  </a:lnTo>
                  <a:lnTo>
                    <a:pt x="24" y="172"/>
                  </a:lnTo>
                  <a:lnTo>
                    <a:pt x="24" y="172"/>
                  </a:lnTo>
                  <a:lnTo>
                    <a:pt x="24" y="172"/>
                  </a:lnTo>
                  <a:lnTo>
                    <a:pt x="26" y="172"/>
                  </a:lnTo>
                  <a:lnTo>
                    <a:pt x="26" y="172"/>
                  </a:lnTo>
                  <a:lnTo>
                    <a:pt x="26" y="172"/>
                  </a:lnTo>
                  <a:lnTo>
                    <a:pt x="26" y="172"/>
                  </a:lnTo>
                  <a:lnTo>
                    <a:pt x="28" y="172"/>
                  </a:lnTo>
                  <a:lnTo>
                    <a:pt x="28" y="172"/>
                  </a:lnTo>
                  <a:lnTo>
                    <a:pt x="28" y="172"/>
                  </a:lnTo>
                  <a:lnTo>
                    <a:pt x="28" y="172"/>
                  </a:lnTo>
                  <a:lnTo>
                    <a:pt x="28" y="172"/>
                  </a:lnTo>
                  <a:lnTo>
                    <a:pt x="28" y="172"/>
                  </a:lnTo>
                  <a:lnTo>
                    <a:pt x="28" y="172"/>
                  </a:lnTo>
                  <a:lnTo>
                    <a:pt x="28" y="172"/>
                  </a:lnTo>
                  <a:lnTo>
                    <a:pt x="28" y="172"/>
                  </a:lnTo>
                  <a:lnTo>
                    <a:pt x="28" y="172"/>
                  </a:lnTo>
                  <a:lnTo>
                    <a:pt x="26" y="175"/>
                  </a:lnTo>
                  <a:lnTo>
                    <a:pt x="26" y="175"/>
                  </a:lnTo>
                  <a:lnTo>
                    <a:pt x="26" y="175"/>
                  </a:lnTo>
                  <a:lnTo>
                    <a:pt x="26" y="175"/>
                  </a:lnTo>
                  <a:lnTo>
                    <a:pt x="26" y="175"/>
                  </a:lnTo>
                  <a:lnTo>
                    <a:pt x="26" y="175"/>
                  </a:lnTo>
                  <a:lnTo>
                    <a:pt x="26" y="177"/>
                  </a:lnTo>
                  <a:lnTo>
                    <a:pt x="26" y="177"/>
                  </a:lnTo>
                  <a:lnTo>
                    <a:pt x="24" y="179"/>
                  </a:lnTo>
                  <a:lnTo>
                    <a:pt x="24" y="179"/>
                  </a:lnTo>
                  <a:lnTo>
                    <a:pt x="24" y="179"/>
                  </a:lnTo>
                  <a:lnTo>
                    <a:pt x="24" y="179"/>
                  </a:lnTo>
                  <a:lnTo>
                    <a:pt x="24" y="179"/>
                  </a:lnTo>
                  <a:lnTo>
                    <a:pt x="24" y="179"/>
                  </a:lnTo>
                  <a:lnTo>
                    <a:pt x="24" y="179"/>
                  </a:lnTo>
                  <a:lnTo>
                    <a:pt x="24" y="179"/>
                  </a:lnTo>
                  <a:lnTo>
                    <a:pt x="26" y="179"/>
                  </a:lnTo>
                  <a:lnTo>
                    <a:pt x="26" y="179"/>
                  </a:lnTo>
                  <a:lnTo>
                    <a:pt x="26" y="179"/>
                  </a:lnTo>
                  <a:lnTo>
                    <a:pt x="26" y="179"/>
                  </a:lnTo>
                  <a:lnTo>
                    <a:pt x="26" y="179"/>
                  </a:lnTo>
                  <a:lnTo>
                    <a:pt x="26" y="179"/>
                  </a:lnTo>
                  <a:lnTo>
                    <a:pt x="26" y="179"/>
                  </a:lnTo>
                  <a:lnTo>
                    <a:pt x="26" y="179"/>
                  </a:lnTo>
                  <a:lnTo>
                    <a:pt x="26" y="179"/>
                  </a:lnTo>
                  <a:lnTo>
                    <a:pt x="26" y="179"/>
                  </a:lnTo>
                  <a:lnTo>
                    <a:pt x="26" y="179"/>
                  </a:lnTo>
                  <a:lnTo>
                    <a:pt x="26" y="179"/>
                  </a:lnTo>
                  <a:lnTo>
                    <a:pt x="26" y="179"/>
                  </a:lnTo>
                  <a:lnTo>
                    <a:pt x="26" y="179"/>
                  </a:lnTo>
                  <a:lnTo>
                    <a:pt x="26" y="177"/>
                  </a:lnTo>
                  <a:lnTo>
                    <a:pt x="26" y="177"/>
                  </a:lnTo>
                  <a:lnTo>
                    <a:pt x="28" y="177"/>
                  </a:lnTo>
                  <a:lnTo>
                    <a:pt x="28" y="177"/>
                  </a:lnTo>
                  <a:lnTo>
                    <a:pt x="28" y="177"/>
                  </a:lnTo>
                  <a:lnTo>
                    <a:pt x="28" y="177"/>
                  </a:lnTo>
                  <a:lnTo>
                    <a:pt x="28" y="175"/>
                  </a:lnTo>
                  <a:lnTo>
                    <a:pt x="28" y="175"/>
                  </a:lnTo>
                  <a:lnTo>
                    <a:pt x="28" y="175"/>
                  </a:lnTo>
                  <a:lnTo>
                    <a:pt x="28" y="175"/>
                  </a:lnTo>
                  <a:lnTo>
                    <a:pt x="31" y="175"/>
                  </a:lnTo>
                  <a:lnTo>
                    <a:pt x="31" y="175"/>
                  </a:lnTo>
                  <a:lnTo>
                    <a:pt x="31" y="175"/>
                  </a:lnTo>
                  <a:lnTo>
                    <a:pt x="31" y="175"/>
                  </a:lnTo>
                  <a:lnTo>
                    <a:pt x="31" y="177"/>
                  </a:lnTo>
                  <a:lnTo>
                    <a:pt x="31" y="177"/>
                  </a:lnTo>
                  <a:lnTo>
                    <a:pt x="31" y="179"/>
                  </a:lnTo>
                  <a:lnTo>
                    <a:pt x="31" y="179"/>
                  </a:lnTo>
                  <a:lnTo>
                    <a:pt x="28" y="182"/>
                  </a:lnTo>
                  <a:lnTo>
                    <a:pt x="28" y="182"/>
                  </a:lnTo>
                  <a:lnTo>
                    <a:pt x="28" y="182"/>
                  </a:lnTo>
                  <a:lnTo>
                    <a:pt x="28" y="182"/>
                  </a:lnTo>
                  <a:lnTo>
                    <a:pt x="28" y="184"/>
                  </a:lnTo>
                  <a:lnTo>
                    <a:pt x="28" y="184"/>
                  </a:lnTo>
                  <a:lnTo>
                    <a:pt x="31" y="186"/>
                  </a:lnTo>
                  <a:lnTo>
                    <a:pt x="31" y="186"/>
                  </a:lnTo>
                  <a:lnTo>
                    <a:pt x="33" y="186"/>
                  </a:lnTo>
                  <a:lnTo>
                    <a:pt x="33" y="186"/>
                  </a:lnTo>
                  <a:lnTo>
                    <a:pt x="35" y="186"/>
                  </a:lnTo>
                  <a:lnTo>
                    <a:pt x="35" y="186"/>
                  </a:lnTo>
                  <a:lnTo>
                    <a:pt x="35" y="186"/>
                  </a:lnTo>
                  <a:lnTo>
                    <a:pt x="35" y="186"/>
                  </a:lnTo>
                  <a:lnTo>
                    <a:pt x="38" y="186"/>
                  </a:lnTo>
                  <a:lnTo>
                    <a:pt x="38" y="186"/>
                  </a:lnTo>
                  <a:lnTo>
                    <a:pt x="40" y="189"/>
                  </a:lnTo>
                  <a:lnTo>
                    <a:pt x="40" y="189"/>
                  </a:lnTo>
                  <a:lnTo>
                    <a:pt x="40" y="189"/>
                  </a:lnTo>
                  <a:lnTo>
                    <a:pt x="40" y="189"/>
                  </a:lnTo>
                  <a:lnTo>
                    <a:pt x="42" y="189"/>
                  </a:lnTo>
                  <a:lnTo>
                    <a:pt x="42" y="189"/>
                  </a:lnTo>
                  <a:lnTo>
                    <a:pt x="45" y="189"/>
                  </a:lnTo>
                  <a:lnTo>
                    <a:pt x="45" y="189"/>
                  </a:lnTo>
                  <a:lnTo>
                    <a:pt x="47" y="189"/>
                  </a:lnTo>
                  <a:lnTo>
                    <a:pt x="47" y="189"/>
                  </a:lnTo>
                  <a:lnTo>
                    <a:pt x="50" y="186"/>
                  </a:lnTo>
                  <a:lnTo>
                    <a:pt x="50" y="186"/>
                  </a:lnTo>
                  <a:lnTo>
                    <a:pt x="50" y="184"/>
                  </a:lnTo>
                  <a:lnTo>
                    <a:pt x="50" y="184"/>
                  </a:lnTo>
                  <a:lnTo>
                    <a:pt x="50" y="184"/>
                  </a:lnTo>
                  <a:lnTo>
                    <a:pt x="50" y="184"/>
                  </a:lnTo>
                  <a:lnTo>
                    <a:pt x="52" y="184"/>
                  </a:lnTo>
                  <a:lnTo>
                    <a:pt x="52" y="184"/>
                  </a:lnTo>
                  <a:lnTo>
                    <a:pt x="50" y="182"/>
                  </a:lnTo>
                  <a:lnTo>
                    <a:pt x="50" y="182"/>
                  </a:lnTo>
                  <a:lnTo>
                    <a:pt x="50" y="182"/>
                  </a:lnTo>
                  <a:lnTo>
                    <a:pt x="50" y="182"/>
                  </a:lnTo>
                  <a:lnTo>
                    <a:pt x="50" y="184"/>
                  </a:lnTo>
                  <a:lnTo>
                    <a:pt x="50" y="184"/>
                  </a:lnTo>
                  <a:lnTo>
                    <a:pt x="47" y="184"/>
                  </a:lnTo>
                  <a:lnTo>
                    <a:pt x="47" y="184"/>
                  </a:lnTo>
                  <a:lnTo>
                    <a:pt x="47" y="186"/>
                  </a:lnTo>
                  <a:lnTo>
                    <a:pt x="47" y="186"/>
                  </a:lnTo>
                  <a:lnTo>
                    <a:pt x="47" y="186"/>
                  </a:lnTo>
                  <a:lnTo>
                    <a:pt x="47" y="186"/>
                  </a:lnTo>
                  <a:lnTo>
                    <a:pt x="45" y="189"/>
                  </a:lnTo>
                  <a:lnTo>
                    <a:pt x="45" y="189"/>
                  </a:lnTo>
                  <a:lnTo>
                    <a:pt x="42" y="189"/>
                  </a:lnTo>
                  <a:lnTo>
                    <a:pt x="42" y="189"/>
                  </a:lnTo>
                  <a:lnTo>
                    <a:pt x="40" y="186"/>
                  </a:lnTo>
                  <a:lnTo>
                    <a:pt x="40" y="186"/>
                  </a:lnTo>
                  <a:lnTo>
                    <a:pt x="38" y="184"/>
                  </a:lnTo>
                  <a:lnTo>
                    <a:pt x="38" y="184"/>
                  </a:lnTo>
                  <a:lnTo>
                    <a:pt x="35" y="184"/>
                  </a:lnTo>
                  <a:lnTo>
                    <a:pt x="35" y="184"/>
                  </a:lnTo>
                  <a:lnTo>
                    <a:pt x="33" y="184"/>
                  </a:lnTo>
                  <a:lnTo>
                    <a:pt x="33" y="184"/>
                  </a:lnTo>
                  <a:lnTo>
                    <a:pt x="31" y="184"/>
                  </a:lnTo>
                  <a:lnTo>
                    <a:pt x="31" y="184"/>
                  </a:lnTo>
                  <a:lnTo>
                    <a:pt x="31" y="184"/>
                  </a:lnTo>
                  <a:lnTo>
                    <a:pt x="31" y="184"/>
                  </a:lnTo>
                  <a:lnTo>
                    <a:pt x="31" y="182"/>
                  </a:lnTo>
                  <a:lnTo>
                    <a:pt x="31" y="182"/>
                  </a:lnTo>
                  <a:lnTo>
                    <a:pt x="31" y="182"/>
                  </a:lnTo>
                  <a:lnTo>
                    <a:pt x="31" y="182"/>
                  </a:lnTo>
                  <a:lnTo>
                    <a:pt x="31" y="179"/>
                  </a:lnTo>
                  <a:lnTo>
                    <a:pt x="31" y="179"/>
                  </a:lnTo>
                  <a:lnTo>
                    <a:pt x="33" y="179"/>
                  </a:lnTo>
                  <a:lnTo>
                    <a:pt x="33" y="179"/>
                  </a:lnTo>
                  <a:lnTo>
                    <a:pt x="33" y="177"/>
                  </a:lnTo>
                  <a:lnTo>
                    <a:pt x="33" y="177"/>
                  </a:lnTo>
                  <a:lnTo>
                    <a:pt x="33" y="177"/>
                  </a:lnTo>
                  <a:lnTo>
                    <a:pt x="33" y="177"/>
                  </a:lnTo>
                  <a:lnTo>
                    <a:pt x="33" y="175"/>
                  </a:lnTo>
                  <a:lnTo>
                    <a:pt x="33" y="175"/>
                  </a:lnTo>
                  <a:lnTo>
                    <a:pt x="33" y="175"/>
                  </a:lnTo>
                  <a:lnTo>
                    <a:pt x="33" y="175"/>
                  </a:lnTo>
                  <a:lnTo>
                    <a:pt x="33" y="172"/>
                  </a:lnTo>
                  <a:lnTo>
                    <a:pt x="33" y="172"/>
                  </a:lnTo>
                  <a:lnTo>
                    <a:pt x="35" y="172"/>
                  </a:lnTo>
                  <a:lnTo>
                    <a:pt x="35" y="172"/>
                  </a:lnTo>
                  <a:lnTo>
                    <a:pt x="35" y="170"/>
                  </a:lnTo>
                  <a:lnTo>
                    <a:pt x="35" y="170"/>
                  </a:lnTo>
                  <a:lnTo>
                    <a:pt x="35" y="170"/>
                  </a:lnTo>
                  <a:lnTo>
                    <a:pt x="35" y="170"/>
                  </a:lnTo>
                  <a:lnTo>
                    <a:pt x="33" y="167"/>
                  </a:lnTo>
                  <a:lnTo>
                    <a:pt x="33" y="167"/>
                  </a:lnTo>
                  <a:lnTo>
                    <a:pt x="31" y="165"/>
                  </a:lnTo>
                  <a:lnTo>
                    <a:pt x="31" y="165"/>
                  </a:lnTo>
                  <a:lnTo>
                    <a:pt x="28" y="165"/>
                  </a:lnTo>
                  <a:lnTo>
                    <a:pt x="28" y="165"/>
                  </a:lnTo>
                  <a:lnTo>
                    <a:pt x="26" y="167"/>
                  </a:lnTo>
                  <a:lnTo>
                    <a:pt x="26" y="167"/>
                  </a:lnTo>
                  <a:lnTo>
                    <a:pt x="26" y="167"/>
                  </a:lnTo>
                  <a:lnTo>
                    <a:pt x="26" y="167"/>
                  </a:lnTo>
                  <a:lnTo>
                    <a:pt x="24" y="165"/>
                  </a:lnTo>
                  <a:lnTo>
                    <a:pt x="24" y="165"/>
                  </a:lnTo>
                  <a:lnTo>
                    <a:pt x="21" y="165"/>
                  </a:lnTo>
                  <a:lnTo>
                    <a:pt x="21" y="165"/>
                  </a:lnTo>
                  <a:lnTo>
                    <a:pt x="21" y="165"/>
                  </a:lnTo>
                  <a:lnTo>
                    <a:pt x="21" y="165"/>
                  </a:lnTo>
                  <a:lnTo>
                    <a:pt x="21" y="165"/>
                  </a:lnTo>
                  <a:lnTo>
                    <a:pt x="21" y="165"/>
                  </a:lnTo>
                  <a:lnTo>
                    <a:pt x="19" y="167"/>
                  </a:lnTo>
                  <a:lnTo>
                    <a:pt x="19" y="167"/>
                  </a:lnTo>
                  <a:lnTo>
                    <a:pt x="19" y="167"/>
                  </a:lnTo>
                  <a:lnTo>
                    <a:pt x="19" y="167"/>
                  </a:lnTo>
                  <a:lnTo>
                    <a:pt x="19" y="167"/>
                  </a:lnTo>
                  <a:lnTo>
                    <a:pt x="19" y="167"/>
                  </a:lnTo>
                  <a:lnTo>
                    <a:pt x="19" y="167"/>
                  </a:lnTo>
                  <a:lnTo>
                    <a:pt x="19" y="167"/>
                  </a:lnTo>
                  <a:lnTo>
                    <a:pt x="16" y="167"/>
                  </a:lnTo>
                  <a:lnTo>
                    <a:pt x="16" y="167"/>
                  </a:lnTo>
                  <a:lnTo>
                    <a:pt x="16" y="167"/>
                  </a:lnTo>
                  <a:lnTo>
                    <a:pt x="16" y="167"/>
                  </a:lnTo>
                  <a:lnTo>
                    <a:pt x="16" y="167"/>
                  </a:lnTo>
                  <a:lnTo>
                    <a:pt x="16" y="167"/>
                  </a:lnTo>
                  <a:lnTo>
                    <a:pt x="16" y="167"/>
                  </a:lnTo>
                  <a:lnTo>
                    <a:pt x="16" y="167"/>
                  </a:lnTo>
                  <a:lnTo>
                    <a:pt x="16" y="167"/>
                  </a:lnTo>
                  <a:lnTo>
                    <a:pt x="16" y="167"/>
                  </a:lnTo>
                  <a:lnTo>
                    <a:pt x="16" y="165"/>
                  </a:lnTo>
                  <a:lnTo>
                    <a:pt x="16" y="165"/>
                  </a:lnTo>
                  <a:lnTo>
                    <a:pt x="16" y="163"/>
                  </a:lnTo>
                  <a:lnTo>
                    <a:pt x="16" y="163"/>
                  </a:lnTo>
                  <a:lnTo>
                    <a:pt x="16" y="163"/>
                  </a:lnTo>
                  <a:lnTo>
                    <a:pt x="16" y="163"/>
                  </a:lnTo>
                  <a:lnTo>
                    <a:pt x="16" y="160"/>
                  </a:lnTo>
                  <a:lnTo>
                    <a:pt x="16" y="160"/>
                  </a:lnTo>
                  <a:lnTo>
                    <a:pt x="16" y="160"/>
                  </a:lnTo>
                  <a:lnTo>
                    <a:pt x="16" y="160"/>
                  </a:lnTo>
                  <a:lnTo>
                    <a:pt x="19" y="158"/>
                  </a:lnTo>
                  <a:lnTo>
                    <a:pt x="19" y="158"/>
                  </a:lnTo>
                  <a:lnTo>
                    <a:pt x="19" y="156"/>
                  </a:lnTo>
                  <a:lnTo>
                    <a:pt x="19" y="156"/>
                  </a:lnTo>
                  <a:lnTo>
                    <a:pt x="19" y="153"/>
                  </a:lnTo>
                  <a:lnTo>
                    <a:pt x="19" y="153"/>
                  </a:lnTo>
                  <a:lnTo>
                    <a:pt x="19" y="153"/>
                  </a:lnTo>
                  <a:lnTo>
                    <a:pt x="19" y="153"/>
                  </a:lnTo>
                  <a:lnTo>
                    <a:pt x="19" y="153"/>
                  </a:lnTo>
                  <a:lnTo>
                    <a:pt x="19" y="153"/>
                  </a:lnTo>
                  <a:lnTo>
                    <a:pt x="19" y="151"/>
                  </a:lnTo>
                  <a:lnTo>
                    <a:pt x="19" y="151"/>
                  </a:lnTo>
                  <a:lnTo>
                    <a:pt x="19" y="151"/>
                  </a:lnTo>
                  <a:lnTo>
                    <a:pt x="19" y="151"/>
                  </a:lnTo>
                  <a:lnTo>
                    <a:pt x="19" y="149"/>
                  </a:lnTo>
                  <a:lnTo>
                    <a:pt x="19" y="149"/>
                  </a:lnTo>
                  <a:lnTo>
                    <a:pt x="16" y="149"/>
                  </a:lnTo>
                  <a:lnTo>
                    <a:pt x="16" y="149"/>
                  </a:lnTo>
                  <a:lnTo>
                    <a:pt x="16" y="149"/>
                  </a:lnTo>
                  <a:lnTo>
                    <a:pt x="16" y="149"/>
                  </a:lnTo>
                  <a:lnTo>
                    <a:pt x="16" y="149"/>
                  </a:lnTo>
                  <a:lnTo>
                    <a:pt x="16" y="149"/>
                  </a:lnTo>
                  <a:lnTo>
                    <a:pt x="14" y="149"/>
                  </a:lnTo>
                  <a:lnTo>
                    <a:pt x="14" y="149"/>
                  </a:lnTo>
                  <a:lnTo>
                    <a:pt x="14" y="149"/>
                  </a:lnTo>
                  <a:lnTo>
                    <a:pt x="14" y="149"/>
                  </a:lnTo>
                  <a:lnTo>
                    <a:pt x="14" y="149"/>
                  </a:lnTo>
                  <a:lnTo>
                    <a:pt x="14" y="149"/>
                  </a:lnTo>
                  <a:lnTo>
                    <a:pt x="12" y="149"/>
                  </a:lnTo>
                  <a:lnTo>
                    <a:pt x="12" y="149"/>
                  </a:lnTo>
                  <a:lnTo>
                    <a:pt x="12" y="146"/>
                  </a:lnTo>
                  <a:lnTo>
                    <a:pt x="12" y="146"/>
                  </a:lnTo>
                  <a:lnTo>
                    <a:pt x="12" y="146"/>
                  </a:lnTo>
                  <a:lnTo>
                    <a:pt x="12" y="146"/>
                  </a:lnTo>
                  <a:lnTo>
                    <a:pt x="14" y="146"/>
                  </a:lnTo>
                  <a:lnTo>
                    <a:pt x="14" y="146"/>
                  </a:lnTo>
                  <a:lnTo>
                    <a:pt x="14" y="146"/>
                  </a:lnTo>
                  <a:lnTo>
                    <a:pt x="14" y="146"/>
                  </a:lnTo>
                  <a:lnTo>
                    <a:pt x="14" y="146"/>
                  </a:lnTo>
                  <a:lnTo>
                    <a:pt x="14" y="146"/>
                  </a:lnTo>
                  <a:lnTo>
                    <a:pt x="14" y="144"/>
                  </a:lnTo>
                  <a:lnTo>
                    <a:pt x="14" y="144"/>
                  </a:lnTo>
                  <a:lnTo>
                    <a:pt x="16" y="141"/>
                  </a:lnTo>
                  <a:lnTo>
                    <a:pt x="16" y="141"/>
                  </a:lnTo>
                  <a:lnTo>
                    <a:pt x="16" y="137"/>
                  </a:lnTo>
                  <a:lnTo>
                    <a:pt x="16" y="137"/>
                  </a:lnTo>
                  <a:lnTo>
                    <a:pt x="16" y="134"/>
                  </a:lnTo>
                  <a:lnTo>
                    <a:pt x="16" y="134"/>
                  </a:lnTo>
                  <a:lnTo>
                    <a:pt x="19" y="130"/>
                  </a:lnTo>
                  <a:lnTo>
                    <a:pt x="19" y="130"/>
                  </a:lnTo>
                  <a:lnTo>
                    <a:pt x="19" y="127"/>
                  </a:lnTo>
                  <a:lnTo>
                    <a:pt x="19" y="127"/>
                  </a:lnTo>
                  <a:lnTo>
                    <a:pt x="19" y="125"/>
                  </a:lnTo>
                  <a:lnTo>
                    <a:pt x="19" y="125"/>
                  </a:lnTo>
                  <a:lnTo>
                    <a:pt x="19" y="123"/>
                  </a:lnTo>
                  <a:lnTo>
                    <a:pt x="19" y="123"/>
                  </a:lnTo>
                  <a:lnTo>
                    <a:pt x="19" y="123"/>
                  </a:lnTo>
                  <a:lnTo>
                    <a:pt x="19" y="123"/>
                  </a:lnTo>
                  <a:lnTo>
                    <a:pt x="16" y="120"/>
                  </a:lnTo>
                  <a:lnTo>
                    <a:pt x="16" y="120"/>
                  </a:lnTo>
                  <a:lnTo>
                    <a:pt x="16" y="120"/>
                  </a:lnTo>
                  <a:lnTo>
                    <a:pt x="16" y="120"/>
                  </a:lnTo>
                  <a:lnTo>
                    <a:pt x="16" y="120"/>
                  </a:lnTo>
                  <a:lnTo>
                    <a:pt x="16" y="120"/>
                  </a:lnTo>
                  <a:lnTo>
                    <a:pt x="16" y="118"/>
                  </a:lnTo>
                  <a:lnTo>
                    <a:pt x="16" y="118"/>
                  </a:lnTo>
                  <a:lnTo>
                    <a:pt x="16" y="118"/>
                  </a:lnTo>
                  <a:lnTo>
                    <a:pt x="16" y="118"/>
                  </a:lnTo>
                  <a:lnTo>
                    <a:pt x="16" y="118"/>
                  </a:lnTo>
                  <a:lnTo>
                    <a:pt x="16" y="118"/>
                  </a:lnTo>
                  <a:lnTo>
                    <a:pt x="16" y="115"/>
                  </a:lnTo>
                  <a:lnTo>
                    <a:pt x="16" y="115"/>
                  </a:lnTo>
                  <a:lnTo>
                    <a:pt x="16" y="115"/>
                  </a:lnTo>
                  <a:lnTo>
                    <a:pt x="16" y="115"/>
                  </a:lnTo>
                  <a:lnTo>
                    <a:pt x="16" y="113"/>
                  </a:lnTo>
                  <a:lnTo>
                    <a:pt x="16" y="113"/>
                  </a:lnTo>
                  <a:lnTo>
                    <a:pt x="16" y="111"/>
                  </a:lnTo>
                  <a:lnTo>
                    <a:pt x="16" y="111"/>
                  </a:lnTo>
                  <a:lnTo>
                    <a:pt x="16" y="111"/>
                  </a:lnTo>
                  <a:lnTo>
                    <a:pt x="16" y="111"/>
                  </a:lnTo>
                  <a:lnTo>
                    <a:pt x="14" y="111"/>
                  </a:lnTo>
                  <a:lnTo>
                    <a:pt x="14" y="111"/>
                  </a:lnTo>
                  <a:lnTo>
                    <a:pt x="14" y="111"/>
                  </a:lnTo>
                  <a:lnTo>
                    <a:pt x="14" y="111"/>
                  </a:lnTo>
                  <a:lnTo>
                    <a:pt x="14" y="108"/>
                  </a:lnTo>
                  <a:lnTo>
                    <a:pt x="14" y="108"/>
                  </a:lnTo>
                  <a:lnTo>
                    <a:pt x="14" y="106"/>
                  </a:lnTo>
                  <a:lnTo>
                    <a:pt x="14" y="106"/>
                  </a:lnTo>
                  <a:lnTo>
                    <a:pt x="14" y="106"/>
                  </a:lnTo>
                  <a:lnTo>
                    <a:pt x="14" y="106"/>
                  </a:lnTo>
                  <a:lnTo>
                    <a:pt x="14" y="106"/>
                  </a:lnTo>
                  <a:lnTo>
                    <a:pt x="14" y="106"/>
                  </a:lnTo>
                  <a:lnTo>
                    <a:pt x="14" y="104"/>
                  </a:lnTo>
                  <a:lnTo>
                    <a:pt x="14" y="104"/>
                  </a:lnTo>
                  <a:lnTo>
                    <a:pt x="14" y="104"/>
                  </a:lnTo>
                  <a:lnTo>
                    <a:pt x="14" y="104"/>
                  </a:lnTo>
                  <a:lnTo>
                    <a:pt x="14" y="104"/>
                  </a:lnTo>
                  <a:lnTo>
                    <a:pt x="14" y="104"/>
                  </a:lnTo>
                  <a:lnTo>
                    <a:pt x="14" y="104"/>
                  </a:lnTo>
                  <a:lnTo>
                    <a:pt x="14" y="104"/>
                  </a:lnTo>
                  <a:lnTo>
                    <a:pt x="16" y="104"/>
                  </a:lnTo>
                  <a:lnTo>
                    <a:pt x="16" y="104"/>
                  </a:lnTo>
                  <a:lnTo>
                    <a:pt x="16" y="101"/>
                  </a:lnTo>
                  <a:lnTo>
                    <a:pt x="16" y="101"/>
                  </a:lnTo>
                  <a:lnTo>
                    <a:pt x="16" y="101"/>
                  </a:lnTo>
                  <a:lnTo>
                    <a:pt x="16" y="101"/>
                  </a:lnTo>
                  <a:lnTo>
                    <a:pt x="14" y="101"/>
                  </a:lnTo>
                  <a:lnTo>
                    <a:pt x="14" y="101"/>
                  </a:lnTo>
                  <a:lnTo>
                    <a:pt x="14" y="101"/>
                  </a:lnTo>
                  <a:lnTo>
                    <a:pt x="14" y="101"/>
                  </a:lnTo>
                  <a:lnTo>
                    <a:pt x="14" y="101"/>
                  </a:lnTo>
                  <a:lnTo>
                    <a:pt x="14" y="101"/>
                  </a:lnTo>
                  <a:lnTo>
                    <a:pt x="14" y="101"/>
                  </a:lnTo>
                  <a:lnTo>
                    <a:pt x="14" y="101"/>
                  </a:lnTo>
                  <a:lnTo>
                    <a:pt x="14" y="101"/>
                  </a:lnTo>
                  <a:lnTo>
                    <a:pt x="14" y="101"/>
                  </a:lnTo>
                  <a:lnTo>
                    <a:pt x="14" y="99"/>
                  </a:lnTo>
                  <a:lnTo>
                    <a:pt x="14" y="99"/>
                  </a:lnTo>
                  <a:lnTo>
                    <a:pt x="14" y="99"/>
                  </a:lnTo>
                  <a:lnTo>
                    <a:pt x="14" y="99"/>
                  </a:lnTo>
                  <a:lnTo>
                    <a:pt x="14" y="99"/>
                  </a:lnTo>
                  <a:lnTo>
                    <a:pt x="14" y="99"/>
                  </a:lnTo>
                  <a:lnTo>
                    <a:pt x="14" y="99"/>
                  </a:lnTo>
                  <a:lnTo>
                    <a:pt x="14" y="99"/>
                  </a:lnTo>
                  <a:lnTo>
                    <a:pt x="14" y="97"/>
                  </a:lnTo>
                  <a:lnTo>
                    <a:pt x="14" y="97"/>
                  </a:lnTo>
                  <a:lnTo>
                    <a:pt x="14" y="97"/>
                  </a:lnTo>
                  <a:lnTo>
                    <a:pt x="14" y="97"/>
                  </a:lnTo>
                  <a:lnTo>
                    <a:pt x="16" y="97"/>
                  </a:lnTo>
                  <a:lnTo>
                    <a:pt x="16" y="97"/>
                  </a:lnTo>
                  <a:lnTo>
                    <a:pt x="16" y="97"/>
                  </a:lnTo>
                  <a:lnTo>
                    <a:pt x="16" y="97"/>
                  </a:lnTo>
                  <a:lnTo>
                    <a:pt x="16" y="97"/>
                  </a:lnTo>
                  <a:lnTo>
                    <a:pt x="16" y="97"/>
                  </a:lnTo>
                  <a:lnTo>
                    <a:pt x="16" y="94"/>
                  </a:lnTo>
                  <a:lnTo>
                    <a:pt x="16" y="94"/>
                  </a:lnTo>
                  <a:lnTo>
                    <a:pt x="16" y="94"/>
                  </a:lnTo>
                  <a:lnTo>
                    <a:pt x="16" y="94"/>
                  </a:lnTo>
                  <a:lnTo>
                    <a:pt x="16" y="92"/>
                  </a:lnTo>
                  <a:lnTo>
                    <a:pt x="16" y="92"/>
                  </a:lnTo>
                  <a:lnTo>
                    <a:pt x="16" y="92"/>
                  </a:lnTo>
                  <a:lnTo>
                    <a:pt x="16" y="92"/>
                  </a:lnTo>
                  <a:lnTo>
                    <a:pt x="16" y="92"/>
                  </a:lnTo>
                  <a:lnTo>
                    <a:pt x="16" y="92"/>
                  </a:lnTo>
                  <a:lnTo>
                    <a:pt x="16" y="92"/>
                  </a:lnTo>
                  <a:lnTo>
                    <a:pt x="16" y="92"/>
                  </a:lnTo>
                  <a:lnTo>
                    <a:pt x="16" y="92"/>
                  </a:lnTo>
                  <a:lnTo>
                    <a:pt x="16" y="92"/>
                  </a:lnTo>
                  <a:lnTo>
                    <a:pt x="16" y="89"/>
                  </a:lnTo>
                  <a:lnTo>
                    <a:pt x="16" y="89"/>
                  </a:lnTo>
                  <a:lnTo>
                    <a:pt x="16" y="89"/>
                  </a:lnTo>
                  <a:lnTo>
                    <a:pt x="16" y="89"/>
                  </a:lnTo>
                  <a:lnTo>
                    <a:pt x="16" y="89"/>
                  </a:lnTo>
                  <a:lnTo>
                    <a:pt x="16" y="89"/>
                  </a:lnTo>
                  <a:lnTo>
                    <a:pt x="16" y="89"/>
                  </a:lnTo>
                  <a:lnTo>
                    <a:pt x="16" y="89"/>
                  </a:lnTo>
                  <a:lnTo>
                    <a:pt x="16" y="87"/>
                  </a:lnTo>
                  <a:lnTo>
                    <a:pt x="16" y="87"/>
                  </a:lnTo>
                  <a:lnTo>
                    <a:pt x="16" y="87"/>
                  </a:lnTo>
                  <a:lnTo>
                    <a:pt x="16" y="87"/>
                  </a:lnTo>
                  <a:lnTo>
                    <a:pt x="16" y="87"/>
                  </a:lnTo>
                  <a:lnTo>
                    <a:pt x="16" y="87"/>
                  </a:lnTo>
                  <a:lnTo>
                    <a:pt x="16" y="85"/>
                  </a:lnTo>
                  <a:lnTo>
                    <a:pt x="16" y="85"/>
                  </a:lnTo>
                  <a:lnTo>
                    <a:pt x="16" y="85"/>
                  </a:lnTo>
                  <a:lnTo>
                    <a:pt x="16" y="85"/>
                  </a:lnTo>
                  <a:lnTo>
                    <a:pt x="16" y="85"/>
                  </a:lnTo>
                  <a:lnTo>
                    <a:pt x="16" y="85"/>
                  </a:lnTo>
                  <a:lnTo>
                    <a:pt x="16" y="85"/>
                  </a:lnTo>
                  <a:lnTo>
                    <a:pt x="16" y="85"/>
                  </a:lnTo>
                  <a:lnTo>
                    <a:pt x="19" y="85"/>
                  </a:lnTo>
                  <a:lnTo>
                    <a:pt x="19" y="85"/>
                  </a:lnTo>
                  <a:lnTo>
                    <a:pt x="19" y="85"/>
                  </a:lnTo>
                  <a:lnTo>
                    <a:pt x="19" y="85"/>
                  </a:lnTo>
                  <a:lnTo>
                    <a:pt x="19" y="85"/>
                  </a:lnTo>
                  <a:lnTo>
                    <a:pt x="19" y="85"/>
                  </a:lnTo>
                  <a:lnTo>
                    <a:pt x="19" y="85"/>
                  </a:lnTo>
                  <a:lnTo>
                    <a:pt x="19" y="85"/>
                  </a:lnTo>
                  <a:lnTo>
                    <a:pt x="19" y="82"/>
                  </a:lnTo>
                  <a:lnTo>
                    <a:pt x="19" y="82"/>
                  </a:lnTo>
                  <a:lnTo>
                    <a:pt x="19" y="82"/>
                  </a:lnTo>
                  <a:lnTo>
                    <a:pt x="19" y="82"/>
                  </a:lnTo>
                  <a:lnTo>
                    <a:pt x="19" y="82"/>
                  </a:lnTo>
                  <a:lnTo>
                    <a:pt x="19" y="82"/>
                  </a:lnTo>
                  <a:lnTo>
                    <a:pt x="21" y="80"/>
                  </a:lnTo>
                  <a:lnTo>
                    <a:pt x="21" y="80"/>
                  </a:lnTo>
                  <a:lnTo>
                    <a:pt x="21" y="80"/>
                  </a:lnTo>
                  <a:lnTo>
                    <a:pt x="21" y="80"/>
                  </a:lnTo>
                  <a:lnTo>
                    <a:pt x="21" y="78"/>
                  </a:lnTo>
                  <a:lnTo>
                    <a:pt x="21" y="78"/>
                  </a:lnTo>
                  <a:lnTo>
                    <a:pt x="24" y="73"/>
                  </a:lnTo>
                  <a:lnTo>
                    <a:pt x="24" y="73"/>
                  </a:lnTo>
                  <a:lnTo>
                    <a:pt x="24" y="71"/>
                  </a:lnTo>
                  <a:lnTo>
                    <a:pt x="24" y="71"/>
                  </a:lnTo>
                  <a:lnTo>
                    <a:pt x="26" y="66"/>
                  </a:lnTo>
                  <a:lnTo>
                    <a:pt x="26" y="66"/>
                  </a:lnTo>
                  <a:lnTo>
                    <a:pt x="26" y="66"/>
                  </a:lnTo>
                  <a:lnTo>
                    <a:pt x="26" y="66"/>
                  </a:lnTo>
                  <a:lnTo>
                    <a:pt x="26" y="64"/>
                  </a:lnTo>
                  <a:lnTo>
                    <a:pt x="26" y="64"/>
                  </a:lnTo>
                  <a:lnTo>
                    <a:pt x="26" y="61"/>
                  </a:lnTo>
                  <a:lnTo>
                    <a:pt x="26" y="61"/>
                  </a:lnTo>
                  <a:lnTo>
                    <a:pt x="26" y="59"/>
                  </a:lnTo>
                  <a:lnTo>
                    <a:pt x="26" y="59"/>
                  </a:lnTo>
                  <a:lnTo>
                    <a:pt x="26" y="59"/>
                  </a:lnTo>
                  <a:lnTo>
                    <a:pt x="26" y="59"/>
                  </a:lnTo>
                  <a:lnTo>
                    <a:pt x="26" y="56"/>
                  </a:lnTo>
                  <a:lnTo>
                    <a:pt x="26" y="56"/>
                  </a:lnTo>
                  <a:lnTo>
                    <a:pt x="26" y="54"/>
                  </a:lnTo>
                  <a:lnTo>
                    <a:pt x="26" y="54"/>
                  </a:lnTo>
                  <a:lnTo>
                    <a:pt x="26" y="54"/>
                  </a:lnTo>
                  <a:lnTo>
                    <a:pt x="26" y="54"/>
                  </a:lnTo>
                  <a:lnTo>
                    <a:pt x="28" y="52"/>
                  </a:lnTo>
                  <a:lnTo>
                    <a:pt x="28" y="52"/>
                  </a:lnTo>
                  <a:lnTo>
                    <a:pt x="28" y="49"/>
                  </a:lnTo>
                  <a:lnTo>
                    <a:pt x="28" y="49"/>
                  </a:lnTo>
                  <a:lnTo>
                    <a:pt x="28" y="47"/>
                  </a:lnTo>
                  <a:lnTo>
                    <a:pt x="28" y="47"/>
                  </a:lnTo>
                  <a:lnTo>
                    <a:pt x="31" y="49"/>
                  </a:lnTo>
                  <a:lnTo>
                    <a:pt x="31" y="49"/>
                  </a:lnTo>
                  <a:lnTo>
                    <a:pt x="31" y="49"/>
                  </a:lnTo>
                  <a:lnTo>
                    <a:pt x="31" y="49"/>
                  </a:lnTo>
                  <a:lnTo>
                    <a:pt x="28" y="49"/>
                  </a:lnTo>
                  <a:lnTo>
                    <a:pt x="28" y="49"/>
                  </a:lnTo>
                  <a:lnTo>
                    <a:pt x="28" y="52"/>
                  </a:lnTo>
                  <a:lnTo>
                    <a:pt x="28" y="52"/>
                  </a:lnTo>
                  <a:lnTo>
                    <a:pt x="28" y="52"/>
                  </a:lnTo>
                  <a:lnTo>
                    <a:pt x="28" y="52"/>
                  </a:lnTo>
                  <a:lnTo>
                    <a:pt x="28" y="54"/>
                  </a:lnTo>
                  <a:lnTo>
                    <a:pt x="28" y="54"/>
                  </a:lnTo>
                  <a:lnTo>
                    <a:pt x="28" y="56"/>
                  </a:lnTo>
                  <a:lnTo>
                    <a:pt x="28" y="56"/>
                  </a:lnTo>
                  <a:lnTo>
                    <a:pt x="28" y="59"/>
                  </a:lnTo>
                  <a:lnTo>
                    <a:pt x="28" y="59"/>
                  </a:lnTo>
                  <a:lnTo>
                    <a:pt x="28" y="61"/>
                  </a:lnTo>
                  <a:lnTo>
                    <a:pt x="28" y="61"/>
                  </a:lnTo>
                  <a:lnTo>
                    <a:pt x="28" y="61"/>
                  </a:lnTo>
                  <a:lnTo>
                    <a:pt x="28" y="61"/>
                  </a:lnTo>
                  <a:lnTo>
                    <a:pt x="28" y="61"/>
                  </a:lnTo>
                  <a:lnTo>
                    <a:pt x="28" y="61"/>
                  </a:lnTo>
                  <a:lnTo>
                    <a:pt x="28" y="61"/>
                  </a:lnTo>
                  <a:lnTo>
                    <a:pt x="28" y="61"/>
                  </a:lnTo>
                  <a:lnTo>
                    <a:pt x="31" y="59"/>
                  </a:lnTo>
                  <a:lnTo>
                    <a:pt x="31" y="59"/>
                  </a:lnTo>
                  <a:lnTo>
                    <a:pt x="31" y="59"/>
                  </a:lnTo>
                  <a:lnTo>
                    <a:pt x="31" y="59"/>
                  </a:lnTo>
                  <a:lnTo>
                    <a:pt x="31" y="59"/>
                  </a:lnTo>
                  <a:lnTo>
                    <a:pt x="31" y="59"/>
                  </a:lnTo>
                  <a:lnTo>
                    <a:pt x="33" y="59"/>
                  </a:lnTo>
                  <a:lnTo>
                    <a:pt x="33" y="59"/>
                  </a:lnTo>
                  <a:lnTo>
                    <a:pt x="33" y="59"/>
                  </a:lnTo>
                  <a:lnTo>
                    <a:pt x="33" y="59"/>
                  </a:lnTo>
                  <a:lnTo>
                    <a:pt x="33" y="56"/>
                  </a:lnTo>
                  <a:lnTo>
                    <a:pt x="33" y="56"/>
                  </a:lnTo>
                  <a:lnTo>
                    <a:pt x="33" y="56"/>
                  </a:lnTo>
                  <a:lnTo>
                    <a:pt x="33" y="56"/>
                  </a:lnTo>
                  <a:lnTo>
                    <a:pt x="33" y="56"/>
                  </a:lnTo>
                  <a:lnTo>
                    <a:pt x="33" y="56"/>
                  </a:lnTo>
                  <a:lnTo>
                    <a:pt x="33" y="54"/>
                  </a:lnTo>
                  <a:lnTo>
                    <a:pt x="33" y="54"/>
                  </a:lnTo>
                  <a:lnTo>
                    <a:pt x="35" y="54"/>
                  </a:lnTo>
                  <a:lnTo>
                    <a:pt x="35" y="54"/>
                  </a:lnTo>
                  <a:lnTo>
                    <a:pt x="33" y="52"/>
                  </a:lnTo>
                  <a:lnTo>
                    <a:pt x="33" y="52"/>
                  </a:lnTo>
                  <a:lnTo>
                    <a:pt x="33" y="52"/>
                  </a:lnTo>
                  <a:lnTo>
                    <a:pt x="33" y="52"/>
                  </a:lnTo>
                  <a:lnTo>
                    <a:pt x="33" y="52"/>
                  </a:lnTo>
                  <a:lnTo>
                    <a:pt x="33" y="52"/>
                  </a:lnTo>
                  <a:lnTo>
                    <a:pt x="33" y="54"/>
                  </a:lnTo>
                  <a:lnTo>
                    <a:pt x="33" y="54"/>
                  </a:lnTo>
                  <a:lnTo>
                    <a:pt x="31" y="52"/>
                  </a:lnTo>
                  <a:lnTo>
                    <a:pt x="31" y="52"/>
                  </a:lnTo>
                  <a:lnTo>
                    <a:pt x="31" y="52"/>
                  </a:lnTo>
                  <a:lnTo>
                    <a:pt x="31" y="52"/>
                  </a:lnTo>
                  <a:lnTo>
                    <a:pt x="31" y="52"/>
                  </a:lnTo>
                  <a:lnTo>
                    <a:pt x="31" y="52"/>
                  </a:lnTo>
                  <a:lnTo>
                    <a:pt x="31" y="49"/>
                  </a:lnTo>
                  <a:lnTo>
                    <a:pt x="31" y="49"/>
                  </a:lnTo>
                  <a:lnTo>
                    <a:pt x="31" y="49"/>
                  </a:lnTo>
                  <a:lnTo>
                    <a:pt x="31" y="49"/>
                  </a:lnTo>
                  <a:lnTo>
                    <a:pt x="31" y="49"/>
                  </a:lnTo>
                  <a:lnTo>
                    <a:pt x="31" y="49"/>
                  </a:lnTo>
                  <a:lnTo>
                    <a:pt x="31" y="49"/>
                  </a:lnTo>
                  <a:lnTo>
                    <a:pt x="31" y="49"/>
                  </a:lnTo>
                  <a:lnTo>
                    <a:pt x="33" y="49"/>
                  </a:lnTo>
                  <a:lnTo>
                    <a:pt x="33" y="49"/>
                  </a:lnTo>
                  <a:lnTo>
                    <a:pt x="33" y="47"/>
                  </a:lnTo>
                  <a:lnTo>
                    <a:pt x="33" y="47"/>
                  </a:lnTo>
                  <a:lnTo>
                    <a:pt x="31" y="47"/>
                  </a:lnTo>
                  <a:lnTo>
                    <a:pt x="31" y="47"/>
                  </a:lnTo>
                  <a:lnTo>
                    <a:pt x="31" y="47"/>
                  </a:lnTo>
                  <a:lnTo>
                    <a:pt x="31" y="47"/>
                  </a:lnTo>
                  <a:lnTo>
                    <a:pt x="31" y="47"/>
                  </a:lnTo>
                  <a:lnTo>
                    <a:pt x="31" y="47"/>
                  </a:lnTo>
                  <a:lnTo>
                    <a:pt x="28" y="47"/>
                  </a:lnTo>
                  <a:lnTo>
                    <a:pt x="28" y="47"/>
                  </a:lnTo>
                  <a:lnTo>
                    <a:pt x="28" y="47"/>
                  </a:lnTo>
                  <a:lnTo>
                    <a:pt x="28" y="47"/>
                  </a:lnTo>
                  <a:lnTo>
                    <a:pt x="28" y="45"/>
                  </a:lnTo>
                  <a:lnTo>
                    <a:pt x="28" y="45"/>
                  </a:lnTo>
                  <a:lnTo>
                    <a:pt x="28" y="42"/>
                  </a:lnTo>
                  <a:lnTo>
                    <a:pt x="28" y="42"/>
                  </a:lnTo>
                  <a:lnTo>
                    <a:pt x="28" y="40"/>
                  </a:lnTo>
                  <a:lnTo>
                    <a:pt x="28" y="40"/>
                  </a:lnTo>
                  <a:lnTo>
                    <a:pt x="31" y="38"/>
                  </a:lnTo>
                  <a:lnTo>
                    <a:pt x="31" y="38"/>
                  </a:lnTo>
                  <a:lnTo>
                    <a:pt x="31" y="35"/>
                  </a:lnTo>
                  <a:lnTo>
                    <a:pt x="31" y="35"/>
                  </a:lnTo>
                  <a:lnTo>
                    <a:pt x="31" y="35"/>
                  </a:lnTo>
                  <a:lnTo>
                    <a:pt x="31" y="35"/>
                  </a:lnTo>
                  <a:lnTo>
                    <a:pt x="31" y="35"/>
                  </a:lnTo>
                  <a:lnTo>
                    <a:pt x="31" y="35"/>
                  </a:lnTo>
                  <a:lnTo>
                    <a:pt x="31" y="33"/>
                  </a:lnTo>
                  <a:lnTo>
                    <a:pt x="31" y="33"/>
                  </a:lnTo>
                  <a:lnTo>
                    <a:pt x="31" y="33"/>
                  </a:lnTo>
                  <a:lnTo>
                    <a:pt x="31" y="33"/>
                  </a:lnTo>
                  <a:lnTo>
                    <a:pt x="31" y="33"/>
                  </a:lnTo>
                  <a:lnTo>
                    <a:pt x="31" y="33"/>
                  </a:lnTo>
                  <a:lnTo>
                    <a:pt x="31" y="30"/>
                  </a:lnTo>
                  <a:lnTo>
                    <a:pt x="31" y="30"/>
                  </a:lnTo>
                  <a:lnTo>
                    <a:pt x="31" y="30"/>
                  </a:lnTo>
                  <a:lnTo>
                    <a:pt x="31" y="30"/>
                  </a:lnTo>
                  <a:lnTo>
                    <a:pt x="31" y="28"/>
                  </a:lnTo>
                  <a:lnTo>
                    <a:pt x="31" y="28"/>
                  </a:lnTo>
                  <a:lnTo>
                    <a:pt x="31" y="28"/>
                  </a:lnTo>
                  <a:lnTo>
                    <a:pt x="31" y="28"/>
                  </a:lnTo>
                  <a:lnTo>
                    <a:pt x="31" y="23"/>
                  </a:lnTo>
                  <a:lnTo>
                    <a:pt x="31" y="23"/>
                  </a:lnTo>
                  <a:lnTo>
                    <a:pt x="33" y="21"/>
                  </a:lnTo>
                  <a:lnTo>
                    <a:pt x="33" y="21"/>
                  </a:lnTo>
                  <a:lnTo>
                    <a:pt x="33" y="19"/>
                  </a:lnTo>
                  <a:lnTo>
                    <a:pt x="33" y="19"/>
                  </a:lnTo>
                  <a:lnTo>
                    <a:pt x="33" y="12"/>
                  </a:lnTo>
                  <a:lnTo>
                    <a:pt x="33" y="12"/>
                  </a:lnTo>
                  <a:lnTo>
                    <a:pt x="33" y="12"/>
                  </a:lnTo>
                  <a:lnTo>
                    <a:pt x="33" y="12"/>
                  </a:lnTo>
                  <a:lnTo>
                    <a:pt x="33" y="9"/>
                  </a:lnTo>
                  <a:lnTo>
                    <a:pt x="33" y="9"/>
                  </a:lnTo>
                  <a:lnTo>
                    <a:pt x="33" y="9"/>
                  </a:lnTo>
                  <a:lnTo>
                    <a:pt x="33" y="9"/>
                  </a:lnTo>
                  <a:lnTo>
                    <a:pt x="33" y="7"/>
                  </a:lnTo>
                  <a:lnTo>
                    <a:pt x="33" y="7"/>
                  </a:lnTo>
                  <a:lnTo>
                    <a:pt x="33" y="7"/>
                  </a:lnTo>
                  <a:lnTo>
                    <a:pt x="33" y="7"/>
                  </a:lnTo>
                  <a:lnTo>
                    <a:pt x="33" y="7"/>
                  </a:lnTo>
                  <a:lnTo>
                    <a:pt x="33" y="7"/>
                  </a:lnTo>
                  <a:lnTo>
                    <a:pt x="33" y="7"/>
                  </a:lnTo>
                  <a:lnTo>
                    <a:pt x="33" y="7"/>
                  </a:lnTo>
                  <a:lnTo>
                    <a:pt x="33" y="4"/>
                  </a:lnTo>
                  <a:lnTo>
                    <a:pt x="33" y="4"/>
                  </a:lnTo>
                  <a:lnTo>
                    <a:pt x="33" y="4"/>
                  </a:lnTo>
                  <a:lnTo>
                    <a:pt x="33" y="4"/>
                  </a:lnTo>
                  <a:lnTo>
                    <a:pt x="33" y="4"/>
                  </a:lnTo>
                  <a:lnTo>
                    <a:pt x="33" y="4"/>
                  </a:lnTo>
                  <a:lnTo>
                    <a:pt x="33" y="4"/>
                  </a:lnTo>
                  <a:lnTo>
                    <a:pt x="33" y="4"/>
                  </a:lnTo>
                  <a:lnTo>
                    <a:pt x="35" y="2"/>
                  </a:lnTo>
                  <a:lnTo>
                    <a:pt x="35" y="2"/>
                  </a:lnTo>
                  <a:lnTo>
                    <a:pt x="33" y="2"/>
                  </a:lnTo>
                  <a:lnTo>
                    <a:pt x="33" y="2"/>
                  </a:lnTo>
                  <a:lnTo>
                    <a:pt x="33" y="2"/>
                  </a:lnTo>
                  <a:lnTo>
                    <a:pt x="33" y="2"/>
                  </a:lnTo>
                  <a:lnTo>
                    <a:pt x="33" y="0"/>
                  </a:lnTo>
                  <a:lnTo>
                    <a:pt x="33" y="0"/>
                  </a:lnTo>
                  <a:lnTo>
                    <a:pt x="33" y="0"/>
                  </a:lnTo>
                  <a:lnTo>
                    <a:pt x="33" y="0"/>
                  </a:lnTo>
                  <a:lnTo>
                    <a:pt x="35" y="0"/>
                  </a:lnTo>
                  <a:lnTo>
                    <a:pt x="35" y="0"/>
                  </a:lnTo>
                  <a:lnTo>
                    <a:pt x="35" y="2"/>
                  </a:lnTo>
                  <a:lnTo>
                    <a:pt x="35" y="2"/>
                  </a:lnTo>
                  <a:lnTo>
                    <a:pt x="38" y="2"/>
                  </a:lnTo>
                  <a:lnTo>
                    <a:pt x="38" y="2"/>
                  </a:lnTo>
                  <a:lnTo>
                    <a:pt x="38" y="2"/>
                  </a:lnTo>
                  <a:lnTo>
                    <a:pt x="38" y="2"/>
                  </a:lnTo>
                  <a:lnTo>
                    <a:pt x="38" y="4"/>
                  </a:lnTo>
                  <a:lnTo>
                    <a:pt x="38" y="4"/>
                  </a:lnTo>
                  <a:lnTo>
                    <a:pt x="40" y="4"/>
                  </a:lnTo>
                  <a:lnTo>
                    <a:pt x="40" y="4"/>
                  </a:lnTo>
                  <a:lnTo>
                    <a:pt x="40" y="4"/>
                  </a:lnTo>
                  <a:lnTo>
                    <a:pt x="40" y="4"/>
                  </a:lnTo>
                  <a:lnTo>
                    <a:pt x="40" y="7"/>
                  </a:lnTo>
                  <a:lnTo>
                    <a:pt x="40" y="7"/>
                  </a:lnTo>
                  <a:lnTo>
                    <a:pt x="40" y="7"/>
                  </a:lnTo>
                  <a:lnTo>
                    <a:pt x="40" y="7"/>
                  </a:lnTo>
                  <a:lnTo>
                    <a:pt x="40" y="7"/>
                  </a:lnTo>
                  <a:lnTo>
                    <a:pt x="40" y="7"/>
                  </a:lnTo>
                  <a:lnTo>
                    <a:pt x="42" y="7"/>
                  </a:lnTo>
                  <a:lnTo>
                    <a:pt x="42" y="7"/>
                  </a:lnTo>
                  <a:lnTo>
                    <a:pt x="45" y="7"/>
                  </a:lnTo>
                  <a:lnTo>
                    <a:pt x="45" y="7"/>
                  </a:lnTo>
                  <a:lnTo>
                    <a:pt x="42" y="7"/>
                  </a:lnTo>
                  <a:lnTo>
                    <a:pt x="42" y="7"/>
                  </a:lnTo>
                  <a:lnTo>
                    <a:pt x="42" y="4"/>
                  </a:lnTo>
                  <a:lnTo>
                    <a:pt x="42" y="4"/>
                  </a:lnTo>
                  <a:lnTo>
                    <a:pt x="40" y="4"/>
                  </a:lnTo>
                  <a:lnTo>
                    <a:pt x="40" y="4"/>
                  </a:lnTo>
                  <a:lnTo>
                    <a:pt x="40" y="2"/>
                  </a:lnTo>
                  <a:lnTo>
                    <a:pt x="40" y="2"/>
                  </a:lnTo>
                  <a:lnTo>
                    <a:pt x="40" y="2"/>
                  </a:lnTo>
                  <a:lnTo>
                    <a:pt x="40" y="2"/>
                  </a:lnTo>
                  <a:lnTo>
                    <a:pt x="40" y="2"/>
                  </a:lnTo>
                  <a:lnTo>
                    <a:pt x="40" y="2"/>
                  </a:lnTo>
                  <a:lnTo>
                    <a:pt x="38" y="2"/>
                  </a:lnTo>
                  <a:lnTo>
                    <a:pt x="38" y="2"/>
                  </a:lnTo>
                  <a:lnTo>
                    <a:pt x="38" y="2"/>
                  </a:lnTo>
                  <a:lnTo>
                    <a:pt x="38" y="2"/>
                  </a:lnTo>
                  <a:lnTo>
                    <a:pt x="38" y="0"/>
                  </a:lnTo>
                  <a:lnTo>
                    <a:pt x="38" y="0"/>
                  </a:lnTo>
                  <a:lnTo>
                    <a:pt x="35" y="0"/>
                  </a:lnTo>
                  <a:lnTo>
                    <a:pt x="35" y="0"/>
                  </a:lnTo>
                  <a:lnTo>
                    <a:pt x="47" y="0"/>
                  </a:lnTo>
                  <a:lnTo>
                    <a:pt x="47" y="0"/>
                  </a:lnTo>
                  <a:lnTo>
                    <a:pt x="50" y="0"/>
                  </a:lnTo>
                  <a:lnTo>
                    <a:pt x="50" y="0"/>
                  </a:lnTo>
                  <a:lnTo>
                    <a:pt x="78" y="0"/>
                  </a:lnTo>
                  <a:lnTo>
                    <a:pt x="78" y="0"/>
                  </a:lnTo>
                  <a:lnTo>
                    <a:pt x="83" y="0"/>
                  </a:lnTo>
                  <a:lnTo>
                    <a:pt x="83" y="0"/>
                  </a:lnTo>
                  <a:lnTo>
                    <a:pt x="90" y="0"/>
                  </a:lnTo>
                  <a:lnTo>
                    <a:pt x="90" y="0"/>
                  </a:lnTo>
                  <a:lnTo>
                    <a:pt x="94" y="0"/>
                  </a:lnTo>
                  <a:lnTo>
                    <a:pt x="94" y="0"/>
                  </a:lnTo>
                  <a:lnTo>
                    <a:pt x="120" y="0"/>
                  </a:lnTo>
                  <a:lnTo>
                    <a:pt x="120" y="0"/>
                  </a:lnTo>
                  <a:lnTo>
                    <a:pt x="120" y="0"/>
                  </a:lnTo>
                  <a:lnTo>
                    <a:pt x="120" y="0"/>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4" name="Freeform 843"/>
            <p:cNvSpPr>
              <a:spLocks/>
            </p:cNvSpPr>
            <p:nvPr/>
          </p:nvSpPr>
          <p:spPr bwMode="auto">
            <a:xfrm>
              <a:off x="3213" y="1696"/>
              <a:ext cx="761" cy="719"/>
            </a:xfrm>
            <a:custGeom>
              <a:avLst/>
              <a:gdLst/>
              <a:ahLst/>
              <a:cxnLst>
                <a:cxn ang="0">
                  <a:pos x="366" y="2"/>
                </a:cxn>
                <a:cxn ang="0">
                  <a:pos x="376" y="14"/>
                </a:cxn>
                <a:cxn ang="0">
                  <a:pos x="388" y="9"/>
                </a:cxn>
                <a:cxn ang="0">
                  <a:pos x="390" y="4"/>
                </a:cxn>
                <a:cxn ang="0">
                  <a:pos x="395" y="4"/>
                </a:cxn>
                <a:cxn ang="0">
                  <a:pos x="404" y="9"/>
                </a:cxn>
                <a:cxn ang="0">
                  <a:pos x="414" y="11"/>
                </a:cxn>
                <a:cxn ang="0">
                  <a:pos x="418" y="14"/>
                </a:cxn>
                <a:cxn ang="0">
                  <a:pos x="423" y="16"/>
                </a:cxn>
                <a:cxn ang="0">
                  <a:pos x="432" y="16"/>
                </a:cxn>
                <a:cxn ang="0">
                  <a:pos x="435" y="23"/>
                </a:cxn>
                <a:cxn ang="0">
                  <a:pos x="435" y="30"/>
                </a:cxn>
                <a:cxn ang="0">
                  <a:pos x="435" y="40"/>
                </a:cxn>
                <a:cxn ang="0">
                  <a:pos x="437" y="52"/>
                </a:cxn>
                <a:cxn ang="0">
                  <a:pos x="432" y="54"/>
                </a:cxn>
                <a:cxn ang="0">
                  <a:pos x="423" y="52"/>
                </a:cxn>
                <a:cxn ang="0">
                  <a:pos x="416" y="54"/>
                </a:cxn>
                <a:cxn ang="0">
                  <a:pos x="411" y="63"/>
                </a:cxn>
                <a:cxn ang="0">
                  <a:pos x="411" y="70"/>
                </a:cxn>
                <a:cxn ang="0">
                  <a:pos x="416" y="78"/>
                </a:cxn>
                <a:cxn ang="0">
                  <a:pos x="421" y="89"/>
                </a:cxn>
                <a:cxn ang="0">
                  <a:pos x="418" y="101"/>
                </a:cxn>
                <a:cxn ang="0">
                  <a:pos x="406" y="101"/>
                </a:cxn>
                <a:cxn ang="0">
                  <a:pos x="397" y="101"/>
                </a:cxn>
                <a:cxn ang="0">
                  <a:pos x="392" y="104"/>
                </a:cxn>
                <a:cxn ang="0">
                  <a:pos x="381" y="108"/>
                </a:cxn>
                <a:cxn ang="0">
                  <a:pos x="371" y="111"/>
                </a:cxn>
                <a:cxn ang="0">
                  <a:pos x="364" y="118"/>
                </a:cxn>
                <a:cxn ang="0">
                  <a:pos x="355" y="115"/>
                </a:cxn>
                <a:cxn ang="0">
                  <a:pos x="350" y="122"/>
                </a:cxn>
                <a:cxn ang="0">
                  <a:pos x="355" y="132"/>
                </a:cxn>
                <a:cxn ang="0">
                  <a:pos x="362" y="134"/>
                </a:cxn>
                <a:cxn ang="0">
                  <a:pos x="381" y="139"/>
                </a:cxn>
                <a:cxn ang="0">
                  <a:pos x="395" y="141"/>
                </a:cxn>
                <a:cxn ang="0">
                  <a:pos x="404" y="153"/>
                </a:cxn>
                <a:cxn ang="0">
                  <a:pos x="411" y="160"/>
                </a:cxn>
                <a:cxn ang="0">
                  <a:pos x="409" y="172"/>
                </a:cxn>
                <a:cxn ang="0">
                  <a:pos x="399" y="179"/>
                </a:cxn>
                <a:cxn ang="0">
                  <a:pos x="395" y="186"/>
                </a:cxn>
                <a:cxn ang="0">
                  <a:pos x="392" y="191"/>
                </a:cxn>
                <a:cxn ang="0">
                  <a:pos x="392" y="196"/>
                </a:cxn>
                <a:cxn ang="0">
                  <a:pos x="397" y="205"/>
                </a:cxn>
                <a:cxn ang="0">
                  <a:pos x="397" y="210"/>
                </a:cxn>
                <a:cxn ang="0">
                  <a:pos x="385" y="217"/>
                </a:cxn>
                <a:cxn ang="0">
                  <a:pos x="378" y="217"/>
                </a:cxn>
                <a:cxn ang="0">
                  <a:pos x="378" y="229"/>
                </a:cxn>
                <a:cxn ang="0">
                  <a:pos x="376" y="241"/>
                </a:cxn>
                <a:cxn ang="0">
                  <a:pos x="381" y="248"/>
                </a:cxn>
                <a:cxn ang="0">
                  <a:pos x="376" y="250"/>
                </a:cxn>
                <a:cxn ang="0">
                  <a:pos x="369" y="257"/>
                </a:cxn>
                <a:cxn ang="0">
                  <a:pos x="364" y="264"/>
                </a:cxn>
                <a:cxn ang="0">
                  <a:pos x="362" y="271"/>
                </a:cxn>
                <a:cxn ang="0">
                  <a:pos x="357" y="281"/>
                </a:cxn>
                <a:cxn ang="0">
                  <a:pos x="435" y="295"/>
                </a:cxn>
                <a:cxn ang="0">
                  <a:pos x="437" y="347"/>
                </a:cxn>
                <a:cxn ang="0">
                  <a:pos x="411" y="382"/>
                </a:cxn>
                <a:cxn ang="0">
                  <a:pos x="258" y="413"/>
                </a:cxn>
                <a:cxn ang="0">
                  <a:pos x="3" y="413"/>
                </a:cxn>
                <a:cxn ang="0">
                  <a:pos x="3" y="304"/>
                </a:cxn>
                <a:cxn ang="0">
                  <a:pos x="5" y="208"/>
                </a:cxn>
                <a:cxn ang="0">
                  <a:pos x="5" y="104"/>
                </a:cxn>
                <a:cxn ang="0">
                  <a:pos x="17" y="2"/>
                </a:cxn>
                <a:cxn ang="0">
                  <a:pos x="142" y="2"/>
                </a:cxn>
              </a:cxnLst>
              <a:rect l="0" t="0" r="r" b="b"/>
              <a:pathLst>
                <a:path w="437" h="413">
                  <a:moveTo>
                    <a:pt x="154" y="2"/>
                  </a:moveTo>
                  <a:lnTo>
                    <a:pt x="189" y="2"/>
                  </a:lnTo>
                  <a:lnTo>
                    <a:pt x="189" y="2"/>
                  </a:lnTo>
                  <a:lnTo>
                    <a:pt x="260" y="0"/>
                  </a:lnTo>
                  <a:lnTo>
                    <a:pt x="260" y="0"/>
                  </a:lnTo>
                  <a:lnTo>
                    <a:pt x="333" y="2"/>
                  </a:lnTo>
                  <a:lnTo>
                    <a:pt x="333" y="2"/>
                  </a:lnTo>
                  <a:lnTo>
                    <a:pt x="338" y="2"/>
                  </a:lnTo>
                  <a:lnTo>
                    <a:pt x="338" y="2"/>
                  </a:lnTo>
                  <a:lnTo>
                    <a:pt x="364" y="2"/>
                  </a:lnTo>
                  <a:lnTo>
                    <a:pt x="364" y="2"/>
                  </a:lnTo>
                  <a:lnTo>
                    <a:pt x="366" y="2"/>
                  </a:lnTo>
                  <a:lnTo>
                    <a:pt x="366" y="2"/>
                  </a:lnTo>
                  <a:lnTo>
                    <a:pt x="366" y="2"/>
                  </a:lnTo>
                  <a:lnTo>
                    <a:pt x="366" y="2"/>
                  </a:lnTo>
                  <a:lnTo>
                    <a:pt x="366" y="2"/>
                  </a:lnTo>
                  <a:lnTo>
                    <a:pt x="366" y="2"/>
                  </a:lnTo>
                  <a:lnTo>
                    <a:pt x="371" y="4"/>
                  </a:lnTo>
                  <a:lnTo>
                    <a:pt x="371" y="4"/>
                  </a:lnTo>
                  <a:lnTo>
                    <a:pt x="373" y="4"/>
                  </a:lnTo>
                  <a:lnTo>
                    <a:pt x="373" y="4"/>
                  </a:lnTo>
                  <a:lnTo>
                    <a:pt x="373" y="7"/>
                  </a:lnTo>
                  <a:lnTo>
                    <a:pt x="373" y="7"/>
                  </a:lnTo>
                  <a:lnTo>
                    <a:pt x="373" y="14"/>
                  </a:lnTo>
                  <a:lnTo>
                    <a:pt x="373" y="14"/>
                  </a:lnTo>
                  <a:lnTo>
                    <a:pt x="376" y="14"/>
                  </a:lnTo>
                  <a:lnTo>
                    <a:pt x="376" y="14"/>
                  </a:lnTo>
                  <a:lnTo>
                    <a:pt x="376" y="14"/>
                  </a:lnTo>
                  <a:lnTo>
                    <a:pt x="376" y="14"/>
                  </a:lnTo>
                  <a:lnTo>
                    <a:pt x="378" y="14"/>
                  </a:lnTo>
                  <a:lnTo>
                    <a:pt x="378" y="14"/>
                  </a:lnTo>
                  <a:lnTo>
                    <a:pt x="378" y="14"/>
                  </a:lnTo>
                  <a:lnTo>
                    <a:pt x="378" y="14"/>
                  </a:lnTo>
                  <a:lnTo>
                    <a:pt x="381" y="11"/>
                  </a:lnTo>
                  <a:lnTo>
                    <a:pt x="381" y="11"/>
                  </a:lnTo>
                  <a:lnTo>
                    <a:pt x="383" y="11"/>
                  </a:lnTo>
                  <a:lnTo>
                    <a:pt x="383" y="11"/>
                  </a:lnTo>
                  <a:lnTo>
                    <a:pt x="383" y="11"/>
                  </a:lnTo>
                  <a:lnTo>
                    <a:pt x="383" y="11"/>
                  </a:lnTo>
                  <a:lnTo>
                    <a:pt x="385" y="11"/>
                  </a:lnTo>
                  <a:lnTo>
                    <a:pt x="385" y="11"/>
                  </a:lnTo>
                  <a:lnTo>
                    <a:pt x="388" y="9"/>
                  </a:lnTo>
                  <a:lnTo>
                    <a:pt x="388" y="9"/>
                  </a:lnTo>
                  <a:lnTo>
                    <a:pt x="388" y="9"/>
                  </a:lnTo>
                  <a:lnTo>
                    <a:pt x="388" y="9"/>
                  </a:lnTo>
                  <a:lnTo>
                    <a:pt x="388" y="9"/>
                  </a:lnTo>
                  <a:lnTo>
                    <a:pt x="388" y="9"/>
                  </a:lnTo>
                  <a:lnTo>
                    <a:pt x="388" y="7"/>
                  </a:lnTo>
                  <a:lnTo>
                    <a:pt x="388" y="7"/>
                  </a:lnTo>
                  <a:lnTo>
                    <a:pt x="388" y="7"/>
                  </a:lnTo>
                  <a:lnTo>
                    <a:pt x="388" y="7"/>
                  </a:lnTo>
                  <a:lnTo>
                    <a:pt x="388" y="7"/>
                  </a:lnTo>
                  <a:lnTo>
                    <a:pt x="388" y="7"/>
                  </a:lnTo>
                  <a:lnTo>
                    <a:pt x="388" y="4"/>
                  </a:lnTo>
                  <a:lnTo>
                    <a:pt x="388" y="4"/>
                  </a:lnTo>
                  <a:lnTo>
                    <a:pt x="390" y="4"/>
                  </a:lnTo>
                  <a:lnTo>
                    <a:pt x="390" y="4"/>
                  </a:lnTo>
                  <a:lnTo>
                    <a:pt x="392" y="7"/>
                  </a:lnTo>
                  <a:lnTo>
                    <a:pt x="392" y="7"/>
                  </a:lnTo>
                  <a:lnTo>
                    <a:pt x="392" y="7"/>
                  </a:lnTo>
                  <a:lnTo>
                    <a:pt x="392" y="7"/>
                  </a:lnTo>
                  <a:lnTo>
                    <a:pt x="392" y="7"/>
                  </a:lnTo>
                  <a:lnTo>
                    <a:pt x="392" y="7"/>
                  </a:lnTo>
                  <a:lnTo>
                    <a:pt x="395" y="7"/>
                  </a:lnTo>
                  <a:lnTo>
                    <a:pt x="395" y="7"/>
                  </a:lnTo>
                  <a:lnTo>
                    <a:pt x="395" y="4"/>
                  </a:lnTo>
                  <a:lnTo>
                    <a:pt x="395" y="4"/>
                  </a:lnTo>
                  <a:lnTo>
                    <a:pt x="395" y="4"/>
                  </a:lnTo>
                  <a:lnTo>
                    <a:pt x="395" y="4"/>
                  </a:lnTo>
                  <a:lnTo>
                    <a:pt x="395" y="4"/>
                  </a:lnTo>
                  <a:lnTo>
                    <a:pt x="395" y="4"/>
                  </a:lnTo>
                  <a:lnTo>
                    <a:pt x="395" y="2"/>
                  </a:lnTo>
                  <a:lnTo>
                    <a:pt x="395" y="2"/>
                  </a:lnTo>
                  <a:lnTo>
                    <a:pt x="397" y="2"/>
                  </a:lnTo>
                  <a:lnTo>
                    <a:pt x="397" y="2"/>
                  </a:lnTo>
                  <a:lnTo>
                    <a:pt x="397" y="2"/>
                  </a:lnTo>
                  <a:lnTo>
                    <a:pt x="397" y="2"/>
                  </a:lnTo>
                  <a:lnTo>
                    <a:pt x="397" y="2"/>
                  </a:lnTo>
                  <a:lnTo>
                    <a:pt x="397" y="2"/>
                  </a:lnTo>
                  <a:lnTo>
                    <a:pt x="399" y="4"/>
                  </a:lnTo>
                  <a:lnTo>
                    <a:pt x="399" y="4"/>
                  </a:lnTo>
                  <a:lnTo>
                    <a:pt x="402" y="7"/>
                  </a:lnTo>
                  <a:lnTo>
                    <a:pt x="402" y="7"/>
                  </a:lnTo>
                  <a:lnTo>
                    <a:pt x="404" y="9"/>
                  </a:lnTo>
                  <a:lnTo>
                    <a:pt x="404" y="9"/>
                  </a:lnTo>
                  <a:lnTo>
                    <a:pt x="406" y="9"/>
                  </a:lnTo>
                  <a:lnTo>
                    <a:pt x="406" y="9"/>
                  </a:lnTo>
                  <a:lnTo>
                    <a:pt x="406" y="9"/>
                  </a:lnTo>
                  <a:lnTo>
                    <a:pt x="406" y="9"/>
                  </a:lnTo>
                  <a:lnTo>
                    <a:pt x="409" y="9"/>
                  </a:lnTo>
                  <a:lnTo>
                    <a:pt x="409" y="9"/>
                  </a:lnTo>
                  <a:lnTo>
                    <a:pt x="409" y="9"/>
                  </a:lnTo>
                  <a:lnTo>
                    <a:pt x="409" y="9"/>
                  </a:lnTo>
                  <a:lnTo>
                    <a:pt x="411" y="9"/>
                  </a:lnTo>
                  <a:lnTo>
                    <a:pt x="411" y="9"/>
                  </a:lnTo>
                  <a:lnTo>
                    <a:pt x="414" y="11"/>
                  </a:lnTo>
                  <a:lnTo>
                    <a:pt x="414" y="11"/>
                  </a:lnTo>
                  <a:lnTo>
                    <a:pt x="414" y="11"/>
                  </a:lnTo>
                  <a:lnTo>
                    <a:pt x="414" y="11"/>
                  </a:lnTo>
                  <a:lnTo>
                    <a:pt x="416" y="11"/>
                  </a:lnTo>
                  <a:lnTo>
                    <a:pt x="416" y="11"/>
                  </a:lnTo>
                  <a:lnTo>
                    <a:pt x="416" y="14"/>
                  </a:lnTo>
                  <a:lnTo>
                    <a:pt x="416" y="14"/>
                  </a:lnTo>
                  <a:lnTo>
                    <a:pt x="416" y="14"/>
                  </a:lnTo>
                  <a:lnTo>
                    <a:pt x="416" y="14"/>
                  </a:lnTo>
                  <a:lnTo>
                    <a:pt x="416" y="14"/>
                  </a:lnTo>
                  <a:lnTo>
                    <a:pt x="416" y="14"/>
                  </a:lnTo>
                  <a:lnTo>
                    <a:pt x="416" y="14"/>
                  </a:lnTo>
                  <a:lnTo>
                    <a:pt x="416" y="14"/>
                  </a:lnTo>
                  <a:lnTo>
                    <a:pt x="418" y="14"/>
                  </a:lnTo>
                  <a:lnTo>
                    <a:pt x="418" y="14"/>
                  </a:lnTo>
                  <a:lnTo>
                    <a:pt x="418" y="14"/>
                  </a:lnTo>
                  <a:lnTo>
                    <a:pt x="418" y="14"/>
                  </a:lnTo>
                  <a:lnTo>
                    <a:pt x="418" y="14"/>
                  </a:lnTo>
                  <a:lnTo>
                    <a:pt x="418" y="14"/>
                  </a:lnTo>
                  <a:lnTo>
                    <a:pt x="421" y="14"/>
                  </a:lnTo>
                  <a:lnTo>
                    <a:pt x="421" y="14"/>
                  </a:lnTo>
                  <a:lnTo>
                    <a:pt x="421" y="14"/>
                  </a:lnTo>
                  <a:lnTo>
                    <a:pt x="421" y="14"/>
                  </a:lnTo>
                  <a:lnTo>
                    <a:pt x="421" y="14"/>
                  </a:lnTo>
                  <a:lnTo>
                    <a:pt x="421" y="14"/>
                  </a:lnTo>
                  <a:lnTo>
                    <a:pt x="421" y="16"/>
                  </a:lnTo>
                  <a:lnTo>
                    <a:pt x="421" y="16"/>
                  </a:lnTo>
                  <a:lnTo>
                    <a:pt x="423" y="16"/>
                  </a:lnTo>
                  <a:lnTo>
                    <a:pt x="423" y="16"/>
                  </a:lnTo>
                  <a:lnTo>
                    <a:pt x="423" y="16"/>
                  </a:lnTo>
                  <a:lnTo>
                    <a:pt x="423" y="16"/>
                  </a:lnTo>
                  <a:lnTo>
                    <a:pt x="425" y="16"/>
                  </a:lnTo>
                  <a:lnTo>
                    <a:pt x="425" y="16"/>
                  </a:lnTo>
                  <a:lnTo>
                    <a:pt x="425" y="16"/>
                  </a:lnTo>
                  <a:lnTo>
                    <a:pt x="425" y="16"/>
                  </a:lnTo>
                  <a:lnTo>
                    <a:pt x="428" y="16"/>
                  </a:lnTo>
                  <a:lnTo>
                    <a:pt x="428" y="16"/>
                  </a:lnTo>
                  <a:lnTo>
                    <a:pt x="428" y="16"/>
                  </a:lnTo>
                  <a:lnTo>
                    <a:pt x="428" y="16"/>
                  </a:lnTo>
                  <a:lnTo>
                    <a:pt x="430" y="16"/>
                  </a:lnTo>
                  <a:lnTo>
                    <a:pt x="430" y="16"/>
                  </a:lnTo>
                  <a:lnTo>
                    <a:pt x="430" y="16"/>
                  </a:lnTo>
                  <a:lnTo>
                    <a:pt x="430" y="16"/>
                  </a:lnTo>
                  <a:lnTo>
                    <a:pt x="432" y="16"/>
                  </a:lnTo>
                  <a:lnTo>
                    <a:pt x="432" y="16"/>
                  </a:lnTo>
                  <a:lnTo>
                    <a:pt x="432" y="16"/>
                  </a:lnTo>
                  <a:lnTo>
                    <a:pt x="432" y="16"/>
                  </a:lnTo>
                  <a:lnTo>
                    <a:pt x="432" y="19"/>
                  </a:lnTo>
                  <a:lnTo>
                    <a:pt x="432" y="19"/>
                  </a:lnTo>
                  <a:lnTo>
                    <a:pt x="432" y="21"/>
                  </a:lnTo>
                  <a:lnTo>
                    <a:pt x="432" y="21"/>
                  </a:lnTo>
                  <a:lnTo>
                    <a:pt x="432" y="21"/>
                  </a:lnTo>
                  <a:lnTo>
                    <a:pt x="432" y="21"/>
                  </a:lnTo>
                  <a:lnTo>
                    <a:pt x="432" y="23"/>
                  </a:lnTo>
                  <a:lnTo>
                    <a:pt x="432" y="23"/>
                  </a:lnTo>
                  <a:lnTo>
                    <a:pt x="432" y="23"/>
                  </a:lnTo>
                  <a:lnTo>
                    <a:pt x="432" y="23"/>
                  </a:lnTo>
                  <a:lnTo>
                    <a:pt x="435" y="23"/>
                  </a:lnTo>
                  <a:lnTo>
                    <a:pt x="435" y="23"/>
                  </a:lnTo>
                  <a:lnTo>
                    <a:pt x="437" y="23"/>
                  </a:lnTo>
                  <a:lnTo>
                    <a:pt x="437" y="23"/>
                  </a:lnTo>
                  <a:lnTo>
                    <a:pt x="437" y="23"/>
                  </a:lnTo>
                  <a:lnTo>
                    <a:pt x="437" y="23"/>
                  </a:lnTo>
                  <a:lnTo>
                    <a:pt x="437" y="26"/>
                  </a:lnTo>
                  <a:lnTo>
                    <a:pt x="437" y="26"/>
                  </a:lnTo>
                  <a:lnTo>
                    <a:pt x="437" y="26"/>
                  </a:lnTo>
                  <a:lnTo>
                    <a:pt x="437" y="26"/>
                  </a:lnTo>
                  <a:lnTo>
                    <a:pt x="437" y="28"/>
                  </a:lnTo>
                  <a:lnTo>
                    <a:pt x="437" y="28"/>
                  </a:lnTo>
                  <a:lnTo>
                    <a:pt x="435" y="30"/>
                  </a:lnTo>
                  <a:lnTo>
                    <a:pt x="435" y="30"/>
                  </a:lnTo>
                  <a:lnTo>
                    <a:pt x="435" y="30"/>
                  </a:lnTo>
                  <a:lnTo>
                    <a:pt x="435" y="30"/>
                  </a:lnTo>
                  <a:lnTo>
                    <a:pt x="437" y="30"/>
                  </a:lnTo>
                  <a:lnTo>
                    <a:pt x="437" y="30"/>
                  </a:lnTo>
                  <a:lnTo>
                    <a:pt x="437" y="33"/>
                  </a:lnTo>
                  <a:lnTo>
                    <a:pt x="437" y="33"/>
                  </a:lnTo>
                  <a:lnTo>
                    <a:pt x="437" y="33"/>
                  </a:lnTo>
                  <a:lnTo>
                    <a:pt x="437" y="33"/>
                  </a:lnTo>
                  <a:lnTo>
                    <a:pt x="435" y="35"/>
                  </a:lnTo>
                  <a:lnTo>
                    <a:pt x="435" y="35"/>
                  </a:lnTo>
                  <a:lnTo>
                    <a:pt x="435" y="37"/>
                  </a:lnTo>
                  <a:lnTo>
                    <a:pt x="435" y="37"/>
                  </a:lnTo>
                  <a:lnTo>
                    <a:pt x="435" y="37"/>
                  </a:lnTo>
                  <a:lnTo>
                    <a:pt x="435" y="37"/>
                  </a:lnTo>
                  <a:lnTo>
                    <a:pt x="435" y="40"/>
                  </a:lnTo>
                  <a:lnTo>
                    <a:pt x="435" y="40"/>
                  </a:lnTo>
                  <a:lnTo>
                    <a:pt x="435" y="42"/>
                  </a:lnTo>
                  <a:lnTo>
                    <a:pt x="435" y="42"/>
                  </a:lnTo>
                  <a:lnTo>
                    <a:pt x="435" y="42"/>
                  </a:lnTo>
                  <a:lnTo>
                    <a:pt x="435" y="42"/>
                  </a:lnTo>
                  <a:lnTo>
                    <a:pt x="435" y="45"/>
                  </a:lnTo>
                  <a:lnTo>
                    <a:pt x="435" y="45"/>
                  </a:lnTo>
                  <a:lnTo>
                    <a:pt x="437" y="47"/>
                  </a:lnTo>
                  <a:lnTo>
                    <a:pt x="437" y="47"/>
                  </a:lnTo>
                  <a:lnTo>
                    <a:pt x="437" y="47"/>
                  </a:lnTo>
                  <a:lnTo>
                    <a:pt x="437" y="47"/>
                  </a:lnTo>
                  <a:lnTo>
                    <a:pt x="437" y="49"/>
                  </a:lnTo>
                  <a:lnTo>
                    <a:pt x="437" y="49"/>
                  </a:lnTo>
                  <a:lnTo>
                    <a:pt x="437" y="52"/>
                  </a:lnTo>
                  <a:lnTo>
                    <a:pt x="437" y="52"/>
                  </a:lnTo>
                  <a:lnTo>
                    <a:pt x="437" y="52"/>
                  </a:lnTo>
                  <a:lnTo>
                    <a:pt x="437" y="52"/>
                  </a:lnTo>
                  <a:lnTo>
                    <a:pt x="437" y="52"/>
                  </a:lnTo>
                  <a:lnTo>
                    <a:pt x="437" y="52"/>
                  </a:lnTo>
                  <a:lnTo>
                    <a:pt x="437" y="54"/>
                  </a:lnTo>
                  <a:lnTo>
                    <a:pt x="437" y="54"/>
                  </a:lnTo>
                  <a:lnTo>
                    <a:pt x="435" y="54"/>
                  </a:lnTo>
                  <a:lnTo>
                    <a:pt x="435" y="54"/>
                  </a:lnTo>
                  <a:lnTo>
                    <a:pt x="435" y="54"/>
                  </a:lnTo>
                  <a:lnTo>
                    <a:pt x="435" y="54"/>
                  </a:lnTo>
                  <a:lnTo>
                    <a:pt x="435" y="54"/>
                  </a:lnTo>
                  <a:lnTo>
                    <a:pt x="435" y="54"/>
                  </a:lnTo>
                  <a:lnTo>
                    <a:pt x="432" y="54"/>
                  </a:lnTo>
                  <a:lnTo>
                    <a:pt x="432" y="54"/>
                  </a:lnTo>
                  <a:lnTo>
                    <a:pt x="430" y="54"/>
                  </a:lnTo>
                  <a:lnTo>
                    <a:pt x="430" y="54"/>
                  </a:lnTo>
                  <a:lnTo>
                    <a:pt x="428" y="54"/>
                  </a:lnTo>
                  <a:lnTo>
                    <a:pt x="428" y="54"/>
                  </a:lnTo>
                  <a:lnTo>
                    <a:pt x="428" y="54"/>
                  </a:lnTo>
                  <a:lnTo>
                    <a:pt x="428" y="54"/>
                  </a:lnTo>
                  <a:lnTo>
                    <a:pt x="425" y="52"/>
                  </a:lnTo>
                  <a:lnTo>
                    <a:pt x="425" y="52"/>
                  </a:lnTo>
                  <a:lnTo>
                    <a:pt x="425" y="52"/>
                  </a:lnTo>
                  <a:lnTo>
                    <a:pt x="425" y="52"/>
                  </a:lnTo>
                  <a:lnTo>
                    <a:pt x="425" y="52"/>
                  </a:lnTo>
                  <a:lnTo>
                    <a:pt x="425" y="52"/>
                  </a:lnTo>
                  <a:lnTo>
                    <a:pt x="423" y="52"/>
                  </a:lnTo>
                  <a:lnTo>
                    <a:pt x="423" y="52"/>
                  </a:lnTo>
                  <a:lnTo>
                    <a:pt x="423" y="52"/>
                  </a:lnTo>
                  <a:lnTo>
                    <a:pt x="423" y="52"/>
                  </a:lnTo>
                  <a:lnTo>
                    <a:pt x="423" y="54"/>
                  </a:lnTo>
                  <a:lnTo>
                    <a:pt x="423" y="54"/>
                  </a:lnTo>
                  <a:lnTo>
                    <a:pt x="421" y="54"/>
                  </a:lnTo>
                  <a:lnTo>
                    <a:pt x="421" y="54"/>
                  </a:lnTo>
                  <a:lnTo>
                    <a:pt x="421" y="54"/>
                  </a:lnTo>
                  <a:lnTo>
                    <a:pt x="421" y="54"/>
                  </a:lnTo>
                  <a:lnTo>
                    <a:pt x="418" y="54"/>
                  </a:lnTo>
                  <a:lnTo>
                    <a:pt x="418" y="54"/>
                  </a:lnTo>
                  <a:lnTo>
                    <a:pt x="416" y="54"/>
                  </a:lnTo>
                  <a:lnTo>
                    <a:pt x="416" y="54"/>
                  </a:lnTo>
                  <a:lnTo>
                    <a:pt x="416" y="54"/>
                  </a:lnTo>
                  <a:lnTo>
                    <a:pt x="416" y="54"/>
                  </a:lnTo>
                  <a:lnTo>
                    <a:pt x="416" y="54"/>
                  </a:lnTo>
                  <a:lnTo>
                    <a:pt x="416" y="54"/>
                  </a:lnTo>
                  <a:lnTo>
                    <a:pt x="416" y="56"/>
                  </a:lnTo>
                  <a:lnTo>
                    <a:pt x="416" y="56"/>
                  </a:lnTo>
                  <a:lnTo>
                    <a:pt x="416" y="59"/>
                  </a:lnTo>
                  <a:lnTo>
                    <a:pt x="416" y="59"/>
                  </a:lnTo>
                  <a:lnTo>
                    <a:pt x="416" y="59"/>
                  </a:lnTo>
                  <a:lnTo>
                    <a:pt x="416" y="59"/>
                  </a:lnTo>
                  <a:lnTo>
                    <a:pt x="414" y="61"/>
                  </a:lnTo>
                  <a:lnTo>
                    <a:pt x="414" y="61"/>
                  </a:lnTo>
                  <a:lnTo>
                    <a:pt x="414" y="61"/>
                  </a:lnTo>
                  <a:lnTo>
                    <a:pt x="414" y="61"/>
                  </a:lnTo>
                  <a:lnTo>
                    <a:pt x="411" y="63"/>
                  </a:lnTo>
                  <a:lnTo>
                    <a:pt x="411" y="63"/>
                  </a:lnTo>
                  <a:lnTo>
                    <a:pt x="409" y="63"/>
                  </a:lnTo>
                  <a:lnTo>
                    <a:pt x="409" y="63"/>
                  </a:lnTo>
                  <a:lnTo>
                    <a:pt x="411" y="63"/>
                  </a:lnTo>
                  <a:lnTo>
                    <a:pt x="411" y="63"/>
                  </a:lnTo>
                  <a:lnTo>
                    <a:pt x="409" y="66"/>
                  </a:lnTo>
                  <a:lnTo>
                    <a:pt x="409" y="66"/>
                  </a:lnTo>
                  <a:lnTo>
                    <a:pt x="409" y="66"/>
                  </a:lnTo>
                  <a:lnTo>
                    <a:pt x="409" y="66"/>
                  </a:lnTo>
                  <a:lnTo>
                    <a:pt x="411" y="66"/>
                  </a:lnTo>
                  <a:lnTo>
                    <a:pt x="411" y="66"/>
                  </a:lnTo>
                  <a:lnTo>
                    <a:pt x="411" y="68"/>
                  </a:lnTo>
                  <a:lnTo>
                    <a:pt x="411" y="68"/>
                  </a:lnTo>
                  <a:lnTo>
                    <a:pt x="411" y="70"/>
                  </a:lnTo>
                  <a:lnTo>
                    <a:pt x="411" y="70"/>
                  </a:lnTo>
                  <a:lnTo>
                    <a:pt x="411" y="70"/>
                  </a:lnTo>
                  <a:lnTo>
                    <a:pt x="411" y="70"/>
                  </a:lnTo>
                  <a:lnTo>
                    <a:pt x="414" y="73"/>
                  </a:lnTo>
                  <a:lnTo>
                    <a:pt x="414" y="73"/>
                  </a:lnTo>
                  <a:lnTo>
                    <a:pt x="416" y="73"/>
                  </a:lnTo>
                  <a:lnTo>
                    <a:pt x="416" y="73"/>
                  </a:lnTo>
                  <a:lnTo>
                    <a:pt x="416" y="75"/>
                  </a:lnTo>
                  <a:lnTo>
                    <a:pt x="416" y="75"/>
                  </a:lnTo>
                  <a:lnTo>
                    <a:pt x="416" y="75"/>
                  </a:lnTo>
                  <a:lnTo>
                    <a:pt x="416" y="75"/>
                  </a:lnTo>
                  <a:lnTo>
                    <a:pt x="416" y="78"/>
                  </a:lnTo>
                  <a:lnTo>
                    <a:pt x="416" y="78"/>
                  </a:lnTo>
                  <a:lnTo>
                    <a:pt x="416" y="78"/>
                  </a:lnTo>
                  <a:lnTo>
                    <a:pt x="416" y="78"/>
                  </a:lnTo>
                  <a:lnTo>
                    <a:pt x="416" y="80"/>
                  </a:lnTo>
                  <a:lnTo>
                    <a:pt x="416" y="80"/>
                  </a:lnTo>
                  <a:lnTo>
                    <a:pt x="416" y="80"/>
                  </a:lnTo>
                  <a:lnTo>
                    <a:pt x="416" y="80"/>
                  </a:lnTo>
                  <a:lnTo>
                    <a:pt x="416" y="82"/>
                  </a:lnTo>
                  <a:lnTo>
                    <a:pt x="416" y="82"/>
                  </a:lnTo>
                  <a:lnTo>
                    <a:pt x="418" y="85"/>
                  </a:lnTo>
                  <a:lnTo>
                    <a:pt x="418" y="85"/>
                  </a:lnTo>
                  <a:lnTo>
                    <a:pt x="418" y="87"/>
                  </a:lnTo>
                  <a:lnTo>
                    <a:pt x="418" y="87"/>
                  </a:lnTo>
                  <a:lnTo>
                    <a:pt x="418" y="89"/>
                  </a:lnTo>
                  <a:lnTo>
                    <a:pt x="418" y="89"/>
                  </a:lnTo>
                  <a:lnTo>
                    <a:pt x="421" y="89"/>
                  </a:lnTo>
                  <a:lnTo>
                    <a:pt x="421" y="89"/>
                  </a:lnTo>
                  <a:lnTo>
                    <a:pt x="421" y="92"/>
                  </a:lnTo>
                  <a:lnTo>
                    <a:pt x="421" y="92"/>
                  </a:lnTo>
                  <a:lnTo>
                    <a:pt x="418" y="92"/>
                  </a:lnTo>
                  <a:lnTo>
                    <a:pt x="418" y="92"/>
                  </a:lnTo>
                  <a:lnTo>
                    <a:pt x="418" y="94"/>
                  </a:lnTo>
                  <a:lnTo>
                    <a:pt x="418" y="94"/>
                  </a:lnTo>
                  <a:lnTo>
                    <a:pt x="418" y="94"/>
                  </a:lnTo>
                  <a:lnTo>
                    <a:pt x="418" y="94"/>
                  </a:lnTo>
                  <a:lnTo>
                    <a:pt x="421" y="99"/>
                  </a:lnTo>
                  <a:lnTo>
                    <a:pt x="421" y="99"/>
                  </a:lnTo>
                  <a:lnTo>
                    <a:pt x="421" y="99"/>
                  </a:lnTo>
                  <a:lnTo>
                    <a:pt x="421" y="99"/>
                  </a:lnTo>
                  <a:lnTo>
                    <a:pt x="418" y="101"/>
                  </a:lnTo>
                  <a:lnTo>
                    <a:pt x="418" y="101"/>
                  </a:lnTo>
                  <a:lnTo>
                    <a:pt x="418" y="101"/>
                  </a:lnTo>
                  <a:lnTo>
                    <a:pt x="418" y="101"/>
                  </a:lnTo>
                  <a:lnTo>
                    <a:pt x="414" y="101"/>
                  </a:lnTo>
                  <a:lnTo>
                    <a:pt x="414" y="101"/>
                  </a:lnTo>
                  <a:lnTo>
                    <a:pt x="414" y="101"/>
                  </a:lnTo>
                  <a:lnTo>
                    <a:pt x="414" y="101"/>
                  </a:lnTo>
                  <a:lnTo>
                    <a:pt x="414" y="101"/>
                  </a:lnTo>
                  <a:lnTo>
                    <a:pt x="414" y="101"/>
                  </a:lnTo>
                  <a:lnTo>
                    <a:pt x="411" y="101"/>
                  </a:lnTo>
                  <a:lnTo>
                    <a:pt x="411" y="101"/>
                  </a:lnTo>
                  <a:lnTo>
                    <a:pt x="409" y="101"/>
                  </a:lnTo>
                  <a:lnTo>
                    <a:pt x="409" y="101"/>
                  </a:lnTo>
                  <a:lnTo>
                    <a:pt x="406" y="101"/>
                  </a:lnTo>
                  <a:lnTo>
                    <a:pt x="406" y="101"/>
                  </a:lnTo>
                  <a:lnTo>
                    <a:pt x="406" y="101"/>
                  </a:lnTo>
                  <a:lnTo>
                    <a:pt x="406" y="101"/>
                  </a:lnTo>
                  <a:lnTo>
                    <a:pt x="404" y="101"/>
                  </a:lnTo>
                  <a:lnTo>
                    <a:pt x="404" y="101"/>
                  </a:lnTo>
                  <a:lnTo>
                    <a:pt x="404" y="101"/>
                  </a:lnTo>
                  <a:lnTo>
                    <a:pt x="404" y="101"/>
                  </a:lnTo>
                  <a:lnTo>
                    <a:pt x="402" y="101"/>
                  </a:lnTo>
                  <a:lnTo>
                    <a:pt x="402" y="101"/>
                  </a:lnTo>
                  <a:lnTo>
                    <a:pt x="399" y="101"/>
                  </a:lnTo>
                  <a:lnTo>
                    <a:pt x="399" y="101"/>
                  </a:lnTo>
                  <a:lnTo>
                    <a:pt x="399" y="101"/>
                  </a:lnTo>
                  <a:lnTo>
                    <a:pt x="399" y="101"/>
                  </a:lnTo>
                  <a:lnTo>
                    <a:pt x="397" y="101"/>
                  </a:lnTo>
                  <a:lnTo>
                    <a:pt x="397" y="101"/>
                  </a:lnTo>
                  <a:lnTo>
                    <a:pt x="395" y="101"/>
                  </a:lnTo>
                  <a:lnTo>
                    <a:pt x="395" y="101"/>
                  </a:lnTo>
                  <a:lnTo>
                    <a:pt x="395" y="101"/>
                  </a:lnTo>
                  <a:lnTo>
                    <a:pt x="395" y="101"/>
                  </a:lnTo>
                  <a:lnTo>
                    <a:pt x="395" y="101"/>
                  </a:lnTo>
                  <a:lnTo>
                    <a:pt x="395" y="101"/>
                  </a:lnTo>
                  <a:lnTo>
                    <a:pt x="395" y="101"/>
                  </a:lnTo>
                  <a:lnTo>
                    <a:pt x="395" y="101"/>
                  </a:lnTo>
                  <a:lnTo>
                    <a:pt x="392" y="101"/>
                  </a:lnTo>
                  <a:lnTo>
                    <a:pt x="392" y="101"/>
                  </a:lnTo>
                  <a:lnTo>
                    <a:pt x="392" y="101"/>
                  </a:lnTo>
                  <a:lnTo>
                    <a:pt x="392" y="101"/>
                  </a:lnTo>
                  <a:lnTo>
                    <a:pt x="392" y="104"/>
                  </a:lnTo>
                  <a:lnTo>
                    <a:pt x="392" y="104"/>
                  </a:lnTo>
                  <a:lnTo>
                    <a:pt x="390" y="104"/>
                  </a:lnTo>
                  <a:lnTo>
                    <a:pt x="390" y="104"/>
                  </a:lnTo>
                  <a:lnTo>
                    <a:pt x="390" y="106"/>
                  </a:lnTo>
                  <a:lnTo>
                    <a:pt x="390" y="106"/>
                  </a:lnTo>
                  <a:lnTo>
                    <a:pt x="385" y="108"/>
                  </a:lnTo>
                  <a:lnTo>
                    <a:pt x="385" y="108"/>
                  </a:lnTo>
                  <a:lnTo>
                    <a:pt x="385" y="108"/>
                  </a:lnTo>
                  <a:lnTo>
                    <a:pt x="385" y="108"/>
                  </a:lnTo>
                  <a:lnTo>
                    <a:pt x="383" y="108"/>
                  </a:lnTo>
                  <a:lnTo>
                    <a:pt x="383" y="108"/>
                  </a:lnTo>
                  <a:lnTo>
                    <a:pt x="383" y="108"/>
                  </a:lnTo>
                  <a:lnTo>
                    <a:pt x="383" y="108"/>
                  </a:lnTo>
                  <a:lnTo>
                    <a:pt x="381" y="108"/>
                  </a:lnTo>
                  <a:lnTo>
                    <a:pt x="381" y="108"/>
                  </a:lnTo>
                  <a:lnTo>
                    <a:pt x="381" y="108"/>
                  </a:lnTo>
                  <a:lnTo>
                    <a:pt x="381" y="108"/>
                  </a:lnTo>
                  <a:lnTo>
                    <a:pt x="378" y="108"/>
                  </a:lnTo>
                  <a:lnTo>
                    <a:pt x="378" y="108"/>
                  </a:lnTo>
                  <a:lnTo>
                    <a:pt x="376" y="111"/>
                  </a:lnTo>
                  <a:lnTo>
                    <a:pt x="376" y="111"/>
                  </a:lnTo>
                  <a:lnTo>
                    <a:pt x="376" y="111"/>
                  </a:lnTo>
                  <a:lnTo>
                    <a:pt x="376" y="111"/>
                  </a:lnTo>
                  <a:lnTo>
                    <a:pt x="376" y="111"/>
                  </a:lnTo>
                  <a:lnTo>
                    <a:pt x="376" y="111"/>
                  </a:lnTo>
                  <a:lnTo>
                    <a:pt x="373" y="111"/>
                  </a:lnTo>
                  <a:lnTo>
                    <a:pt x="373" y="111"/>
                  </a:lnTo>
                  <a:lnTo>
                    <a:pt x="371" y="111"/>
                  </a:lnTo>
                  <a:lnTo>
                    <a:pt x="371" y="111"/>
                  </a:lnTo>
                  <a:lnTo>
                    <a:pt x="371" y="111"/>
                  </a:lnTo>
                  <a:lnTo>
                    <a:pt x="371" y="111"/>
                  </a:lnTo>
                  <a:lnTo>
                    <a:pt x="369" y="111"/>
                  </a:lnTo>
                  <a:lnTo>
                    <a:pt x="369" y="111"/>
                  </a:lnTo>
                  <a:lnTo>
                    <a:pt x="369" y="111"/>
                  </a:lnTo>
                  <a:lnTo>
                    <a:pt x="369" y="111"/>
                  </a:lnTo>
                  <a:lnTo>
                    <a:pt x="366" y="111"/>
                  </a:lnTo>
                  <a:lnTo>
                    <a:pt x="366" y="111"/>
                  </a:lnTo>
                  <a:lnTo>
                    <a:pt x="366" y="115"/>
                  </a:lnTo>
                  <a:lnTo>
                    <a:pt x="366" y="115"/>
                  </a:lnTo>
                  <a:lnTo>
                    <a:pt x="366" y="115"/>
                  </a:lnTo>
                  <a:lnTo>
                    <a:pt x="366" y="115"/>
                  </a:lnTo>
                  <a:lnTo>
                    <a:pt x="364" y="118"/>
                  </a:lnTo>
                  <a:lnTo>
                    <a:pt x="364" y="118"/>
                  </a:lnTo>
                  <a:lnTo>
                    <a:pt x="364" y="118"/>
                  </a:lnTo>
                  <a:lnTo>
                    <a:pt x="364" y="118"/>
                  </a:lnTo>
                  <a:lnTo>
                    <a:pt x="362" y="115"/>
                  </a:lnTo>
                  <a:lnTo>
                    <a:pt x="362" y="115"/>
                  </a:lnTo>
                  <a:lnTo>
                    <a:pt x="362" y="115"/>
                  </a:lnTo>
                  <a:lnTo>
                    <a:pt x="362" y="115"/>
                  </a:lnTo>
                  <a:lnTo>
                    <a:pt x="357" y="113"/>
                  </a:lnTo>
                  <a:lnTo>
                    <a:pt x="357" y="113"/>
                  </a:lnTo>
                  <a:lnTo>
                    <a:pt x="357" y="113"/>
                  </a:lnTo>
                  <a:lnTo>
                    <a:pt x="357" y="113"/>
                  </a:lnTo>
                  <a:lnTo>
                    <a:pt x="357" y="113"/>
                  </a:lnTo>
                  <a:lnTo>
                    <a:pt x="357" y="113"/>
                  </a:lnTo>
                  <a:lnTo>
                    <a:pt x="355" y="115"/>
                  </a:lnTo>
                  <a:lnTo>
                    <a:pt x="355" y="115"/>
                  </a:lnTo>
                  <a:lnTo>
                    <a:pt x="355" y="115"/>
                  </a:lnTo>
                  <a:lnTo>
                    <a:pt x="355" y="115"/>
                  </a:lnTo>
                  <a:lnTo>
                    <a:pt x="355" y="115"/>
                  </a:lnTo>
                  <a:lnTo>
                    <a:pt x="355" y="115"/>
                  </a:lnTo>
                  <a:lnTo>
                    <a:pt x="350" y="118"/>
                  </a:lnTo>
                  <a:lnTo>
                    <a:pt x="350" y="118"/>
                  </a:lnTo>
                  <a:lnTo>
                    <a:pt x="350" y="118"/>
                  </a:lnTo>
                  <a:lnTo>
                    <a:pt x="350" y="118"/>
                  </a:lnTo>
                  <a:lnTo>
                    <a:pt x="350" y="118"/>
                  </a:lnTo>
                  <a:lnTo>
                    <a:pt x="350" y="118"/>
                  </a:lnTo>
                  <a:lnTo>
                    <a:pt x="350" y="120"/>
                  </a:lnTo>
                  <a:lnTo>
                    <a:pt x="350" y="120"/>
                  </a:lnTo>
                  <a:lnTo>
                    <a:pt x="350" y="122"/>
                  </a:lnTo>
                  <a:lnTo>
                    <a:pt x="350" y="122"/>
                  </a:lnTo>
                  <a:lnTo>
                    <a:pt x="350" y="122"/>
                  </a:lnTo>
                  <a:lnTo>
                    <a:pt x="350" y="122"/>
                  </a:lnTo>
                  <a:lnTo>
                    <a:pt x="352" y="127"/>
                  </a:lnTo>
                  <a:lnTo>
                    <a:pt x="352" y="127"/>
                  </a:lnTo>
                  <a:lnTo>
                    <a:pt x="352" y="130"/>
                  </a:lnTo>
                  <a:lnTo>
                    <a:pt x="352" y="130"/>
                  </a:lnTo>
                  <a:lnTo>
                    <a:pt x="352" y="130"/>
                  </a:lnTo>
                  <a:lnTo>
                    <a:pt x="352" y="130"/>
                  </a:lnTo>
                  <a:lnTo>
                    <a:pt x="352" y="132"/>
                  </a:lnTo>
                  <a:lnTo>
                    <a:pt x="352" y="132"/>
                  </a:lnTo>
                  <a:lnTo>
                    <a:pt x="352" y="132"/>
                  </a:lnTo>
                  <a:lnTo>
                    <a:pt x="352" y="132"/>
                  </a:lnTo>
                  <a:lnTo>
                    <a:pt x="355" y="132"/>
                  </a:lnTo>
                  <a:lnTo>
                    <a:pt x="355" y="132"/>
                  </a:lnTo>
                  <a:lnTo>
                    <a:pt x="355" y="134"/>
                  </a:lnTo>
                  <a:lnTo>
                    <a:pt x="355" y="134"/>
                  </a:lnTo>
                  <a:lnTo>
                    <a:pt x="355" y="134"/>
                  </a:lnTo>
                  <a:lnTo>
                    <a:pt x="355" y="134"/>
                  </a:lnTo>
                  <a:lnTo>
                    <a:pt x="357" y="134"/>
                  </a:lnTo>
                  <a:lnTo>
                    <a:pt x="357" y="134"/>
                  </a:lnTo>
                  <a:lnTo>
                    <a:pt x="357" y="134"/>
                  </a:lnTo>
                  <a:lnTo>
                    <a:pt x="357" y="134"/>
                  </a:lnTo>
                  <a:lnTo>
                    <a:pt x="359" y="134"/>
                  </a:lnTo>
                  <a:lnTo>
                    <a:pt x="359" y="134"/>
                  </a:lnTo>
                  <a:lnTo>
                    <a:pt x="359" y="134"/>
                  </a:lnTo>
                  <a:lnTo>
                    <a:pt x="359" y="134"/>
                  </a:lnTo>
                  <a:lnTo>
                    <a:pt x="362" y="134"/>
                  </a:lnTo>
                  <a:lnTo>
                    <a:pt x="362" y="134"/>
                  </a:lnTo>
                  <a:lnTo>
                    <a:pt x="364" y="137"/>
                  </a:lnTo>
                  <a:lnTo>
                    <a:pt x="364" y="137"/>
                  </a:lnTo>
                  <a:lnTo>
                    <a:pt x="364" y="137"/>
                  </a:lnTo>
                  <a:lnTo>
                    <a:pt x="364" y="137"/>
                  </a:lnTo>
                  <a:lnTo>
                    <a:pt x="366" y="137"/>
                  </a:lnTo>
                  <a:lnTo>
                    <a:pt x="366" y="137"/>
                  </a:lnTo>
                  <a:lnTo>
                    <a:pt x="371" y="139"/>
                  </a:lnTo>
                  <a:lnTo>
                    <a:pt x="371" y="139"/>
                  </a:lnTo>
                  <a:lnTo>
                    <a:pt x="378" y="139"/>
                  </a:lnTo>
                  <a:lnTo>
                    <a:pt x="378" y="139"/>
                  </a:lnTo>
                  <a:lnTo>
                    <a:pt x="378" y="139"/>
                  </a:lnTo>
                  <a:lnTo>
                    <a:pt x="378" y="139"/>
                  </a:lnTo>
                  <a:lnTo>
                    <a:pt x="381" y="139"/>
                  </a:lnTo>
                  <a:lnTo>
                    <a:pt x="381" y="139"/>
                  </a:lnTo>
                  <a:lnTo>
                    <a:pt x="383" y="141"/>
                  </a:lnTo>
                  <a:lnTo>
                    <a:pt x="383" y="141"/>
                  </a:lnTo>
                  <a:lnTo>
                    <a:pt x="385" y="141"/>
                  </a:lnTo>
                  <a:lnTo>
                    <a:pt x="385" y="141"/>
                  </a:lnTo>
                  <a:lnTo>
                    <a:pt x="385" y="141"/>
                  </a:lnTo>
                  <a:lnTo>
                    <a:pt x="385" y="141"/>
                  </a:lnTo>
                  <a:lnTo>
                    <a:pt x="388" y="141"/>
                  </a:lnTo>
                  <a:lnTo>
                    <a:pt x="388" y="141"/>
                  </a:lnTo>
                  <a:lnTo>
                    <a:pt x="392" y="141"/>
                  </a:lnTo>
                  <a:lnTo>
                    <a:pt x="392" y="141"/>
                  </a:lnTo>
                  <a:lnTo>
                    <a:pt x="392" y="141"/>
                  </a:lnTo>
                  <a:lnTo>
                    <a:pt x="392" y="141"/>
                  </a:lnTo>
                  <a:lnTo>
                    <a:pt x="395" y="141"/>
                  </a:lnTo>
                  <a:lnTo>
                    <a:pt x="395" y="141"/>
                  </a:lnTo>
                  <a:lnTo>
                    <a:pt x="397" y="144"/>
                  </a:lnTo>
                  <a:lnTo>
                    <a:pt x="397" y="144"/>
                  </a:lnTo>
                  <a:lnTo>
                    <a:pt x="399" y="144"/>
                  </a:lnTo>
                  <a:lnTo>
                    <a:pt x="399" y="144"/>
                  </a:lnTo>
                  <a:lnTo>
                    <a:pt x="399" y="146"/>
                  </a:lnTo>
                  <a:lnTo>
                    <a:pt x="399" y="146"/>
                  </a:lnTo>
                  <a:lnTo>
                    <a:pt x="402" y="146"/>
                  </a:lnTo>
                  <a:lnTo>
                    <a:pt x="402" y="146"/>
                  </a:lnTo>
                  <a:lnTo>
                    <a:pt x="402" y="148"/>
                  </a:lnTo>
                  <a:lnTo>
                    <a:pt x="402" y="148"/>
                  </a:lnTo>
                  <a:lnTo>
                    <a:pt x="402" y="148"/>
                  </a:lnTo>
                  <a:lnTo>
                    <a:pt x="402" y="148"/>
                  </a:lnTo>
                  <a:lnTo>
                    <a:pt x="404" y="153"/>
                  </a:lnTo>
                  <a:lnTo>
                    <a:pt x="404" y="153"/>
                  </a:lnTo>
                  <a:lnTo>
                    <a:pt x="404" y="153"/>
                  </a:lnTo>
                  <a:lnTo>
                    <a:pt x="404" y="153"/>
                  </a:lnTo>
                  <a:lnTo>
                    <a:pt x="404" y="156"/>
                  </a:lnTo>
                  <a:lnTo>
                    <a:pt x="404" y="156"/>
                  </a:lnTo>
                  <a:lnTo>
                    <a:pt x="406" y="156"/>
                  </a:lnTo>
                  <a:lnTo>
                    <a:pt x="406" y="156"/>
                  </a:lnTo>
                  <a:lnTo>
                    <a:pt x="409" y="158"/>
                  </a:lnTo>
                  <a:lnTo>
                    <a:pt x="409" y="158"/>
                  </a:lnTo>
                  <a:lnTo>
                    <a:pt x="409" y="158"/>
                  </a:lnTo>
                  <a:lnTo>
                    <a:pt x="409" y="158"/>
                  </a:lnTo>
                  <a:lnTo>
                    <a:pt x="411" y="158"/>
                  </a:lnTo>
                  <a:lnTo>
                    <a:pt x="411" y="158"/>
                  </a:lnTo>
                  <a:lnTo>
                    <a:pt x="411" y="160"/>
                  </a:lnTo>
                  <a:lnTo>
                    <a:pt x="411" y="160"/>
                  </a:lnTo>
                  <a:lnTo>
                    <a:pt x="411" y="160"/>
                  </a:lnTo>
                  <a:lnTo>
                    <a:pt x="411" y="160"/>
                  </a:lnTo>
                  <a:lnTo>
                    <a:pt x="411" y="163"/>
                  </a:lnTo>
                  <a:lnTo>
                    <a:pt x="411" y="163"/>
                  </a:lnTo>
                  <a:lnTo>
                    <a:pt x="411" y="165"/>
                  </a:lnTo>
                  <a:lnTo>
                    <a:pt x="411" y="165"/>
                  </a:lnTo>
                  <a:lnTo>
                    <a:pt x="411" y="167"/>
                  </a:lnTo>
                  <a:lnTo>
                    <a:pt x="411" y="167"/>
                  </a:lnTo>
                  <a:lnTo>
                    <a:pt x="411" y="170"/>
                  </a:lnTo>
                  <a:lnTo>
                    <a:pt x="411" y="170"/>
                  </a:lnTo>
                  <a:lnTo>
                    <a:pt x="409" y="172"/>
                  </a:lnTo>
                  <a:lnTo>
                    <a:pt x="409" y="172"/>
                  </a:lnTo>
                  <a:lnTo>
                    <a:pt x="409" y="172"/>
                  </a:lnTo>
                  <a:lnTo>
                    <a:pt x="409" y="172"/>
                  </a:lnTo>
                  <a:lnTo>
                    <a:pt x="409" y="174"/>
                  </a:lnTo>
                  <a:lnTo>
                    <a:pt x="409" y="174"/>
                  </a:lnTo>
                  <a:lnTo>
                    <a:pt x="406" y="174"/>
                  </a:lnTo>
                  <a:lnTo>
                    <a:pt x="406" y="174"/>
                  </a:lnTo>
                  <a:lnTo>
                    <a:pt x="406" y="172"/>
                  </a:lnTo>
                  <a:lnTo>
                    <a:pt x="406" y="172"/>
                  </a:lnTo>
                  <a:lnTo>
                    <a:pt x="404" y="172"/>
                  </a:lnTo>
                  <a:lnTo>
                    <a:pt x="404" y="172"/>
                  </a:lnTo>
                  <a:lnTo>
                    <a:pt x="402" y="174"/>
                  </a:lnTo>
                  <a:lnTo>
                    <a:pt x="402" y="174"/>
                  </a:lnTo>
                  <a:lnTo>
                    <a:pt x="402" y="174"/>
                  </a:lnTo>
                  <a:lnTo>
                    <a:pt x="402" y="174"/>
                  </a:lnTo>
                  <a:lnTo>
                    <a:pt x="399" y="179"/>
                  </a:lnTo>
                  <a:lnTo>
                    <a:pt x="399" y="179"/>
                  </a:lnTo>
                  <a:lnTo>
                    <a:pt x="399" y="179"/>
                  </a:lnTo>
                  <a:lnTo>
                    <a:pt x="399" y="179"/>
                  </a:lnTo>
                  <a:lnTo>
                    <a:pt x="399" y="182"/>
                  </a:lnTo>
                  <a:lnTo>
                    <a:pt x="399" y="182"/>
                  </a:lnTo>
                  <a:lnTo>
                    <a:pt x="397" y="184"/>
                  </a:lnTo>
                  <a:lnTo>
                    <a:pt x="397" y="184"/>
                  </a:lnTo>
                  <a:lnTo>
                    <a:pt x="397" y="184"/>
                  </a:lnTo>
                  <a:lnTo>
                    <a:pt x="397" y="184"/>
                  </a:lnTo>
                  <a:lnTo>
                    <a:pt x="397" y="184"/>
                  </a:lnTo>
                  <a:lnTo>
                    <a:pt x="397" y="184"/>
                  </a:lnTo>
                  <a:lnTo>
                    <a:pt x="395" y="184"/>
                  </a:lnTo>
                  <a:lnTo>
                    <a:pt x="395" y="184"/>
                  </a:lnTo>
                  <a:lnTo>
                    <a:pt x="395" y="186"/>
                  </a:lnTo>
                  <a:lnTo>
                    <a:pt x="395" y="186"/>
                  </a:lnTo>
                  <a:lnTo>
                    <a:pt x="392" y="186"/>
                  </a:lnTo>
                  <a:lnTo>
                    <a:pt x="392" y="186"/>
                  </a:lnTo>
                  <a:lnTo>
                    <a:pt x="392" y="186"/>
                  </a:lnTo>
                  <a:lnTo>
                    <a:pt x="392" y="186"/>
                  </a:lnTo>
                  <a:lnTo>
                    <a:pt x="395" y="189"/>
                  </a:lnTo>
                  <a:lnTo>
                    <a:pt x="395" y="189"/>
                  </a:lnTo>
                  <a:lnTo>
                    <a:pt x="395" y="189"/>
                  </a:lnTo>
                  <a:lnTo>
                    <a:pt x="395" y="189"/>
                  </a:lnTo>
                  <a:lnTo>
                    <a:pt x="395" y="191"/>
                  </a:lnTo>
                  <a:lnTo>
                    <a:pt x="395" y="191"/>
                  </a:lnTo>
                  <a:lnTo>
                    <a:pt x="392" y="191"/>
                  </a:lnTo>
                  <a:lnTo>
                    <a:pt x="392" y="191"/>
                  </a:lnTo>
                  <a:lnTo>
                    <a:pt x="392" y="191"/>
                  </a:lnTo>
                  <a:lnTo>
                    <a:pt x="392" y="191"/>
                  </a:lnTo>
                  <a:lnTo>
                    <a:pt x="392" y="193"/>
                  </a:lnTo>
                  <a:lnTo>
                    <a:pt x="392" y="193"/>
                  </a:lnTo>
                  <a:lnTo>
                    <a:pt x="390" y="193"/>
                  </a:lnTo>
                  <a:lnTo>
                    <a:pt x="390" y="193"/>
                  </a:lnTo>
                  <a:lnTo>
                    <a:pt x="390" y="193"/>
                  </a:lnTo>
                  <a:lnTo>
                    <a:pt x="390" y="193"/>
                  </a:lnTo>
                  <a:lnTo>
                    <a:pt x="390" y="193"/>
                  </a:lnTo>
                  <a:lnTo>
                    <a:pt x="390" y="193"/>
                  </a:lnTo>
                  <a:lnTo>
                    <a:pt x="392" y="196"/>
                  </a:lnTo>
                  <a:lnTo>
                    <a:pt x="392" y="196"/>
                  </a:lnTo>
                  <a:lnTo>
                    <a:pt x="392" y="196"/>
                  </a:lnTo>
                  <a:lnTo>
                    <a:pt x="392" y="196"/>
                  </a:lnTo>
                  <a:lnTo>
                    <a:pt x="392" y="196"/>
                  </a:lnTo>
                  <a:lnTo>
                    <a:pt x="392" y="196"/>
                  </a:lnTo>
                  <a:lnTo>
                    <a:pt x="395" y="198"/>
                  </a:lnTo>
                  <a:lnTo>
                    <a:pt x="395" y="198"/>
                  </a:lnTo>
                  <a:lnTo>
                    <a:pt x="395" y="203"/>
                  </a:lnTo>
                  <a:lnTo>
                    <a:pt x="395" y="203"/>
                  </a:lnTo>
                  <a:lnTo>
                    <a:pt x="397" y="203"/>
                  </a:lnTo>
                  <a:lnTo>
                    <a:pt x="397" y="203"/>
                  </a:lnTo>
                  <a:lnTo>
                    <a:pt x="397" y="203"/>
                  </a:lnTo>
                  <a:lnTo>
                    <a:pt x="397" y="203"/>
                  </a:lnTo>
                  <a:lnTo>
                    <a:pt x="397" y="205"/>
                  </a:lnTo>
                  <a:lnTo>
                    <a:pt x="397" y="205"/>
                  </a:lnTo>
                  <a:lnTo>
                    <a:pt x="397" y="205"/>
                  </a:lnTo>
                  <a:lnTo>
                    <a:pt x="397" y="205"/>
                  </a:lnTo>
                  <a:lnTo>
                    <a:pt x="397" y="205"/>
                  </a:lnTo>
                  <a:lnTo>
                    <a:pt x="397" y="205"/>
                  </a:lnTo>
                  <a:lnTo>
                    <a:pt x="397" y="205"/>
                  </a:lnTo>
                  <a:lnTo>
                    <a:pt x="397" y="205"/>
                  </a:lnTo>
                  <a:lnTo>
                    <a:pt x="397" y="208"/>
                  </a:lnTo>
                  <a:lnTo>
                    <a:pt x="397" y="208"/>
                  </a:lnTo>
                  <a:lnTo>
                    <a:pt x="397" y="208"/>
                  </a:lnTo>
                  <a:lnTo>
                    <a:pt x="397" y="208"/>
                  </a:lnTo>
                  <a:lnTo>
                    <a:pt x="397" y="208"/>
                  </a:lnTo>
                  <a:lnTo>
                    <a:pt x="397" y="208"/>
                  </a:lnTo>
                  <a:lnTo>
                    <a:pt x="397" y="210"/>
                  </a:lnTo>
                  <a:lnTo>
                    <a:pt x="397" y="210"/>
                  </a:lnTo>
                  <a:lnTo>
                    <a:pt x="397" y="210"/>
                  </a:lnTo>
                  <a:lnTo>
                    <a:pt x="397" y="210"/>
                  </a:lnTo>
                  <a:lnTo>
                    <a:pt x="397" y="210"/>
                  </a:lnTo>
                  <a:lnTo>
                    <a:pt x="397" y="210"/>
                  </a:lnTo>
                  <a:lnTo>
                    <a:pt x="395" y="210"/>
                  </a:lnTo>
                  <a:lnTo>
                    <a:pt x="395" y="210"/>
                  </a:lnTo>
                  <a:lnTo>
                    <a:pt x="395" y="212"/>
                  </a:lnTo>
                  <a:lnTo>
                    <a:pt x="395" y="212"/>
                  </a:lnTo>
                  <a:lnTo>
                    <a:pt x="392" y="212"/>
                  </a:lnTo>
                  <a:lnTo>
                    <a:pt x="392" y="212"/>
                  </a:lnTo>
                  <a:lnTo>
                    <a:pt x="392" y="215"/>
                  </a:lnTo>
                  <a:lnTo>
                    <a:pt x="392" y="215"/>
                  </a:lnTo>
                  <a:lnTo>
                    <a:pt x="392" y="215"/>
                  </a:lnTo>
                  <a:lnTo>
                    <a:pt x="392" y="215"/>
                  </a:lnTo>
                  <a:lnTo>
                    <a:pt x="390" y="215"/>
                  </a:lnTo>
                  <a:lnTo>
                    <a:pt x="390" y="215"/>
                  </a:lnTo>
                  <a:lnTo>
                    <a:pt x="385" y="217"/>
                  </a:lnTo>
                  <a:lnTo>
                    <a:pt x="385" y="217"/>
                  </a:lnTo>
                  <a:lnTo>
                    <a:pt x="383" y="217"/>
                  </a:lnTo>
                  <a:lnTo>
                    <a:pt x="383" y="217"/>
                  </a:lnTo>
                  <a:lnTo>
                    <a:pt x="383" y="217"/>
                  </a:lnTo>
                  <a:lnTo>
                    <a:pt x="383" y="217"/>
                  </a:lnTo>
                  <a:lnTo>
                    <a:pt x="381" y="217"/>
                  </a:lnTo>
                  <a:lnTo>
                    <a:pt x="381" y="217"/>
                  </a:lnTo>
                  <a:lnTo>
                    <a:pt x="381" y="217"/>
                  </a:lnTo>
                  <a:lnTo>
                    <a:pt x="381" y="217"/>
                  </a:lnTo>
                  <a:lnTo>
                    <a:pt x="378" y="217"/>
                  </a:lnTo>
                  <a:lnTo>
                    <a:pt x="378" y="217"/>
                  </a:lnTo>
                  <a:lnTo>
                    <a:pt x="378" y="217"/>
                  </a:lnTo>
                  <a:lnTo>
                    <a:pt x="378" y="217"/>
                  </a:lnTo>
                  <a:lnTo>
                    <a:pt x="378" y="217"/>
                  </a:lnTo>
                  <a:lnTo>
                    <a:pt x="378" y="217"/>
                  </a:lnTo>
                  <a:lnTo>
                    <a:pt x="378" y="219"/>
                  </a:lnTo>
                  <a:lnTo>
                    <a:pt x="378" y="219"/>
                  </a:lnTo>
                  <a:lnTo>
                    <a:pt x="378" y="222"/>
                  </a:lnTo>
                  <a:lnTo>
                    <a:pt x="378" y="222"/>
                  </a:lnTo>
                  <a:lnTo>
                    <a:pt x="378" y="222"/>
                  </a:lnTo>
                  <a:lnTo>
                    <a:pt x="378" y="222"/>
                  </a:lnTo>
                  <a:lnTo>
                    <a:pt x="378" y="224"/>
                  </a:lnTo>
                  <a:lnTo>
                    <a:pt x="378" y="224"/>
                  </a:lnTo>
                  <a:lnTo>
                    <a:pt x="378" y="224"/>
                  </a:lnTo>
                  <a:lnTo>
                    <a:pt x="378" y="224"/>
                  </a:lnTo>
                  <a:lnTo>
                    <a:pt x="378" y="226"/>
                  </a:lnTo>
                  <a:lnTo>
                    <a:pt x="378" y="226"/>
                  </a:lnTo>
                  <a:lnTo>
                    <a:pt x="378" y="229"/>
                  </a:lnTo>
                  <a:lnTo>
                    <a:pt x="378" y="229"/>
                  </a:lnTo>
                  <a:lnTo>
                    <a:pt x="376" y="231"/>
                  </a:lnTo>
                  <a:lnTo>
                    <a:pt x="376" y="231"/>
                  </a:lnTo>
                  <a:lnTo>
                    <a:pt x="376" y="231"/>
                  </a:lnTo>
                  <a:lnTo>
                    <a:pt x="376" y="231"/>
                  </a:lnTo>
                  <a:lnTo>
                    <a:pt x="376" y="236"/>
                  </a:lnTo>
                  <a:lnTo>
                    <a:pt x="376" y="236"/>
                  </a:lnTo>
                  <a:lnTo>
                    <a:pt x="373" y="236"/>
                  </a:lnTo>
                  <a:lnTo>
                    <a:pt x="373" y="236"/>
                  </a:lnTo>
                  <a:lnTo>
                    <a:pt x="373" y="238"/>
                  </a:lnTo>
                  <a:lnTo>
                    <a:pt x="373" y="238"/>
                  </a:lnTo>
                  <a:lnTo>
                    <a:pt x="376" y="238"/>
                  </a:lnTo>
                  <a:lnTo>
                    <a:pt x="376" y="238"/>
                  </a:lnTo>
                  <a:lnTo>
                    <a:pt x="376" y="241"/>
                  </a:lnTo>
                  <a:lnTo>
                    <a:pt x="376" y="241"/>
                  </a:lnTo>
                  <a:lnTo>
                    <a:pt x="376" y="241"/>
                  </a:lnTo>
                  <a:lnTo>
                    <a:pt x="376" y="241"/>
                  </a:lnTo>
                  <a:lnTo>
                    <a:pt x="378" y="243"/>
                  </a:lnTo>
                  <a:lnTo>
                    <a:pt x="378" y="243"/>
                  </a:lnTo>
                  <a:lnTo>
                    <a:pt x="378" y="243"/>
                  </a:lnTo>
                  <a:lnTo>
                    <a:pt x="378" y="243"/>
                  </a:lnTo>
                  <a:lnTo>
                    <a:pt x="381" y="245"/>
                  </a:lnTo>
                  <a:lnTo>
                    <a:pt x="381" y="245"/>
                  </a:lnTo>
                  <a:lnTo>
                    <a:pt x="381" y="245"/>
                  </a:lnTo>
                  <a:lnTo>
                    <a:pt x="381" y="245"/>
                  </a:lnTo>
                  <a:lnTo>
                    <a:pt x="381" y="248"/>
                  </a:lnTo>
                  <a:lnTo>
                    <a:pt x="381" y="248"/>
                  </a:lnTo>
                  <a:lnTo>
                    <a:pt x="381" y="248"/>
                  </a:lnTo>
                  <a:lnTo>
                    <a:pt x="381" y="248"/>
                  </a:lnTo>
                  <a:lnTo>
                    <a:pt x="381" y="248"/>
                  </a:lnTo>
                  <a:lnTo>
                    <a:pt x="381" y="248"/>
                  </a:lnTo>
                  <a:lnTo>
                    <a:pt x="381" y="248"/>
                  </a:lnTo>
                  <a:lnTo>
                    <a:pt x="381" y="248"/>
                  </a:lnTo>
                  <a:lnTo>
                    <a:pt x="378" y="250"/>
                  </a:lnTo>
                  <a:lnTo>
                    <a:pt x="378" y="250"/>
                  </a:lnTo>
                  <a:lnTo>
                    <a:pt x="378" y="250"/>
                  </a:lnTo>
                  <a:lnTo>
                    <a:pt x="378" y="250"/>
                  </a:lnTo>
                  <a:lnTo>
                    <a:pt x="376" y="250"/>
                  </a:lnTo>
                  <a:lnTo>
                    <a:pt x="376" y="250"/>
                  </a:lnTo>
                  <a:lnTo>
                    <a:pt x="376" y="250"/>
                  </a:lnTo>
                  <a:lnTo>
                    <a:pt x="376" y="250"/>
                  </a:lnTo>
                  <a:lnTo>
                    <a:pt x="376" y="250"/>
                  </a:lnTo>
                  <a:lnTo>
                    <a:pt x="376" y="250"/>
                  </a:lnTo>
                  <a:lnTo>
                    <a:pt x="373" y="252"/>
                  </a:lnTo>
                  <a:lnTo>
                    <a:pt x="373" y="252"/>
                  </a:lnTo>
                  <a:lnTo>
                    <a:pt x="373" y="255"/>
                  </a:lnTo>
                  <a:lnTo>
                    <a:pt x="373" y="255"/>
                  </a:lnTo>
                  <a:lnTo>
                    <a:pt x="373" y="257"/>
                  </a:lnTo>
                  <a:lnTo>
                    <a:pt x="373" y="257"/>
                  </a:lnTo>
                  <a:lnTo>
                    <a:pt x="373" y="257"/>
                  </a:lnTo>
                  <a:lnTo>
                    <a:pt x="373" y="257"/>
                  </a:lnTo>
                  <a:lnTo>
                    <a:pt x="371" y="257"/>
                  </a:lnTo>
                  <a:lnTo>
                    <a:pt x="371" y="257"/>
                  </a:lnTo>
                  <a:lnTo>
                    <a:pt x="369" y="257"/>
                  </a:lnTo>
                  <a:lnTo>
                    <a:pt x="369" y="257"/>
                  </a:lnTo>
                  <a:lnTo>
                    <a:pt x="369" y="257"/>
                  </a:lnTo>
                  <a:lnTo>
                    <a:pt x="369" y="257"/>
                  </a:lnTo>
                  <a:lnTo>
                    <a:pt x="369" y="259"/>
                  </a:lnTo>
                  <a:lnTo>
                    <a:pt x="369" y="259"/>
                  </a:lnTo>
                  <a:lnTo>
                    <a:pt x="366" y="259"/>
                  </a:lnTo>
                  <a:lnTo>
                    <a:pt x="366" y="259"/>
                  </a:lnTo>
                  <a:lnTo>
                    <a:pt x="366" y="262"/>
                  </a:lnTo>
                  <a:lnTo>
                    <a:pt x="366" y="262"/>
                  </a:lnTo>
                  <a:lnTo>
                    <a:pt x="366" y="262"/>
                  </a:lnTo>
                  <a:lnTo>
                    <a:pt x="366" y="262"/>
                  </a:lnTo>
                  <a:lnTo>
                    <a:pt x="364" y="264"/>
                  </a:lnTo>
                  <a:lnTo>
                    <a:pt x="364" y="264"/>
                  </a:lnTo>
                  <a:lnTo>
                    <a:pt x="364" y="264"/>
                  </a:lnTo>
                  <a:lnTo>
                    <a:pt x="364" y="264"/>
                  </a:lnTo>
                  <a:lnTo>
                    <a:pt x="364" y="264"/>
                  </a:lnTo>
                  <a:lnTo>
                    <a:pt x="364" y="264"/>
                  </a:lnTo>
                  <a:lnTo>
                    <a:pt x="364" y="267"/>
                  </a:lnTo>
                  <a:lnTo>
                    <a:pt x="364" y="267"/>
                  </a:lnTo>
                  <a:lnTo>
                    <a:pt x="364" y="267"/>
                  </a:lnTo>
                  <a:lnTo>
                    <a:pt x="364" y="267"/>
                  </a:lnTo>
                  <a:lnTo>
                    <a:pt x="364" y="267"/>
                  </a:lnTo>
                  <a:lnTo>
                    <a:pt x="364" y="267"/>
                  </a:lnTo>
                  <a:lnTo>
                    <a:pt x="364" y="269"/>
                  </a:lnTo>
                  <a:lnTo>
                    <a:pt x="364" y="269"/>
                  </a:lnTo>
                  <a:lnTo>
                    <a:pt x="362" y="269"/>
                  </a:lnTo>
                  <a:lnTo>
                    <a:pt x="362" y="269"/>
                  </a:lnTo>
                  <a:lnTo>
                    <a:pt x="362" y="271"/>
                  </a:lnTo>
                  <a:lnTo>
                    <a:pt x="362" y="271"/>
                  </a:lnTo>
                  <a:lnTo>
                    <a:pt x="362" y="271"/>
                  </a:lnTo>
                  <a:lnTo>
                    <a:pt x="362" y="271"/>
                  </a:lnTo>
                  <a:lnTo>
                    <a:pt x="359" y="274"/>
                  </a:lnTo>
                  <a:lnTo>
                    <a:pt x="359" y="274"/>
                  </a:lnTo>
                  <a:lnTo>
                    <a:pt x="359" y="276"/>
                  </a:lnTo>
                  <a:lnTo>
                    <a:pt x="359" y="276"/>
                  </a:lnTo>
                  <a:lnTo>
                    <a:pt x="359" y="276"/>
                  </a:lnTo>
                  <a:lnTo>
                    <a:pt x="359" y="276"/>
                  </a:lnTo>
                  <a:lnTo>
                    <a:pt x="359" y="278"/>
                  </a:lnTo>
                  <a:lnTo>
                    <a:pt x="359" y="278"/>
                  </a:lnTo>
                  <a:lnTo>
                    <a:pt x="359" y="278"/>
                  </a:lnTo>
                  <a:lnTo>
                    <a:pt x="359" y="278"/>
                  </a:lnTo>
                  <a:lnTo>
                    <a:pt x="357" y="281"/>
                  </a:lnTo>
                  <a:lnTo>
                    <a:pt x="357" y="281"/>
                  </a:lnTo>
                  <a:lnTo>
                    <a:pt x="357" y="281"/>
                  </a:lnTo>
                  <a:lnTo>
                    <a:pt x="357" y="281"/>
                  </a:lnTo>
                  <a:lnTo>
                    <a:pt x="357" y="281"/>
                  </a:lnTo>
                  <a:lnTo>
                    <a:pt x="357" y="281"/>
                  </a:lnTo>
                  <a:lnTo>
                    <a:pt x="355" y="283"/>
                  </a:lnTo>
                  <a:lnTo>
                    <a:pt x="355" y="283"/>
                  </a:lnTo>
                  <a:lnTo>
                    <a:pt x="355" y="285"/>
                  </a:lnTo>
                  <a:lnTo>
                    <a:pt x="355" y="285"/>
                  </a:lnTo>
                  <a:lnTo>
                    <a:pt x="355" y="288"/>
                  </a:lnTo>
                  <a:lnTo>
                    <a:pt x="355" y="288"/>
                  </a:lnTo>
                  <a:lnTo>
                    <a:pt x="355" y="288"/>
                  </a:lnTo>
                  <a:lnTo>
                    <a:pt x="355" y="288"/>
                  </a:lnTo>
                  <a:lnTo>
                    <a:pt x="355" y="295"/>
                  </a:lnTo>
                  <a:lnTo>
                    <a:pt x="355" y="295"/>
                  </a:lnTo>
                  <a:lnTo>
                    <a:pt x="435" y="295"/>
                  </a:lnTo>
                  <a:lnTo>
                    <a:pt x="435" y="295"/>
                  </a:lnTo>
                  <a:lnTo>
                    <a:pt x="435" y="295"/>
                  </a:lnTo>
                  <a:lnTo>
                    <a:pt x="435" y="295"/>
                  </a:lnTo>
                  <a:lnTo>
                    <a:pt x="435" y="302"/>
                  </a:lnTo>
                  <a:lnTo>
                    <a:pt x="435" y="302"/>
                  </a:lnTo>
                  <a:lnTo>
                    <a:pt x="435" y="307"/>
                  </a:lnTo>
                  <a:lnTo>
                    <a:pt x="435" y="307"/>
                  </a:lnTo>
                  <a:lnTo>
                    <a:pt x="435" y="314"/>
                  </a:lnTo>
                  <a:lnTo>
                    <a:pt x="435" y="314"/>
                  </a:lnTo>
                  <a:lnTo>
                    <a:pt x="437" y="314"/>
                  </a:lnTo>
                  <a:lnTo>
                    <a:pt x="437" y="314"/>
                  </a:lnTo>
                  <a:lnTo>
                    <a:pt x="437" y="342"/>
                  </a:lnTo>
                  <a:lnTo>
                    <a:pt x="437" y="342"/>
                  </a:lnTo>
                  <a:lnTo>
                    <a:pt x="437" y="347"/>
                  </a:lnTo>
                  <a:lnTo>
                    <a:pt x="437" y="347"/>
                  </a:lnTo>
                  <a:lnTo>
                    <a:pt x="437" y="359"/>
                  </a:lnTo>
                  <a:lnTo>
                    <a:pt x="437" y="359"/>
                  </a:lnTo>
                  <a:lnTo>
                    <a:pt x="437" y="371"/>
                  </a:lnTo>
                  <a:lnTo>
                    <a:pt x="437" y="371"/>
                  </a:lnTo>
                  <a:lnTo>
                    <a:pt x="437" y="375"/>
                  </a:lnTo>
                  <a:lnTo>
                    <a:pt x="437" y="375"/>
                  </a:lnTo>
                  <a:lnTo>
                    <a:pt x="437" y="382"/>
                  </a:lnTo>
                  <a:lnTo>
                    <a:pt x="437" y="382"/>
                  </a:lnTo>
                  <a:lnTo>
                    <a:pt x="430" y="382"/>
                  </a:lnTo>
                  <a:lnTo>
                    <a:pt x="430" y="382"/>
                  </a:lnTo>
                  <a:lnTo>
                    <a:pt x="425" y="382"/>
                  </a:lnTo>
                  <a:lnTo>
                    <a:pt x="425" y="382"/>
                  </a:lnTo>
                  <a:lnTo>
                    <a:pt x="411" y="382"/>
                  </a:lnTo>
                  <a:lnTo>
                    <a:pt x="411" y="382"/>
                  </a:lnTo>
                  <a:lnTo>
                    <a:pt x="406" y="382"/>
                  </a:lnTo>
                  <a:lnTo>
                    <a:pt x="406" y="382"/>
                  </a:lnTo>
                  <a:lnTo>
                    <a:pt x="402" y="382"/>
                  </a:lnTo>
                  <a:lnTo>
                    <a:pt x="402" y="382"/>
                  </a:lnTo>
                  <a:lnTo>
                    <a:pt x="402" y="380"/>
                  </a:lnTo>
                  <a:lnTo>
                    <a:pt x="402" y="380"/>
                  </a:lnTo>
                  <a:lnTo>
                    <a:pt x="329" y="380"/>
                  </a:lnTo>
                  <a:lnTo>
                    <a:pt x="329" y="380"/>
                  </a:lnTo>
                  <a:lnTo>
                    <a:pt x="329" y="378"/>
                  </a:lnTo>
                  <a:lnTo>
                    <a:pt x="329" y="378"/>
                  </a:lnTo>
                  <a:lnTo>
                    <a:pt x="258" y="378"/>
                  </a:lnTo>
                  <a:lnTo>
                    <a:pt x="258" y="378"/>
                  </a:lnTo>
                  <a:lnTo>
                    <a:pt x="258" y="413"/>
                  </a:lnTo>
                  <a:lnTo>
                    <a:pt x="258" y="413"/>
                  </a:lnTo>
                  <a:lnTo>
                    <a:pt x="215" y="413"/>
                  </a:lnTo>
                  <a:lnTo>
                    <a:pt x="215" y="413"/>
                  </a:lnTo>
                  <a:lnTo>
                    <a:pt x="210" y="413"/>
                  </a:lnTo>
                  <a:lnTo>
                    <a:pt x="210" y="413"/>
                  </a:lnTo>
                  <a:lnTo>
                    <a:pt x="83" y="413"/>
                  </a:lnTo>
                  <a:lnTo>
                    <a:pt x="83" y="413"/>
                  </a:lnTo>
                  <a:lnTo>
                    <a:pt x="76" y="413"/>
                  </a:lnTo>
                  <a:lnTo>
                    <a:pt x="76" y="413"/>
                  </a:lnTo>
                  <a:lnTo>
                    <a:pt x="40" y="413"/>
                  </a:lnTo>
                  <a:lnTo>
                    <a:pt x="40" y="413"/>
                  </a:lnTo>
                  <a:lnTo>
                    <a:pt x="33" y="413"/>
                  </a:lnTo>
                  <a:lnTo>
                    <a:pt x="33" y="413"/>
                  </a:lnTo>
                  <a:lnTo>
                    <a:pt x="3" y="413"/>
                  </a:lnTo>
                  <a:lnTo>
                    <a:pt x="3" y="413"/>
                  </a:lnTo>
                  <a:lnTo>
                    <a:pt x="3" y="380"/>
                  </a:lnTo>
                  <a:lnTo>
                    <a:pt x="3" y="380"/>
                  </a:lnTo>
                  <a:lnTo>
                    <a:pt x="3" y="349"/>
                  </a:lnTo>
                  <a:lnTo>
                    <a:pt x="3" y="349"/>
                  </a:lnTo>
                  <a:lnTo>
                    <a:pt x="3" y="323"/>
                  </a:lnTo>
                  <a:lnTo>
                    <a:pt x="3" y="323"/>
                  </a:lnTo>
                  <a:lnTo>
                    <a:pt x="3" y="319"/>
                  </a:lnTo>
                  <a:lnTo>
                    <a:pt x="3" y="319"/>
                  </a:lnTo>
                  <a:lnTo>
                    <a:pt x="3" y="309"/>
                  </a:lnTo>
                  <a:lnTo>
                    <a:pt x="3" y="309"/>
                  </a:lnTo>
                  <a:lnTo>
                    <a:pt x="3" y="309"/>
                  </a:lnTo>
                  <a:lnTo>
                    <a:pt x="3" y="309"/>
                  </a:lnTo>
                  <a:lnTo>
                    <a:pt x="3" y="304"/>
                  </a:lnTo>
                  <a:lnTo>
                    <a:pt x="3" y="304"/>
                  </a:lnTo>
                  <a:lnTo>
                    <a:pt x="3" y="274"/>
                  </a:lnTo>
                  <a:lnTo>
                    <a:pt x="3" y="274"/>
                  </a:lnTo>
                  <a:lnTo>
                    <a:pt x="3" y="243"/>
                  </a:lnTo>
                  <a:lnTo>
                    <a:pt x="3" y="243"/>
                  </a:lnTo>
                  <a:lnTo>
                    <a:pt x="5" y="243"/>
                  </a:lnTo>
                  <a:lnTo>
                    <a:pt x="5" y="243"/>
                  </a:lnTo>
                  <a:lnTo>
                    <a:pt x="5" y="231"/>
                  </a:lnTo>
                  <a:lnTo>
                    <a:pt x="5" y="231"/>
                  </a:lnTo>
                  <a:lnTo>
                    <a:pt x="5" y="219"/>
                  </a:lnTo>
                  <a:lnTo>
                    <a:pt x="5" y="219"/>
                  </a:lnTo>
                  <a:lnTo>
                    <a:pt x="5" y="215"/>
                  </a:lnTo>
                  <a:lnTo>
                    <a:pt x="5" y="215"/>
                  </a:lnTo>
                  <a:lnTo>
                    <a:pt x="5" y="208"/>
                  </a:lnTo>
                  <a:lnTo>
                    <a:pt x="5" y="208"/>
                  </a:lnTo>
                  <a:lnTo>
                    <a:pt x="5" y="196"/>
                  </a:lnTo>
                  <a:lnTo>
                    <a:pt x="5" y="196"/>
                  </a:lnTo>
                  <a:lnTo>
                    <a:pt x="5" y="184"/>
                  </a:lnTo>
                  <a:lnTo>
                    <a:pt x="5" y="184"/>
                  </a:lnTo>
                  <a:lnTo>
                    <a:pt x="5" y="156"/>
                  </a:lnTo>
                  <a:lnTo>
                    <a:pt x="5" y="156"/>
                  </a:lnTo>
                  <a:lnTo>
                    <a:pt x="5" y="139"/>
                  </a:lnTo>
                  <a:lnTo>
                    <a:pt x="5" y="139"/>
                  </a:lnTo>
                  <a:lnTo>
                    <a:pt x="5" y="115"/>
                  </a:lnTo>
                  <a:lnTo>
                    <a:pt x="5" y="115"/>
                  </a:lnTo>
                  <a:lnTo>
                    <a:pt x="5" y="108"/>
                  </a:lnTo>
                  <a:lnTo>
                    <a:pt x="5" y="108"/>
                  </a:lnTo>
                  <a:lnTo>
                    <a:pt x="5" y="104"/>
                  </a:lnTo>
                  <a:lnTo>
                    <a:pt x="5" y="104"/>
                  </a:lnTo>
                  <a:lnTo>
                    <a:pt x="5" y="99"/>
                  </a:lnTo>
                  <a:lnTo>
                    <a:pt x="5" y="99"/>
                  </a:lnTo>
                  <a:lnTo>
                    <a:pt x="5" y="70"/>
                  </a:lnTo>
                  <a:lnTo>
                    <a:pt x="5" y="70"/>
                  </a:lnTo>
                  <a:lnTo>
                    <a:pt x="0" y="70"/>
                  </a:lnTo>
                  <a:lnTo>
                    <a:pt x="0" y="70"/>
                  </a:lnTo>
                  <a:lnTo>
                    <a:pt x="0" y="2"/>
                  </a:lnTo>
                  <a:lnTo>
                    <a:pt x="0" y="2"/>
                  </a:lnTo>
                  <a:lnTo>
                    <a:pt x="5" y="2"/>
                  </a:lnTo>
                  <a:lnTo>
                    <a:pt x="5" y="2"/>
                  </a:lnTo>
                  <a:lnTo>
                    <a:pt x="12" y="2"/>
                  </a:lnTo>
                  <a:lnTo>
                    <a:pt x="12" y="2"/>
                  </a:lnTo>
                  <a:lnTo>
                    <a:pt x="17" y="2"/>
                  </a:lnTo>
                  <a:lnTo>
                    <a:pt x="17" y="2"/>
                  </a:lnTo>
                  <a:lnTo>
                    <a:pt x="52" y="2"/>
                  </a:lnTo>
                  <a:lnTo>
                    <a:pt x="52" y="2"/>
                  </a:lnTo>
                  <a:lnTo>
                    <a:pt x="71" y="2"/>
                  </a:lnTo>
                  <a:lnTo>
                    <a:pt x="71" y="2"/>
                  </a:lnTo>
                  <a:lnTo>
                    <a:pt x="76" y="2"/>
                  </a:lnTo>
                  <a:lnTo>
                    <a:pt x="76" y="2"/>
                  </a:lnTo>
                  <a:lnTo>
                    <a:pt x="104" y="2"/>
                  </a:lnTo>
                  <a:lnTo>
                    <a:pt x="104" y="2"/>
                  </a:lnTo>
                  <a:lnTo>
                    <a:pt x="109" y="2"/>
                  </a:lnTo>
                  <a:lnTo>
                    <a:pt x="109" y="2"/>
                  </a:lnTo>
                  <a:lnTo>
                    <a:pt x="114" y="2"/>
                  </a:lnTo>
                  <a:lnTo>
                    <a:pt x="114" y="2"/>
                  </a:lnTo>
                  <a:lnTo>
                    <a:pt x="142" y="2"/>
                  </a:lnTo>
                  <a:lnTo>
                    <a:pt x="142" y="2"/>
                  </a:lnTo>
                  <a:lnTo>
                    <a:pt x="147" y="2"/>
                  </a:lnTo>
                  <a:lnTo>
                    <a:pt x="147" y="2"/>
                  </a:lnTo>
                  <a:lnTo>
                    <a:pt x="154" y="2"/>
                  </a:lnTo>
                  <a:lnTo>
                    <a:pt x="154" y="2"/>
                  </a:lnTo>
                  <a:lnTo>
                    <a:pt x="154" y="2"/>
                  </a:lnTo>
                  <a:lnTo>
                    <a:pt x="154" y="2"/>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5" name="Freeform 844"/>
            <p:cNvSpPr>
              <a:spLocks/>
            </p:cNvSpPr>
            <p:nvPr/>
          </p:nvSpPr>
          <p:spPr bwMode="auto">
            <a:xfrm>
              <a:off x="2057" y="1814"/>
              <a:ext cx="782" cy="305"/>
            </a:xfrm>
            <a:custGeom>
              <a:avLst/>
              <a:gdLst/>
              <a:ahLst/>
              <a:cxnLst>
                <a:cxn ang="0">
                  <a:pos x="449" y="7"/>
                </a:cxn>
                <a:cxn ang="0">
                  <a:pos x="447" y="7"/>
                </a:cxn>
                <a:cxn ang="0">
                  <a:pos x="449" y="10"/>
                </a:cxn>
                <a:cxn ang="0">
                  <a:pos x="444" y="10"/>
                </a:cxn>
                <a:cxn ang="0">
                  <a:pos x="442" y="12"/>
                </a:cxn>
                <a:cxn ang="0">
                  <a:pos x="444" y="17"/>
                </a:cxn>
                <a:cxn ang="0">
                  <a:pos x="442" y="19"/>
                </a:cxn>
                <a:cxn ang="0">
                  <a:pos x="447" y="24"/>
                </a:cxn>
                <a:cxn ang="0">
                  <a:pos x="312" y="106"/>
                </a:cxn>
                <a:cxn ang="0">
                  <a:pos x="234" y="173"/>
                </a:cxn>
                <a:cxn ang="0">
                  <a:pos x="196" y="173"/>
                </a:cxn>
                <a:cxn ang="0">
                  <a:pos x="142" y="173"/>
                </a:cxn>
                <a:cxn ang="0">
                  <a:pos x="3" y="168"/>
                </a:cxn>
                <a:cxn ang="0">
                  <a:pos x="5" y="163"/>
                </a:cxn>
                <a:cxn ang="0">
                  <a:pos x="3" y="161"/>
                </a:cxn>
                <a:cxn ang="0">
                  <a:pos x="0" y="158"/>
                </a:cxn>
                <a:cxn ang="0">
                  <a:pos x="0" y="154"/>
                </a:cxn>
                <a:cxn ang="0">
                  <a:pos x="5" y="151"/>
                </a:cxn>
                <a:cxn ang="0">
                  <a:pos x="3" y="147"/>
                </a:cxn>
                <a:cxn ang="0">
                  <a:pos x="3" y="140"/>
                </a:cxn>
                <a:cxn ang="0">
                  <a:pos x="3" y="135"/>
                </a:cxn>
                <a:cxn ang="0">
                  <a:pos x="7" y="130"/>
                </a:cxn>
                <a:cxn ang="0">
                  <a:pos x="12" y="125"/>
                </a:cxn>
                <a:cxn ang="0">
                  <a:pos x="15" y="123"/>
                </a:cxn>
                <a:cxn ang="0">
                  <a:pos x="12" y="121"/>
                </a:cxn>
                <a:cxn ang="0">
                  <a:pos x="12" y="116"/>
                </a:cxn>
                <a:cxn ang="0">
                  <a:pos x="15" y="109"/>
                </a:cxn>
                <a:cxn ang="0">
                  <a:pos x="17" y="104"/>
                </a:cxn>
                <a:cxn ang="0">
                  <a:pos x="17" y="99"/>
                </a:cxn>
                <a:cxn ang="0">
                  <a:pos x="19" y="95"/>
                </a:cxn>
                <a:cxn ang="0">
                  <a:pos x="17" y="92"/>
                </a:cxn>
                <a:cxn ang="0">
                  <a:pos x="17" y="85"/>
                </a:cxn>
                <a:cxn ang="0">
                  <a:pos x="15" y="80"/>
                </a:cxn>
                <a:cxn ang="0">
                  <a:pos x="17" y="73"/>
                </a:cxn>
                <a:cxn ang="0">
                  <a:pos x="17" y="71"/>
                </a:cxn>
                <a:cxn ang="0">
                  <a:pos x="17" y="66"/>
                </a:cxn>
                <a:cxn ang="0">
                  <a:pos x="17" y="62"/>
                </a:cxn>
                <a:cxn ang="0">
                  <a:pos x="19" y="57"/>
                </a:cxn>
                <a:cxn ang="0">
                  <a:pos x="19" y="52"/>
                </a:cxn>
                <a:cxn ang="0">
                  <a:pos x="19" y="47"/>
                </a:cxn>
                <a:cxn ang="0">
                  <a:pos x="19" y="43"/>
                </a:cxn>
                <a:cxn ang="0">
                  <a:pos x="17" y="38"/>
                </a:cxn>
                <a:cxn ang="0">
                  <a:pos x="19" y="36"/>
                </a:cxn>
                <a:cxn ang="0">
                  <a:pos x="22" y="28"/>
                </a:cxn>
                <a:cxn ang="0">
                  <a:pos x="24" y="26"/>
                </a:cxn>
                <a:cxn ang="0">
                  <a:pos x="29" y="26"/>
                </a:cxn>
                <a:cxn ang="0">
                  <a:pos x="26" y="21"/>
                </a:cxn>
                <a:cxn ang="0">
                  <a:pos x="24" y="21"/>
                </a:cxn>
                <a:cxn ang="0">
                  <a:pos x="19" y="21"/>
                </a:cxn>
                <a:cxn ang="0">
                  <a:pos x="15" y="19"/>
                </a:cxn>
                <a:cxn ang="0">
                  <a:pos x="12" y="14"/>
                </a:cxn>
                <a:cxn ang="0">
                  <a:pos x="12" y="10"/>
                </a:cxn>
                <a:cxn ang="0">
                  <a:pos x="15" y="5"/>
                </a:cxn>
                <a:cxn ang="0">
                  <a:pos x="19" y="5"/>
                </a:cxn>
                <a:cxn ang="0">
                  <a:pos x="24" y="2"/>
                </a:cxn>
                <a:cxn ang="0">
                  <a:pos x="31" y="2"/>
                </a:cxn>
                <a:cxn ang="0">
                  <a:pos x="135" y="0"/>
                </a:cxn>
                <a:cxn ang="0">
                  <a:pos x="265" y="2"/>
                </a:cxn>
                <a:cxn ang="0">
                  <a:pos x="447" y="2"/>
                </a:cxn>
              </a:cxnLst>
              <a:rect l="0" t="0" r="r" b="b"/>
              <a:pathLst>
                <a:path w="449" h="175">
                  <a:moveTo>
                    <a:pt x="449" y="5"/>
                  </a:moveTo>
                  <a:lnTo>
                    <a:pt x="449" y="5"/>
                  </a:lnTo>
                  <a:lnTo>
                    <a:pt x="449" y="5"/>
                  </a:lnTo>
                  <a:lnTo>
                    <a:pt x="449" y="5"/>
                  </a:lnTo>
                  <a:lnTo>
                    <a:pt x="449" y="5"/>
                  </a:lnTo>
                  <a:lnTo>
                    <a:pt x="449" y="5"/>
                  </a:lnTo>
                  <a:lnTo>
                    <a:pt x="449" y="5"/>
                  </a:lnTo>
                  <a:lnTo>
                    <a:pt x="449" y="7"/>
                  </a:lnTo>
                  <a:lnTo>
                    <a:pt x="449" y="7"/>
                  </a:lnTo>
                  <a:lnTo>
                    <a:pt x="449" y="7"/>
                  </a:lnTo>
                  <a:lnTo>
                    <a:pt x="449" y="7"/>
                  </a:lnTo>
                  <a:lnTo>
                    <a:pt x="447" y="7"/>
                  </a:lnTo>
                  <a:lnTo>
                    <a:pt x="447" y="7"/>
                  </a:lnTo>
                  <a:lnTo>
                    <a:pt x="447" y="7"/>
                  </a:lnTo>
                  <a:lnTo>
                    <a:pt x="447" y="7"/>
                  </a:lnTo>
                  <a:lnTo>
                    <a:pt x="447" y="7"/>
                  </a:lnTo>
                  <a:lnTo>
                    <a:pt x="447" y="7"/>
                  </a:lnTo>
                  <a:lnTo>
                    <a:pt x="447" y="7"/>
                  </a:lnTo>
                  <a:lnTo>
                    <a:pt x="447" y="7"/>
                  </a:lnTo>
                  <a:lnTo>
                    <a:pt x="447" y="7"/>
                  </a:lnTo>
                  <a:lnTo>
                    <a:pt x="447" y="7"/>
                  </a:lnTo>
                  <a:lnTo>
                    <a:pt x="449" y="10"/>
                  </a:lnTo>
                  <a:lnTo>
                    <a:pt x="449" y="10"/>
                  </a:lnTo>
                  <a:lnTo>
                    <a:pt x="449" y="10"/>
                  </a:lnTo>
                  <a:lnTo>
                    <a:pt x="449" y="10"/>
                  </a:lnTo>
                  <a:lnTo>
                    <a:pt x="449" y="10"/>
                  </a:lnTo>
                  <a:lnTo>
                    <a:pt x="449" y="10"/>
                  </a:lnTo>
                  <a:lnTo>
                    <a:pt x="447" y="12"/>
                  </a:lnTo>
                  <a:lnTo>
                    <a:pt x="447" y="12"/>
                  </a:lnTo>
                  <a:lnTo>
                    <a:pt x="447" y="12"/>
                  </a:lnTo>
                  <a:lnTo>
                    <a:pt x="447" y="12"/>
                  </a:lnTo>
                  <a:lnTo>
                    <a:pt x="444" y="12"/>
                  </a:lnTo>
                  <a:lnTo>
                    <a:pt x="444" y="12"/>
                  </a:lnTo>
                  <a:lnTo>
                    <a:pt x="444" y="12"/>
                  </a:lnTo>
                  <a:lnTo>
                    <a:pt x="444" y="12"/>
                  </a:lnTo>
                  <a:lnTo>
                    <a:pt x="444" y="10"/>
                  </a:lnTo>
                  <a:lnTo>
                    <a:pt x="444" y="10"/>
                  </a:lnTo>
                  <a:lnTo>
                    <a:pt x="444" y="10"/>
                  </a:lnTo>
                  <a:lnTo>
                    <a:pt x="444" y="10"/>
                  </a:lnTo>
                  <a:lnTo>
                    <a:pt x="444" y="10"/>
                  </a:lnTo>
                  <a:lnTo>
                    <a:pt x="444" y="10"/>
                  </a:lnTo>
                  <a:lnTo>
                    <a:pt x="442" y="10"/>
                  </a:lnTo>
                  <a:lnTo>
                    <a:pt x="442" y="10"/>
                  </a:lnTo>
                  <a:lnTo>
                    <a:pt x="442" y="12"/>
                  </a:lnTo>
                  <a:lnTo>
                    <a:pt x="442" y="12"/>
                  </a:lnTo>
                  <a:lnTo>
                    <a:pt x="442" y="14"/>
                  </a:lnTo>
                  <a:lnTo>
                    <a:pt x="442" y="14"/>
                  </a:lnTo>
                  <a:lnTo>
                    <a:pt x="442" y="14"/>
                  </a:lnTo>
                  <a:lnTo>
                    <a:pt x="442" y="14"/>
                  </a:lnTo>
                  <a:lnTo>
                    <a:pt x="442" y="14"/>
                  </a:lnTo>
                  <a:lnTo>
                    <a:pt x="442" y="14"/>
                  </a:lnTo>
                  <a:lnTo>
                    <a:pt x="442" y="14"/>
                  </a:lnTo>
                  <a:lnTo>
                    <a:pt x="442" y="14"/>
                  </a:lnTo>
                  <a:lnTo>
                    <a:pt x="444" y="17"/>
                  </a:lnTo>
                  <a:lnTo>
                    <a:pt x="444" y="17"/>
                  </a:lnTo>
                  <a:lnTo>
                    <a:pt x="444" y="17"/>
                  </a:lnTo>
                  <a:lnTo>
                    <a:pt x="444" y="17"/>
                  </a:lnTo>
                  <a:lnTo>
                    <a:pt x="444" y="17"/>
                  </a:lnTo>
                  <a:lnTo>
                    <a:pt x="444" y="17"/>
                  </a:lnTo>
                  <a:lnTo>
                    <a:pt x="442" y="17"/>
                  </a:lnTo>
                  <a:lnTo>
                    <a:pt x="442" y="17"/>
                  </a:lnTo>
                  <a:lnTo>
                    <a:pt x="442" y="19"/>
                  </a:lnTo>
                  <a:lnTo>
                    <a:pt x="442" y="19"/>
                  </a:lnTo>
                  <a:lnTo>
                    <a:pt x="442" y="19"/>
                  </a:lnTo>
                  <a:lnTo>
                    <a:pt x="442" y="19"/>
                  </a:lnTo>
                  <a:lnTo>
                    <a:pt x="442" y="19"/>
                  </a:lnTo>
                  <a:lnTo>
                    <a:pt x="442" y="19"/>
                  </a:lnTo>
                  <a:lnTo>
                    <a:pt x="442" y="21"/>
                  </a:lnTo>
                  <a:lnTo>
                    <a:pt x="442" y="21"/>
                  </a:lnTo>
                  <a:lnTo>
                    <a:pt x="444" y="21"/>
                  </a:lnTo>
                  <a:lnTo>
                    <a:pt x="444" y="21"/>
                  </a:lnTo>
                  <a:lnTo>
                    <a:pt x="447" y="24"/>
                  </a:lnTo>
                  <a:lnTo>
                    <a:pt x="447" y="24"/>
                  </a:lnTo>
                  <a:lnTo>
                    <a:pt x="447" y="26"/>
                  </a:lnTo>
                  <a:lnTo>
                    <a:pt x="447" y="26"/>
                  </a:lnTo>
                  <a:lnTo>
                    <a:pt x="447" y="31"/>
                  </a:lnTo>
                  <a:lnTo>
                    <a:pt x="447" y="31"/>
                  </a:lnTo>
                  <a:lnTo>
                    <a:pt x="447" y="104"/>
                  </a:lnTo>
                  <a:lnTo>
                    <a:pt x="447" y="104"/>
                  </a:lnTo>
                  <a:lnTo>
                    <a:pt x="312" y="106"/>
                  </a:lnTo>
                  <a:lnTo>
                    <a:pt x="312" y="106"/>
                  </a:lnTo>
                  <a:lnTo>
                    <a:pt x="312" y="140"/>
                  </a:lnTo>
                  <a:lnTo>
                    <a:pt x="312" y="140"/>
                  </a:lnTo>
                  <a:lnTo>
                    <a:pt x="300" y="140"/>
                  </a:lnTo>
                  <a:lnTo>
                    <a:pt x="300" y="140"/>
                  </a:lnTo>
                  <a:lnTo>
                    <a:pt x="265" y="140"/>
                  </a:lnTo>
                  <a:lnTo>
                    <a:pt x="265" y="140"/>
                  </a:lnTo>
                  <a:lnTo>
                    <a:pt x="265" y="175"/>
                  </a:lnTo>
                  <a:lnTo>
                    <a:pt x="265" y="175"/>
                  </a:lnTo>
                  <a:lnTo>
                    <a:pt x="234" y="173"/>
                  </a:lnTo>
                  <a:lnTo>
                    <a:pt x="234" y="173"/>
                  </a:lnTo>
                  <a:lnTo>
                    <a:pt x="227" y="175"/>
                  </a:lnTo>
                  <a:lnTo>
                    <a:pt x="227" y="175"/>
                  </a:lnTo>
                  <a:lnTo>
                    <a:pt x="222" y="173"/>
                  </a:lnTo>
                  <a:lnTo>
                    <a:pt x="222" y="173"/>
                  </a:lnTo>
                  <a:lnTo>
                    <a:pt x="213" y="173"/>
                  </a:lnTo>
                  <a:lnTo>
                    <a:pt x="213" y="173"/>
                  </a:lnTo>
                  <a:lnTo>
                    <a:pt x="196" y="173"/>
                  </a:lnTo>
                  <a:lnTo>
                    <a:pt x="196" y="173"/>
                  </a:lnTo>
                  <a:lnTo>
                    <a:pt x="192" y="173"/>
                  </a:lnTo>
                  <a:lnTo>
                    <a:pt x="192" y="173"/>
                  </a:lnTo>
                  <a:lnTo>
                    <a:pt x="192" y="173"/>
                  </a:lnTo>
                  <a:lnTo>
                    <a:pt x="192" y="173"/>
                  </a:lnTo>
                  <a:lnTo>
                    <a:pt x="166" y="173"/>
                  </a:lnTo>
                  <a:lnTo>
                    <a:pt x="166" y="173"/>
                  </a:lnTo>
                  <a:lnTo>
                    <a:pt x="154" y="173"/>
                  </a:lnTo>
                  <a:lnTo>
                    <a:pt x="154" y="173"/>
                  </a:lnTo>
                  <a:lnTo>
                    <a:pt x="142" y="173"/>
                  </a:lnTo>
                  <a:lnTo>
                    <a:pt x="142" y="173"/>
                  </a:lnTo>
                  <a:lnTo>
                    <a:pt x="135" y="173"/>
                  </a:lnTo>
                  <a:lnTo>
                    <a:pt x="135" y="173"/>
                  </a:lnTo>
                  <a:lnTo>
                    <a:pt x="5" y="173"/>
                  </a:lnTo>
                  <a:lnTo>
                    <a:pt x="5" y="173"/>
                  </a:lnTo>
                  <a:lnTo>
                    <a:pt x="3" y="170"/>
                  </a:lnTo>
                  <a:lnTo>
                    <a:pt x="3" y="170"/>
                  </a:lnTo>
                  <a:lnTo>
                    <a:pt x="3" y="168"/>
                  </a:lnTo>
                  <a:lnTo>
                    <a:pt x="3" y="168"/>
                  </a:lnTo>
                  <a:lnTo>
                    <a:pt x="3" y="168"/>
                  </a:lnTo>
                  <a:lnTo>
                    <a:pt x="3" y="168"/>
                  </a:lnTo>
                  <a:lnTo>
                    <a:pt x="3" y="168"/>
                  </a:lnTo>
                  <a:lnTo>
                    <a:pt x="3" y="168"/>
                  </a:lnTo>
                  <a:lnTo>
                    <a:pt x="5" y="166"/>
                  </a:lnTo>
                  <a:lnTo>
                    <a:pt x="5" y="166"/>
                  </a:lnTo>
                  <a:lnTo>
                    <a:pt x="5" y="166"/>
                  </a:lnTo>
                  <a:lnTo>
                    <a:pt x="5" y="166"/>
                  </a:lnTo>
                  <a:lnTo>
                    <a:pt x="5" y="163"/>
                  </a:lnTo>
                  <a:lnTo>
                    <a:pt x="5" y="163"/>
                  </a:lnTo>
                  <a:lnTo>
                    <a:pt x="5" y="163"/>
                  </a:lnTo>
                  <a:lnTo>
                    <a:pt x="5" y="163"/>
                  </a:lnTo>
                  <a:lnTo>
                    <a:pt x="5" y="161"/>
                  </a:lnTo>
                  <a:lnTo>
                    <a:pt x="5" y="161"/>
                  </a:lnTo>
                  <a:lnTo>
                    <a:pt x="3" y="161"/>
                  </a:lnTo>
                  <a:lnTo>
                    <a:pt x="3" y="161"/>
                  </a:lnTo>
                  <a:lnTo>
                    <a:pt x="3" y="161"/>
                  </a:lnTo>
                  <a:lnTo>
                    <a:pt x="3" y="161"/>
                  </a:lnTo>
                  <a:lnTo>
                    <a:pt x="3" y="161"/>
                  </a:lnTo>
                  <a:lnTo>
                    <a:pt x="3" y="161"/>
                  </a:lnTo>
                  <a:lnTo>
                    <a:pt x="0" y="158"/>
                  </a:lnTo>
                  <a:lnTo>
                    <a:pt x="0" y="158"/>
                  </a:lnTo>
                  <a:lnTo>
                    <a:pt x="0" y="158"/>
                  </a:lnTo>
                  <a:lnTo>
                    <a:pt x="0" y="158"/>
                  </a:lnTo>
                  <a:lnTo>
                    <a:pt x="0" y="158"/>
                  </a:lnTo>
                  <a:lnTo>
                    <a:pt x="0" y="158"/>
                  </a:lnTo>
                  <a:lnTo>
                    <a:pt x="0" y="158"/>
                  </a:lnTo>
                  <a:lnTo>
                    <a:pt x="0" y="158"/>
                  </a:lnTo>
                  <a:lnTo>
                    <a:pt x="0" y="156"/>
                  </a:lnTo>
                  <a:lnTo>
                    <a:pt x="0" y="156"/>
                  </a:lnTo>
                  <a:lnTo>
                    <a:pt x="0" y="156"/>
                  </a:lnTo>
                  <a:lnTo>
                    <a:pt x="0" y="156"/>
                  </a:lnTo>
                  <a:lnTo>
                    <a:pt x="0" y="156"/>
                  </a:lnTo>
                  <a:lnTo>
                    <a:pt x="0" y="156"/>
                  </a:lnTo>
                  <a:lnTo>
                    <a:pt x="0" y="154"/>
                  </a:lnTo>
                  <a:lnTo>
                    <a:pt x="0" y="154"/>
                  </a:lnTo>
                  <a:lnTo>
                    <a:pt x="0" y="154"/>
                  </a:lnTo>
                  <a:lnTo>
                    <a:pt x="0" y="154"/>
                  </a:lnTo>
                  <a:lnTo>
                    <a:pt x="0" y="154"/>
                  </a:lnTo>
                  <a:lnTo>
                    <a:pt x="0" y="154"/>
                  </a:lnTo>
                  <a:lnTo>
                    <a:pt x="3" y="154"/>
                  </a:lnTo>
                  <a:lnTo>
                    <a:pt x="3" y="154"/>
                  </a:lnTo>
                  <a:lnTo>
                    <a:pt x="3" y="154"/>
                  </a:lnTo>
                  <a:lnTo>
                    <a:pt x="3" y="154"/>
                  </a:lnTo>
                  <a:lnTo>
                    <a:pt x="5" y="151"/>
                  </a:lnTo>
                  <a:lnTo>
                    <a:pt x="5" y="151"/>
                  </a:lnTo>
                  <a:lnTo>
                    <a:pt x="5" y="151"/>
                  </a:lnTo>
                  <a:lnTo>
                    <a:pt x="5" y="151"/>
                  </a:lnTo>
                  <a:lnTo>
                    <a:pt x="5" y="151"/>
                  </a:lnTo>
                  <a:lnTo>
                    <a:pt x="5" y="151"/>
                  </a:lnTo>
                  <a:lnTo>
                    <a:pt x="3" y="149"/>
                  </a:lnTo>
                  <a:lnTo>
                    <a:pt x="3" y="149"/>
                  </a:lnTo>
                  <a:lnTo>
                    <a:pt x="3" y="147"/>
                  </a:lnTo>
                  <a:lnTo>
                    <a:pt x="3" y="147"/>
                  </a:lnTo>
                  <a:lnTo>
                    <a:pt x="3" y="144"/>
                  </a:lnTo>
                  <a:lnTo>
                    <a:pt x="3" y="144"/>
                  </a:lnTo>
                  <a:lnTo>
                    <a:pt x="3" y="144"/>
                  </a:lnTo>
                  <a:lnTo>
                    <a:pt x="3" y="144"/>
                  </a:lnTo>
                  <a:lnTo>
                    <a:pt x="3" y="142"/>
                  </a:lnTo>
                  <a:lnTo>
                    <a:pt x="3" y="142"/>
                  </a:lnTo>
                  <a:lnTo>
                    <a:pt x="3" y="142"/>
                  </a:lnTo>
                  <a:lnTo>
                    <a:pt x="3" y="142"/>
                  </a:lnTo>
                  <a:lnTo>
                    <a:pt x="3" y="140"/>
                  </a:lnTo>
                  <a:lnTo>
                    <a:pt x="3" y="140"/>
                  </a:lnTo>
                  <a:lnTo>
                    <a:pt x="3" y="140"/>
                  </a:lnTo>
                  <a:lnTo>
                    <a:pt x="3" y="140"/>
                  </a:lnTo>
                  <a:lnTo>
                    <a:pt x="3" y="137"/>
                  </a:lnTo>
                  <a:lnTo>
                    <a:pt x="3" y="137"/>
                  </a:lnTo>
                  <a:lnTo>
                    <a:pt x="3" y="137"/>
                  </a:lnTo>
                  <a:lnTo>
                    <a:pt x="3" y="137"/>
                  </a:lnTo>
                  <a:lnTo>
                    <a:pt x="3" y="135"/>
                  </a:lnTo>
                  <a:lnTo>
                    <a:pt x="3" y="135"/>
                  </a:lnTo>
                  <a:lnTo>
                    <a:pt x="3" y="135"/>
                  </a:lnTo>
                  <a:lnTo>
                    <a:pt x="3" y="135"/>
                  </a:lnTo>
                  <a:lnTo>
                    <a:pt x="3" y="135"/>
                  </a:lnTo>
                  <a:lnTo>
                    <a:pt x="3" y="135"/>
                  </a:lnTo>
                  <a:lnTo>
                    <a:pt x="3" y="132"/>
                  </a:lnTo>
                  <a:lnTo>
                    <a:pt x="3" y="132"/>
                  </a:lnTo>
                  <a:lnTo>
                    <a:pt x="5" y="130"/>
                  </a:lnTo>
                  <a:lnTo>
                    <a:pt x="5" y="130"/>
                  </a:lnTo>
                  <a:lnTo>
                    <a:pt x="7" y="130"/>
                  </a:lnTo>
                  <a:lnTo>
                    <a:pt x="7" y="130"/>
                  </a:lnTo>
                  <a:lnTo>
                    <a:pt x="7" y="130"/>
                  </a:lnTo>
                  <a:lnTo>
                    <a:pt x="7" y="130"/>
                  </a:lnTo>
                  <a:lnTo>
                    <a:pt x="7" y="128"/>
                  </a:lnTo>
                  <a:lnTo>
                    <a:pt x="7" y="128"/>
                  </a:lnTo>
                  <a:lnTo>
                    <a:pt x="10" y="125"/>
                  </a:lnTo>
                  <a:lnTo>
                    <a:pt x="10" y="125"/>
                  </a:lnTo>
                  <a:lnTo>
                    <a:pt x="12" y="125"/>
                  </a:lnTo>
                  <a:lnTo>
                    <a:pt x="12" y="125"/>
                  </a:lnTo>
                  <a:lnTo>
                    <a:pt x="12" y="125"/>
                  </a:lnTo>
                  <a:lnTo>
                    <a:pt x="12" y="125"/>
                  </a:lnTo>
                  <a:lnTo>
                    <a:pt x="15" y="123"/>
                  </a:lnTo>
                  <a:lnTo>
                    <a:pt x="15" y="123"/>
                  </a:lnTo>
                  <a:lnTo>
                    <a:pt x="15" y="123"/>
                  </a:lnTo>
                  <a:lnTo>
                    <a:pt x="15" y="123"/>
                  </a:lnTo>
                  <a:lnTo>
                    <a:pt x="15" y="123"/>
                  </a:lnTo>
                  <a:lnTo>
                    <a:pt x="15" y="123"/>
                  </a:lnTo>
                  <a:lnTo>
                    <a:pt x="15" y="123"/>
                  </a:lnTo>
                  <a:lnTo>
                    <a:pt x="15" y="123"/>
                  </a:lnTo>
                  <a:lnTo>
                    <a:pt x="15" y="123"/>
                  </a:lnTo>
                  <a:lnTo>
                    <a:pt x="15" y="123"/>
                  </a:lnTo>
                  <a:lnTo>
                    <a:pt x="12" y="121"/>
                  </a:lnTo>
                  <a:lnTo>
                    <a:pt x="12" y="121"/>
                  </a:lnTo>
                  <a:lnTo>
                    <a:pt x="12" y="121"/>
                  </a:lnTo>
                  <a:lnTo>
                    <a:pt x="12" y="121"/>
                  </a:lnTo>
                  <a:lnTo>
                    <a:pt x="12" y="121"/>
                  </a:lnTo>
                  <a:lnTo>
                    <a:pt x="12" y="121"/>
                  </a:lnTo>
                  <a:lnTo>
                    <a:pt x="12" y="121"/>
                  </a:lnTo>
                  <a:lnTo>
                    <a:pt x="12" y="121"/>
                  </a:lnTo>
                  <a:lnTo>
                    <a:pt x="12" y="118"/>
                  </a:lnTo>
                  <a:lnTo>
                    <a:pt x="12" y="118"/>
                  </a:lnTo>
                  <a:lnTo>
                    <a:pt x="12" y="118"/>
                  </a:lnTo>
                  <a:lnTo>
                    <a:pt x="12" y="118"/>
                  </a:lnTo>
                  <a:lnTo>
                    <a:pt x="12" y="116"/>
                  </a:lnTo>
                  <a:lnTo>
                    <a:pt x="12" y="116"/>
                  </a:lnTo>
                  <a:lnTo>
                    <a:pt x="12" y="116"/>
                  </a:lnTo>
                  <a:lnTo>
                    <a:pt x="12" y="116"/>
                  </a:lnTo>
                  <a:lnTo>
                    <a:pt x="12" y="114"/>
                  </a:lnTo>
                  <a:lnTo>
                    <a:pt x="12" y="114"/>
                  </a:lnTo>
                  <a:lnTo>
                    <a:pt x="15" y="111"/>
                  </a:lnTo>
                  <a:lnTo>
                    <a:pt x="15" y="111"/>
                  </a:lnTo>
                  <a:lnTo>
                    <a:pt x="15" y="111"/>
                  </a:lnTo>
                  <a:lnTo>
                    <a:pt x="15" y="111"/>
                  </a:lnTo>
                  <a:lnTo>
                    <a:pt x="15" y="109"/>
                  </a:lnTo>
                  <a:lnTo>
                    <a:pt x="15" y="109"/>
                  </a:lnTo>
                  <a:lnTo>
                    <a:pt x="17" y="109"/>
                  </a:lnTo>
                  <a:lnTo>
                    <a:pt x="17" y="109"/>
                  </a:lnTo>
                  <a:lnTo>
                    <a:pt x="17" y="106"/>
                  </a:lnTo>
                  <a:lnTo>
                    <a:pt x="17" y="106"/>
                  </a:lnTo>
                  <a:lnTo>
                    <a:pt x="17" y="106"/>
                  </a:lnTo>
                  <a:lnTo>
                    <a:pt x="17" y="106"/>
                  </a:lnTo>
                  <a:lnTo>
                    <a:pt x="17" y="106"/>
                  </a:lnTo>
                  <a:lnTo>
                    <a:pt x="17" y="106"/>
                  </a:lnTo>
                  <a:lnTo>
                    <a:pt x="17" y="104"/>
                  </a:lnTo>
                  <a:lnTo>
                    <a:pt x="17" y="104"/>
                  </a:lnTo>
                  <a:lnTo>
                    <a:pt x="15" y="104"/>
                  </a:lnTo>
                  <a:lnTo>
                    <a:pt x="15" y="104"/>
                  </a:lnTo>
                  <a:lnTo>
                    <a:pt x="17" y="102"/>
                  </a:lnTo>
                  <a:lnTo>
                    <a:pt x="17" y="102"/>
                  </a:lnTo>
                  <a:lnTo>
                    <a:pt x="17" y="102"/>
                  </a:lnTo>
                  <a:lnTo>
                    <a:pt x="17" y="102"/>
                  </a:lnTo>
                  <a:lnTo>
                    <a:pt x="17" y="99"/>
                  </a:lnTo>
                  <a:lnTo>
                    <a:pt x="17" y="99"/>
                  </a:lnTo>
                  <a:lnTo>
                    <a:pt x="17" y="99"/>
                  </a:lnTo>
                  <a:lnTo>
                    <a:pt x="17" y="99"/>
                  </a:lnTo>
                  <a:lnTo>
                    <a:pt x="19" y="97"/>
                  </a:lnTo>
                  <a:lnTo>
                    <a:pt x="19" y="97"/>
                  </a:lnTo>
                  <a:lnTo>
                    <a:pt x="19" y="97"/>
                  </a:lnTo>
                  <a:lnTo>
                    <a:pt x="19" y="97"/>
                  </a:lnTo>
                  <a:lnTo>
                    <a:pt x="19" y="95"/>
                  </a:lnTo>
                  <a:lnTo>
                    <a:pt x="19" y="95"/>
                  </a:lnTo>
                  <a:lnTo>
                    <a:pt x="19" y="95"/>
                  </a:lnTo>
                  <a:lnTo>
                    <a:pt x="19" y="95"/>
                  </a:lnTo>
                  <a:lnTo>
                    <a:pt x="19" y="95"/>
                  </a:lnTo>
                  <a:lnTo>
                    <a:pt x="19" y="95"/>
                  </a:lnTo>
                  <a:lnTo>
                    <a:pt x="19" y="92"/>
                  </a:lnTo>
                  <a:lnTo>
                    <a:pt x="19" y="92"/>
                  </a:lnTo>
                  <a:lnTo>
                    <a:pt x="19" y="92"/>
                  </a:lnTo>
                  <a:lnTo>
                    <a:pt x="19" y="92"/>
                  </a:lnTo>
                  <a:lnTo>
                    <a:pt x="17" y="92"/>
                  </a:lnTo>
                  <a:lnTo>
                    <a:pt x="17" y="92"/>
                  </a:lnTo>
                  <a:lnTo>
                    <a:pt x="17" y="90"/>
                  </a:lnTo>
                  <a:lnTo>
                    <a:pt x="17" y="90"/>
                  </a:lnTo>
                  <a:lnTo>
                    <a:pt x="17" y="90"/>
                  </a:lnTo>
                  <a:lnTo>
                    <a:pt x="17" y="90"/>
                  </a:lnTo>
                  <a:lnTo>
                    <a:pt x="17" y="90"/>
                  </a:lnTo>
                  <a:lnTo>
                    <a:pt x="17" y="90"/>
                  </a:lnTo>
                  <a:lnTo>
                    <a:pt x="17" y="88"/>
                  </a:lnTo>
                  <a:lnTo>
                    <a:pt x="17" y="88"/>
                  </a:lnTo>
                  <a:lnTo>
                    <a:pt x="17" y="85"/>
                  </a:lnTo>
                  <a:lnTo>
                    <a:pt x="17" y="85"/>
                  </a:lnTo>
                  <a:lnTo>
                    <a:pt x="15" y="85"/>
                  </a:lnTo>
                  <a:lnTo>
                    <a:pt x="15" y="85"/>
                  </a:lnTo>
                  <a:lnTo>
                    <a:pt x="15" y="83"/>
                  </a:lnTo>
                  <a:lnTo>
                    <a:pt x="15" y="83"/>
                  </a:lnTo>
                  <a:lnTo>
                    <a:pt x="15" y="83"/>
                  </a:lnTo>
                  <a:lnTo>
                    <a:pt x="15" y="83"/>
                  </a:lnTo>
                  <a:lnTo>
                    <a:pt x="15" y="80"/>
                  </a:lnTo>
                  <a:lnTo>
                    <a:pt x="15" y="80"/>
                  </a:lnTo>
                  <a:lnTo>
                    <a:pt x="15" y="80"/>
                  </a:lnTo>
                  <a:lnTo>
                    <a:pt x="15" y="80"/>
                  </a:lnTo>
                  <a:lnTo>
                    <a:pt x="15" y="78"/>
                  </a:lnTo>
                  <a:lnTo>
                    <a:pt x="15" y="78"/>
                  </a:lnTo>
                  <a:lnTo>
                    <a:pt x="17" y="76"/>
                  </a:lnTo>
                  <a:lnTo>
                    <a:pt x="17" y="76"/>
                  </a:lnTo>
                  <a:lnTo>
                    <a:pt x="17" y="76"/>
                  </a:lnTo>
                  <a:lnTo>
                    <a:pt x="17" y="76"/>
                  </a:lnTo>
                  <a:lnTo>
                    <a:pt x="17" y="73"/>
                  </a:lnTo>
                  <a:lnTo>
                    <a:pt x="17" y="73"/>
                  </a:lnTo>
                  <a:lnTo>
                    <a:pt x="17" y="73"/>
                  </a:lnTo>
                  <a:lnTo>
                    <a:pt x="17" y="73"/>
                  </a:lnTo>
                  <a:lnTo>
                    <a:pt x="17" y="73"/>
                  </a:lnTo>
                  <a:lnTo>
                    <a:pt x="17" y="73"/>
                  </a:lnTo>
                  <a:lnTo>
                    <a:pt x="17" y="71"/>
                  </a:lnTo>
                  <a:lnTo>
                    <a:pt x="17" y="71"/>
                  </a:lnTo>
                  <a:lnTo>
                    <a:pt x="17" y="71"/>
                  </a:lnTo>
                  <a:lnTo>
                    <a:pt x="17" y="71"/>
                  </a:lnTo>
                  <a:lnTo>
                    <a:pt x="17" y="69"/>
                  </a:lnTo>
                  <a:lnTo>
                    <a:pt x="17" y="69"/>
                  </a:lnTo>
                  <a:lnTo>
                    <a:pt x="17" y="69"/>
                  </a:lnTo>
                  <a:lnTo>
                    <a:pt x="17" y="69"/>
                  </a:lnTo>
                  <a:lnTo>
                    <a:pt x="17" y="69"/>
                  </a:lnTo>
                  <a:lnTo>
                    <a:pt x="17" y="69"/>
                  </a:lnTo>
                  <a:lnTo>
                    <a:pt x="17" y="66"/>
                  </a:lnTo>
                  <a:lnTo>
                    <a:pt x="17" y="66"/>
                  </a:lnTo>
                  <a:lnTo>
                    <a:pt x="17" y="66"/>
                  </a:lnTo>
                  <a:lnTo>
                    <a:pt x="17" y="66"/>
                  </a:lnTo>
                  <a:lnTo>
                    <a:pt x="17" y="64"/>
                  </a:lnTo>
                  <a:lnTo>
                    <a:pt x="17" y="64"/>
                  </a:lnTo>
                  <a:lnTo>
                    <a:pt x="17" y="64"/>
                  </a:lnTo>
                  <a:lnTo>
                    <a:pt x="17" y="64"/>
                  </a:lnTo>
                  <a:lnTo>
                    <a:pt x="17" y="62"/>
                  </a:lnTo>
                  <a:lnTo>
                    <a:pt x="17" y="62"/>
                  </a:lnTo>
                  <a:lnTo>
                    <a:pt x="17" y="62"/>
                  </a:lnTo>
                  <a:lnTo>
                    <a:pt x="17" y="62"/>
                  </a:lnTo>
                  <a:lnTo>
                    <a:pt x="17" y="59"/>
                  </a:lnTo>
                  <a:lnTo>
                    <a:pt x="17" y="59"/>
                  </a:lnTo>
                  <a:lnTo>
                    <a:pt x="17" y="59"/>
                  </a:lnTo>
                  <a:lnTo>
                    <a:pt x="17" y="59"/>
                  </a:lnTo>
                  <a:lnTo>
                    <a:pt x="17" y="57"/>
                  </a:lnTo>
                  <a:lnTo>
                    <a:pt x="17" y="57"/>
                  </a:lnTo>
                  <a:lnTo>
                    <a:pt x="19" y="57"/>
                  </a:lnTo>
                  <a:lnTo>
                    <a:pt x="19" y="57"/>
                  </a:lnTo>
                  <a:lnTo>
                    <a:pt x="19" y="57"/>
                  </a:lnTo>
                  <a:lnTo>
                    <a:pt x="19" y="57"/>
                  </a:lnTo>
                  <a:lnTo>
                    <a:pt x="19" y="54"/>
                  </a:lnTo>
                  <a:lnTo>
                    <a:pt x="19" y="54"/>
                  </a:lnTo>
                  <a:lnTo>
                    <a:pt x="22" y="54"/>
                  </a:lnTo>
                  <a:lnTo>
                    <a:pt x="22" y="54"/>
                  </a:lnTo>
                  <a:lnTo>
                    <a:pt x="22" y="54"/>
                  </a:lnTo>
                  <a:lnTo>
                    <a:pt x="22" y="54"/>
                  </a:lnTo>
                  <a:lnTo>
                    <a:pt x="19" y="52"/>
                  </a:lnTo>
                  <a:lnTo>
                    <a:pt x="19" y="52"/>
                  </a:lnTo>
                  <a:lnTo>
                    <a:pt x="19" y="52"/>
                  </a:lnTo>
                  <a:lnTo>
                    <a:pt x="19" y="52"/>
                  </a:lnTo>
                  <a:lnTo>
                    <a:pt x="19" y="52"/>
                  </a:lnTo>
                  <a:lnTo>
                    <a:pt x="19" y="52"/>
                  </a:lnTo>
                  <a:lnTo>
                    <a:pt x="19" y="50"/>
                  </a:lnTo>
                  <a:lnTo>
                    <a:pt x="19" y="50"/>
                  </a:lnTo>
                  <a:lnTo>
                    <a:pt x="19" y="50"/>
                  </a:lnTo>
                  <a:lnTo>
                    <a:pt x="19" y="50"/>
                  </a:lnTo>
                  <a:lnTo>
                    <a:pt x="19" y="47"/>
                  </a:lnTo>
                  <a:lnTo>
                    <a:pt x="19" y="47"/>
                  </a:lnTo>
                  <a:lnTo>
                    <a:pt x="19" y="45"/>
                  </a:lnTo>
                  <a:lnTo>
                    <a:pt x="19" y="45"/>
                  </a:lnTo>
                  <a:lnTo>
                    <a:pt x="19" y="45"/>
                  </a:lnTo>
                  <a:lnTo>
                    <a:pt x="19" y="45"/>
                  </a:lnTo>
                  <a:lnTo>
                    <a:pt x="19" y="43"/>
                  </a:lnTo>
                  <a:lnTo>
                    <a:pt x="19" y="43"/>
                  </a:lnTo>
                  <a:lnTo>
                    <a:pt x="19" y="43"/>
                  </a:lnTo>
                  <a:lnTo>
                    <a:pt x="19" y="43"/>
                  </a:lnTo>
                  <a:lnTo>
                    <a:pt x="19" y="40"/>
                  </a:lnTo>
                  <a:lnTo>
                    <a:pt x="19" y="40"/>
                  </a:lnTo>
                  <a:lnTo>
                    <a:pt x="19" y="40"/>
                  </a:lnTo>
                  <a:lnTo>
                    <a:pt x="19" y="40"/>
                  </a:lnTo>
                  <a:lnTo>
                    <a:pt x="19" y="40"/>
                  </a:lnTo>
                  <a:lnTo>
                    <a:pt x="19" y="40"/>
                  </a:lnTo>
                  <a:lnTo>
                    <a:pt x="17" y="40"/>
                  </a:lnTo>
                  <a:lnTo>
                    <a:pt x="17" y="40"/>
                  </a:lnTo>
                  <a:lnTo>
                    <a:pt x="17" y="38"/>
                  </a:lnTo>
                  <a:lnTo>
                    <a:pt x="17" y="38"/>
                  </a:lnTo>
                  <a:lnTo>
                    <a:pt x="17" y="38"/>
                  </a:lnTo>
                  <a:lnTo>
                    <a:pt x="17" y="38"/>
                  </a:lnTo>
                  <a:lnTo>
                    <a:pt x="17" y="38"/>
                  </a:lnTo>
                  <a:lnTo>
                    <a:pt x="17" y="38"/>
                  </a:lnTo>
                  <a:lnTo>
                    <a:pt x="17" y="36"/>
                  </a:lnTo>
                  <a:lnTo>
                    <a:pt x="17" y="36"/>
                  </a:lnTo>
                  <a:lnTo>
                    <a:pt x="19" y="36"/>
                  </a:lnTo>
                  <a:lnTo>
                    <a:pt x="19" y="36"/>
                  </a:lnTo>
                  <a:lnTo>
                    <a:pt x="19" y="33"/>
                  </a:lnTo>
                  <a:lnTo>
                    <a:pt x="19" y="33"/>
                  </a:lnTo>
                  <a:lnTo>
                    <a:pt x="22" y="33"/>
                  </a:lnTo>
                  <a:lnTo>
                    <a:pt x="22" y="33"/>
                  </a:lnTo>
                  <a:lnTo>
                    <a:pt x="22" y="31"/>
                  </a:lnTo>
                  <a:lnTo>
                    <a:pt x="22" y="31"/>
                  </a:lnTo>
                  <a:lnTo>
                    <a:pt x="22" y="31"/>
                  </a:lnTo>
                  <a:lnTo>
                    <a:pt x="22" y="31"/>
                  </a:lnTo>
                  <a:lnTo>
                    <a:pt x="22" y="28"/>
                  </a:lnTo>
                  <a:lnTo>
                    <a:pt x="22" y="28"/>
                  </a:lnTo>
                  <a:lnTo>
                    <a:pt x="24" y="28"/>
                  </a:lnTo>
                  <a:lnTo>
                    <a:pt x="24" y="28"/>
                  </a:lnTo>
                  <a:lnTo>
                    <a:pt x="24" y="28"/>
                  </a:lnTo>
                  <a:lnTo>
                    <a:pt x="24" y="28"/>
                  </a:lnTo>
                  <a:lnTo>
                    <a:pt x="24" y="28"/>
                  </a:lnTo>
                  <a:lnTo>
                    <a:pt x="24" y="28"/>
                  </a:lnTo>
                  <a:lnTo>
                    <a:pt x="24" y="26"/>
                  </a:lnTo>
                  <a:lnTo>
                    <a:pt x="24" y="26"/>
                  </a:lnTo>
                  <a:lnTo>
                    <a:pt x="24" y="26"/>
                  </a:lnTo>
                  <a:lnTo>
                    <a:pt x="24" y="26"/>
                  </a:lnTo>
                  <a:lnTo>
                    <a:pt x="26" y="26"/>
                  </a:lnTo>
                  <a:lnTo>
                    <a:pt x="26" y="26"/>
                  </a:lnTo>
                  <a:lnTo>
                    <a:pt x="26" y="26"/>
                  </a:lnTo>
                  <a:lnTo>
                    <a:pt x="26" y="26"/>
                  </a:lnTo>
                  <a:lnTo>
                    <a:pt x="29" y="26"/>
                  </a:lnTo>
                  <a:lnTo>
                    <a:pt x="29" y="26"/>
                  </a:lnTo>
                  <a:lnTo>
                    <a:pt x="29" y="26"/>
                  </a:lnTo>
                  <a:lnTo>
                    <a:pt x="29" y="26"/>
                  </a:lnTo>
                  <a:lnTo>
                    <a:pt x="29" y="26"/>
                  </a:lnTo>
                  <a:lnTo>
                    <a:pt x="29" y="26"/>
                  </a:lnTo>
                  <a:lnTo>
                    <a:pt x="29" y="24"/>
                  </a:lnTo>
                  <a:lnTo>
                    <a:pt x="29" y="24"/>
                  </a:lnTo>
                  <a:lnTo>
                    <a:pt x="26" y="24"/>
                  </a:lnTo>
                  <a:lnTo>
                    <a:pt x="26" y="24"/>
                  </a:lnTo>
                  <a:lnTo>
                    <a:pt x="26" y="21"/>
                  </a:lnTo>
                  <a:lnTo>
                    <a:pt x="26" y="21"/>
                  </a:lnTo>
                  <a:lnTo>
                    <a:pt x="26" y="19"/>
                  </a:lnTo>
                  <a:lnTo>
                    <a:pt x="26" y="19"/>
                  </a:lnTo>
                  <a:lnTo>
                    <a:pt x="26" y="19"/>
                  </a:lnTo>
                  <a:lnTo>
                    <a:pt x="26" y="19"/>
                  </a:lnTo>
                  <a:lnTo>
                    <a:pt x="24" y="19"/>
                  </a:lnTo>
                  <a:lnTo>
                    <a:pt x="24" y="19"/>
                  </a:lnTo>
                  <a:lnTo>
                    <a:pt x="24" y="21"/>
                  </a:lnTo>
                  <a:lnTo>
                    <a:pt x="24" y="21"/>
                  </a:lnTo>
                  <a:lnTo>
                    <a:pt x="24" y="21"/>
                  </a:lnTo>
                  <a:lnTo>
                    <a:pt x="24" y="21"/>
                  </a:lnTo>
                  <a:lnTo>
                    <a:pt x="22" y="21"/>
                  </a:lnTo>
                  <a:lnTo>
                    <a:pt x="22" y="21"/>
                  </a:lnTo>
                  <a:lnTo>
                    <a:pt x="22" y="21"/>
                  </a:lnTo>
                  <a:lnTo>
                    <a:pt x="22" y="21"/>
                  </a:lnTo>
                  <a:lnTo>
                    <a:pt x="22" y="21"/>
                  </a:lnTo>
                  <a:lnTo>
                    <a:pt x="22" y="21"/>
                  </a:lnTo>
                  <a:lnTo>
                    <a:pt x="19" y="21"/>
                  </a:lnTo>
                  <a:lnTo>
                    <a:pt x="19" y="21"/>
                  </a:lnTo>
                  <a:lnTo>
                    <a:pt x="19" y="21"/>
                  </a:lnTo>
                  <a:lnTo>
                    <a:pt x="19" y="21"/>
                  </a:lnTo>
                  <a:lnTo>
                    <a:pt x="17" y="21"/>
                  </a:lnTo>
                  <a:lnTo>
                    <a:pt x="17" y="21"/>
                  </a:lnTo>
                  <a:lnTo>
                    <a:pt x="17" y="19"/>
                  </a:lnTo>
                  <a:lnTo>
                    <a:pt x="17" y="19"/>
                  </a:lnTo>
                  <a:lnTo>
                    <a:pt x="17" y="19"/>
                  </a:lnTo>
                  <a:lnTo>
                    <a:pt x="17" y="19"/>
                  </a:lnTo>
                  <a:lnTo>
                    <a:pt x="15" y="19"/>
                  </a:lnTo>
                  <a:lnTo>
                    <a:pt x="15" y="19"/>
                  </a:lnTo>
                  <a:lnTo>
                    <a:pt x="12" y="17"/>
                  </a:lnTo>
                  <a:lnTo>
                    <a:pt x="12" y="17"/>
                  </a:lnTo>
                  <a:lnTo>
                    <a:pt x="12" y="17"/>
                  </a:lnTo>
                  <a:lnTo>
                    <a:pt x="12" y="17"/>
                  </a:lnTo>
                  <a:lnTo>
                    <a:pt x="12" y="17"/>
                  </a:lnTo>
                  <a:lnTo>
                    <a:pt x="12" y="17"/>
                  </a:lnTo>
                  <a:lnTo>
                    <a:pt x="12" y="14"/>
                  </a:lnTo>
                  <a:lnTo>
                    <a:pt x="12" y="14"/>
                  </a:lnTo>
                  <a:lnTo>
                    <a:pt x="10" y="14"/>
                  </a:lnTo>
                  <a:lnTo>
                    <a:pt x="10" y="14"/>
                  </a:lnTo>
                  <a:lnTo>
                    <a:pt x="10" y="12"/>
                  </a:lnTo>
                  <a:lnTo>
                    <a:pt x="10" y="12"/>
                  </a:lnTo>
                  <a:lnTo>
                    <a:pt x="12" y="10"/>
                  </a:lnTo>
                  <a:lnTo>
                    <a:pt x="12" y="10"/>
                  </a:lnTo>
                  <a:lnTo>
                    <a:pt x="12" y="10"/>
                  </a:lnTo>
                  <a:lnTo>
                    <a:pt x="12" y="10"/>
                  </a:lnTo>
                  <a:lnTo>
                    <a:pt x="12" y="10"/>
                  </a:lnTo>
                  <a:lnTo>
                    <a:pt x="12" y="10"/>
                  </a:lnTo>
                  <a:lnTo>
                    <a:pt x="12" y="10"/>
                  </a:lnTo>
                  <a:lnTo>
                    <a:pt x="12" y="10"/>
                  </a:lnTo>
                  <a:lnTo>
                    <a:pt x="12" y="7"/>
                  </a:lnTo>
                  <a:lnTo>
                    <a:pt x="12" y="7"/>
                  </a:lnTo>
                  <a:lnTo>
                    <a:pt x="15" y="7"/>
                  </a:lnTo>
                  <a:lnTo>
                    <a:pt x="15" y="7"/>
                  </a:lnTo>
                  <a:lnTo>
                    <a:pt x="15" y="5"/>
                  </a:lnTo>
                  <a:lnTo>
                    <a:pt x="15" y="5"/>
                  </a:lnTo>
                  <a:lnTo>
                    <a:pt x="15" y="5"/>
                  </a:lnTo>
                  <a:lnTo>
                    <a:pt x="15" y="5"/>
                  </a:lnTo>
                  <a:lnTo>
                    <a:pt x="15" y="5"/>
                  </a:lnTo>
                  <a:lnTo>
                    <a:pt x="15" y="5"/>
                  </a:lnTo>
                  <a:lnTo>
                    <a:pt x="17" y="5"/>
                  </a:lnTo>
                  <a:lnTo>
                    <a:pt x="17" y="5"/>
                  </a:lnTo>
                  <a:lnTo>
                    <a:pt x="19" y="5"/>
                  </a:lnTo>
                  <a:lnTo>
                    <a:pt x="19" y="5"/>
                  </a:lnTo>
                  <a:lnTo>
                    <a:pt x="19" y="5"/>
                  </a:lnTo>
                  <a:lnTo>
                    <a:pt x="19" y="5"/>
                  </a:lnTo>
                  <a:lnTo>
                    <a:pt x="22" y="5"/>
                  </a:lnTo>
                  <a:lnTo>
                    <a:pt x="22" y="5"/>
                  </a:lnTo>
                  <a:lnTo>
                    <a:pt x="22" y="2"/>
                  </a:lnTo>
                  <a:lnTo>
                    <a:pt x="22" y="2"/>
                  </a:lnTo>
                  <a:lnTo>
                    <a:pt x="24" y="2"/>
                  </a:lnTo>
                  <a:lnTo>
                    <a:pt x="24" y="2"/>
                  </a:lnTo>
                  <a:lnTo>
                    <a:pt x="24" y="2"/>
                  </a:lnTo>
                  <a:lnTo>
                    <a:pt x="24" y="2"/>
                  </a:lnTo>
                  <a:lnTo>
                    <a:pt x="24" y="2"/>
                  </a:lnTo>
                  <a:lnTo>
                    <a:pt x="24" y="2"/>
                  </a:lnTo>
                  <a:lnTo>
                    <a:pt x="26" y="2"/>
                  </a:lnTo>
                  <a:lnTo>
                    <a:pt x="26" y="2"/>
                  </a:lnTo>
                  <a:lnTo>
                    <a:pt x="26" y="2"/>
                  </a:lnTo>
                  <a:lnTo>
                    <a:pt x="26" y="2"/>
                  </a:lnTo>
                  <a:lnTo>
                    <a:pt x="29" y="2"/>
                  </a:lnTo>
                  <a:lnTo>
                    <a:pt x="29" y="2"/>
                  </a:lnTo>
                  <a:lnTo>
                    <a:pt x="31" y="2"/>
                  </a:lnTo>
                  <a:lnTo>
                    <a:pt x="31" y="2"/>
                  </a:lnTo>
                  <a:lnTo>
                    <a:pt x="31" y="0"/>
                  </a:lnTo>
                  <a:lnTo>
                    <a:pt x="31" y="0"/>
                  </a:lnTo>
                  <a:lnTo>
                    <a:pt x="33" y="0"/>
                  </a:lnTo>
                  <a:lnTo>
                    <a:pt x="33" y="0"/>
                  </a:lnTo>
                  <a:lnTo>
                    <a:pt x="130" y="0"/>
                  </a:lnTo>
                  <a:lnTo>
                    <a:pt x="130" y="0"/>
                  </a:lnTo>
                  <a:lnTo>
                    <a:pt x="135" y="0"/>
                  </a:lnTo>
                  <a:lnTo>
                    <a:pt x="135" y="0"/>
                  </a:lnTo>
                  <a:lnTo>
                    <a:pt x="225" y="0"/>
                  </a:lnTo>
                  <a:lnTo>
                    <a:pt x="225" y="0"/>
                  </a:lnTo>
                  <a:lnTo>
                    <a:pt x="232" y="2"/>
                  </a:lnTo>
                  <a:lnTo>
                    <a:pt x="232" y="2"/>
                  </a:lnTo>
                  <a:lnTo>
                    <a:pt x="234" y="2"/>
                  </a:lnTo>
                  <a:lnTo>
                    <a:pt x="234" y="2"/>
                  </a:lnTo>
                  <a:lnTo>
                    <a:pt x="234" y="2"/>
                  </a:lnTo>
                  <a:lnTo>
                    <a:pt x="234" y="2"/>
                  </a:lnTo>
                  <a:lnTo>
                    <a:pt x="265" y="2"/>
                  </a:lnTo>
                  <a:lnTo>
                    <a:pt x="265" y="2"/>
                  </a:lnTo>
                  <a:lnTo>
                    <a:pt x="277" y="2"/>
                  </a:lnTo>
                  <a:lnTo>
                    <a:pt x="277" y="2"/>
                  </a:lnTo>
                  <a:lnTo>
                    <a:pt x="435" y="2"/>
                  </a:lnTo>
                  <a:lnTo>
                    <a:pt x="435" y="2"/>
                  </a:lnTo>
                  <a:lnTo>
                    <a:pt x="442" y="2"/>
                  </a:lnTo>
                  <a:lnTo>
                    <a:pt x="442" y="2"/>
                  </a:lnTo>
                  <a:lnTo>
                    <a:pt x="447" y="2"/>
                  </a:lnTo>
                  <a:lnTo>
                    <a:pt x="447" y="2"/>
                  </a:lnTo>
                  <a:lnTo>
                    <a:pt x="447" y="2"/>
                  </a:lnTo>
                  <a:lnTo>
                    <a:pt x="447" y="2"/>
                  </a:lnTo>
                  <a:lnTo>
                    <a:pt x="449" y="5"/>
                  </a:lnTo>
                  <a:lnTo>
                    <a:pt x="449" y="5"/>
                  </a:lnTo>
                  <a:lnTo>
                    <a:pt x="449" y="5"/>
                  </a:lnTo>
                  <a:lnTo>
                    <a:pt x="449" y="5"/>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6" name="Freeform 845"/>
            <p:cNvSpPr>
              <a:spLocks/>
            </p:cNvSpPr>
            <p:nvPr/>
          </p:nvSpPr>
          <p:spPr bwMode="auto">
            <a:xfrm>
              <a:off x="1317" y="1838"/>
              <a:ext cx="773" cy="413"/>
            </a:xfrm>
            <a:custGeom>
              <a:avLst/>
              <a:gdLst/>
              <a:ahLst/>
              <a:cxnLst>
                <a:cxn ang="0">
                  <a:pos x="59" y="19"/>
                </a:cxn>
                <a:cxn ang="0">
                  <a:pos x="73" y="29"/>
                </a:cxn>
                <a:cxn ang="0">
                  <a:pos x="76" y="43"/>
                </a:cxn>
                <a:cxn ang="0">
                  <a:pos x="97" y="31"/>
                </a:cxn>
                <a:cxn ang="0">
                  <a:pos x="123" y="10"/>
                </a:cxn>
                <a:cxn ang="0">
                  <a:pos x="168" y="5"/>
                </a:cxn>
                <a:cxn ang="0">
                  <a:pos x="189" y="0"/>
                </a:cxn>
                <a:cxn ang="0">
                  <a:pos x="208" y="7"/>
                </a:cxn>
                <a:cxn ang="0">
                  <a:pos x="222" y="12"/>
                </a:cxn>
                <a:cxn ang="0">
                  <a:pos x="239" y="14"/>
                </a:cxn>
                <a:cxn ang="0">
                  <a:pos x="279" y="17"/>
                </a:cxn>
                <a:cxn ang="0">
                  <a:pos x="305" y="29"/>
                </a:cxn>
                <a:cxn ang="0">
                  <a:pos x="319" y="38"/>
                </a:cxn>
                <a:cxn ang="0">
                  <a:pos x="333" y="29"/>
                </a:cxn>
                <a:cxn ang="0">
                  <a:pos x="352" y="36"/>
                </a:cxn>
                <a:cxn ang="0">
                  <a:pos x="371" y="43"/>
                </a:cxn>
                <a:cxn ang="0">
                  <a:pos x="385" y="40"/>
                </a:cxn>
                <a:cxn ang="0">
                  <a:pos x="442" y="48"/>
                </a:cxn>
                <a:cxn ang="0">
                  <a:pos x="442" y="62"/>
                </a:cxn>
                <a:cxn ang="0">
                  <a:pos x="444" y="81"/>
                </a:cxn>
                <a:cxn ang="0">
                  <a:pos x="440" y="97"/>
                </a:cxn>
                <a:cxn ang="0">
                  <a:pos x="437" y="111"/>
                </a:cxn>
                <a:cxn ang="0">
                  <a:pos x="428" y="128"/>
                </a:cxn>
                <a:cxn ang="0">
                  <a:pos x="425" y="142"/>
                </a:cxn>
                <a:cxn ang="0">
                  <a:pos x="428" y="154"/>
                </a:cxn>
                <a:cxn ang="0">
                  <a:pos x="430" y="189"/>
                </a:cxn>
                <a:cxn ang="0">
                  <a:pos x="435" y="203"/>
                </a:cxn>
                <a:cxn ang="0">
                  <a:pos x="303" y="213"/>
                </a:cxn>
                <a:cxn ang="0">
                  <a:pos x="279" y="225"/>
                </a:cxn>
                <a:cxn ang="0">
                  <a:pos x="262" y="229"/>
                </a:cxn>
                <a:cxn ang="0">
                  <a:pos x="248" y="229"/>
                </a:cxn>
                <a:cxn ang="0">
                  <a:pos x="232" y="227"/>
                </a:cxn>
                <a:cxn ang="0">
                  <a:pos x="220" y="225"/>
                </a:cxn>
                <a:cxn ang="0">
                  <a:pos x="208" y="225"/>
                </a:cxn>
                <a:cxn ang="0">
                  <a:pos x="199" y="218"/>
                </a:cxn>
                <a:cxn ang="0">
                  <a:pos x="184" y="208"/>
                </a:cxn>
                <a:cxn ang="0">
                  <a:pos x="170" y="206"/>
                </a:cxn>
                <a:cxn ang="0">
                  <a:pos x="154" y="201"/>
                </a:cxn>
                <a:cxn ang="0">
                  <a:pos x="142" y="201"/>
                </a:cxn>
                <a:cxn ang="0">
                  <a:pos x="128" y="201"/>
                </a:cxn>
                <a:cxn ang="0">
                  <a:pos x="95" y="237"/>
                </a:cxn>
                <a:cxn ang="0">
                  <a:pos x="28" y="220"/>
                </a:cxn>
                <a:cxn ang="0">
                  <a:pos x="26" y="213"/>
                </a:cxn>
                <a:cxn ang="0">
                  <a:pos x="21" y="201"/>
                </a:cxn>
                <a:cxn ang="0">
                  <a:pos x="19" y="194"/>
                </a:cxn>
                <a:cxn ang="0">
                  <a:pos x="10" y="185"/>
                </a:cxn>
                <a:cxn ang="0">
                  <a:pos x="7" y="175"/>
                </a:cxn>
                <a:cxn ang="0">
                  <a:pos x="10" y="168"/>
                </a:cxn>
                <a:cxn ang="0">
                  <a:pos x="10" y="159"/>
                </a:cxn>
                <a:cxn ang="0">
                  <a:pos x="12" y="149"/>
                </a:cxn>
                <a:cxn ang="0">
                  <a:pos x="14" y="140"/>
                </a:cxn>
                <a:cxn ang="0">
                  <a:pos x="12" y="126"/>
                </a:cxn>
                <a:cxn ang="0">
                  <a:pos x="10" y="111"/>
                </a:cxn>
                <a:cxn ang="0">
                  <a:pos x="10" y="102"/>
                </a:cxn>
                <a:cxn ang="0">
                  <a:pos x="7" y="92"/>
                </a:cxn>
                <a:cxn ang="0">
                  <a:pos x="3" y="88"/>
                </a:cxn>
                <a:cxn ang="0">
                  <a:pos x="21" y="81"/>
                </a:cxn>
                <a:cxn ang="0">
                  <a:pos x="24" y="71"/>
                </a:cxn>
                <a:cxn ang="0">
                  <a:pos x="28" y="62"/>
                </a:cxn>
                <a:cxn ang="0">
                  <a:pos x="54" y="57"/>
                </a:cxn>
                <a:cxn ang="0">
                  <a:pos x="47" y="45"/>
                </a:cxn>
                <a:cxn ang="0">
                  <a:pos x="33" y="31"/>
                </a:cxn>
              </a:cxnLst>
              <a:rect l="0" t="0" r="r" b="b"/>
              <a:pathLst>
                <a:path w="444" h="237">
                  <a:moveTo>
                    <a:pt x="36" y="22"/>
                  </a:moveTo>
                  <a:lnTo>
                    <a:pt x="36" y="22"/>
                  </a:lnTo>
                  <a:lnTo>
                    <a:pt x="36" y="22"/>
                  </a:lnTo>
                  <a:lnTo>
                    <a:pt x="38" y="22"/>
                  </a:lnTo>
                  <a:lnTo>
                    <a:pt x="38" y="22"/>
                  </a:lnTo>
                  <a:lnTo>
                    <a:pt x="38" y="22"/>
                  </a:lnTo>
                  <a:lnTo>
                    <a:pt x="38" y="22"/>
                  </a:lnTo>
                  <a:lnTo>
                    <a:pt x="38" y="22"/>
                  </a:lnTo>
                  <a:lnTo>
                    <a:pt x="38" y="22"/>
                  </a:lnTo>
                  <a:lnTo>
                    <a:pt x="38" y="22"/>
                  </a:lnTo>
                  <a:lnTo>
                    <a:pt x="38" y="22"/>
                  </a:lnTo>
                  <a:lnTo>
                    <a:pt x="40" y="22"/>
                  </a:lnTo>
                  <a:lnTo>
                    <a:pt x="40" y="22"/>
                  </a:lnTo>
                  <a:lnTo>
                    <a:pt x="40" y="19"/>
                  </a:lnTo>
                  <a:lnTo>
                    <a:pt x="40" y="19"/>
                  </a:lnTo>
                  <a:lnTo>
                    <a:pt x="40" y="19"/>
                  </a:lnTo>
                  <a:lnTo>
                    <a:pt x="40" y="19"/>
                  </a:lnTo>
                  <a:lnTo>
                    <a:pt x="45" y="17"/>
                  </a:lnTo>
                  <a:lnTo>
                    <a:pt x="45" y="17"/>
                  </a:lnTo>
                  <a:lnTo>
                    <a:pt x="47" y="17"/>
                  </a:lnTo>
                  <a:lnTo>
                    <a:pt x="47" y="17"/>
                  </a:lnTo>
                  <a:lnTo>
                    <a:pt x="50" y="19"/>
                  </a:lnTo>
                  <a:lnTo>
                    <a:pt x="50" y="19"/>
                  </a:lnTo>
                  <a:lnTo>
                    <a:pt x="54" y="19"/>
                  </a:lnTo>
                  <a:lnTo>
                    <a:pt x="54" y="19"/>
                  </a:lnTo>
                  <a:lnTo>
                    <a:pt x="59" y="19"/>
                  </a:lnTo>
                  <a:lnTo>
                    <a:pt x="59" y="19"/>
                  </a:lnTo>
                  <a:lnTo>
                    <a:pt x="59" y="19"/>
                  </a:lnTo>
                  <a:lnTo>
                    <a:pt x="59" y="19"/>
                  </a:lnTo>
                  <a:lnTo>
                    <a:pt x="59" y="19"/>
                  </a:lnTo>
                  <a:lnTo>
                    <a:pt x="59" y="19"/>
                  </a:lnTo>
                  <a:lnTo>
                    <a:pt x="62" y="22"/>
                  </a:lnTo>
                  <a:lnTo>
                    <a:pt x="62" y="22"/>
                  </a:lnTo>
                  <a:lnTo>
                    <a:pt x="62" y="22"/>
                  </a:lnTo>
                  <a:lnTo>
                    <a:pt x="62" y="22"/>
                  </a:lnTo>
                  <a:lnTo>
                    <a:pt x="64" y="22"/>
                  </a:lnTo>
                  <a:lnTo>
                    <a:pt x="64" y="22"/>
                  </a:lnTo>
                  <a:lnTo>
                    <a:pt x="66" y="22"/>
                  </a:lnTo>
                  <a:lnTo>
                    <a:pt x="66" y="22"/>
                  </a:lnTo>
                  <a:lnTo>
                    <a:pt x="66" y="24"/>
                  </a:lnTo>
                  <a:lnTo>
                    <a:pt x="66" y="24"/>
                  </a:lnTo>
                  <a:lnTo>
                    <a:pt x="66" y="24"/>
                  </a:lnTo>
                  <a:lnTo>
                    <a:pt x="66" y="24"/>
                  </a:lnTo>
                  <a:lnTo>
                    <a:pt x="66" y="26"/>
                  </a:lnTo>
                  <a:lnTo>
                    <a:pt x="66" y="26"/>
                  </a:lnTo>
                  <a:lnTo>
                    <a:pt x="66" y="26"/>
                  </a:lnTo>
                  <a:lnTo>
                    <a:pt x="66" y="26"/>
                  </a:lnTo>
                  <a:lnTo>
                    <a:pt x="66" y="29"/>
                  </a:lnTo>
                  <a:lnTo>
                    <a:pt x="66" y="29"/>
                  </a:lnTo>
                  <a:lnTo>
                    <a:pt x="66" y="29"/>
                  </a:lnTo>
                  <a:lnTo>
                    <a:pt x="66" y="29"/>
                  </a:lnTo>
                  <a:lnTo>
                    <a:pt x="66" y="29"/>
                  </a:lnTo>
                  <a:lnTo>
                    <a:pt x="66" y="29"/>
                  </a:lnTo>
                  <a:lnTo>
                    <a:pt x="69" y="29"/>
                  </a:lnTo>
                  <a:lnTo>
                    <a:pt x="69" y="29"/>
                  </a:lnTo>
                  <a:lnTo>
                    <a:pt x="71" y="26"/>
                  </a:lnTo>
                  <a:lnTo>
                    <a:pt x="71" y="26"/>
                  </a:lnTo>
                  <a:lnTo>
                    <a:pt x="71" y="26"/>
                  </a:lnTo>
                  <a:lnTo>
                    <a:pt x="71" y="26"/>
                  </a:lnTo>
                  <a:lnTo>
                    <a:pt x="71" y="26"/>
                  </a:lnTo>
                  <a:lnTo>
                    <a:pt x="71" y="26"/>
                  </a:lnTo>
                  <a:lnTo>
                    <a:pt x="73" y="29"/>
                  </a:lnTo>
                  <a:lnTo>
                    <a:pt x="73" y="29"/>
                  </a:lnTo>
                  <a:lnTo>
                    <a:pt x="73" y="29"/>
                  </a:lnTo>
                  <a:lnTo>
                    <a:pt x="73" y="29"/>
                  </a:lnTo>
                  <a:lnTo>
                    <a:pt x="73" y="29"/>
                  </a:lnTo>
                  <a:lnTo>
                    <a:pt x="73" y="29"/>
                  </a:lnTo>
                  <a:lnTo>
                    <a:pt x="73" y="29"/>
                  </a:lnTo>
                  <a:lnTo>
                    <a:pt x="73" y="29"/>
                  </a:lnTo>
                  <a:lnTo>
                    <a:pt x="73" y="31"/>
                  </a:lnTo>
                  <a:lnTo>
                    <a:pt x="73" y="31"/>
                  </a:lnTo>
                  <a:lnTo>
                    <a:pt x="73" y="31"/>
                  </a:lnTo>
                  <a:lnTo>
                    <a:pt x="73" y="31"/>
                  </a:lnTo>
                  <a:lnTo>
                    <a:pt x="73" y="31"/>
                  </a:lnTo>
                  <a:lnTo>
                    <a:pt x="73" y="31"/>
                  </a:lnTo>
                  <a:lnTo>
                    <a:pt x="73" y="33"/>
                  </a:lnTo>
                  <a:lnTo>
                    <a:pt x="73" y="33"/>
                  </a:lnTo>
                  <a:lnTo>
                    <a:pt x="73" y="36"/>
                  </a:lnTo>
                  <a:lnTo>
                    <a:pt x="73" y="36"/>
                  </a:lnTo>
                  <a:lnTo>
                    <a:pt x="73" y="36"/>
                  </a:lnTo>
                  <a:lnTo>
                    <a:pt x="73" y="36"/>
                  </a:lnTo>
                  <a:lnTo>
                    <a:pt x="73" y="38"/>
                  </a:lnTo>
                  <a:lnTo>
                    <a:pt x="73" y="38"/>
                  </a:lnTo>
                  <a:lnTo>
                    <a:pt x="73" y="38"/>
                  </a:lnTo>
                  <a:lnTo>
                    <a:pt x="73" y="38"/>
                  </a:lnTo>
                  <a:lnTo>
                    <a:pt x="73" y="38"/>
                  </a:lnTo>
                  <a:lnTo>
                    <a:pt x="73" y="38"/>
                  </a:lnTo>
                  <a:lnTo>
                    <a:pt x="76" y="40"/>
                  </a:lnTo>
                  <a:lnTo>
                    <a:pt x="76" y="40"/>
                  </a:lnTo>
                  <a:lnTo>
                    <a:pt x="76" y="40"/>
                  </a:lnTo>
                  <a:lnTo>
                    <a:pt x="76" y="40"/>
                  </a:lnTo>
                  <a:lnTo>
                    <a:pt x="76" y="43"/>
                  </a:lnTo>
                  <a:lnTo>
                    <a:pt x="76" y="43"/>
                  </a:lnTo>
                  <a:lnTo>
                    <a:pt x="78" y="43"/>
                  </a:lnTo>
                  <a:lnTo>
                    <a:pt x="78" y="43"/>
                  </a:lnTo>
                  <a:lnTo>
                    <a:pt x="78" y="43"/>
                  </a:lnTo>
                  <a:lnTo>
                    <a:pt x="78" y="43"/>
                  </a:lnTo>
                  <a:lnTo>
                    <a:pt x="78" y="40"/>
                  </a:lnTo>
                  <a:lnTo>
                    <a:pt x="78" y="40"/>
                  </a:lnTo>
                  <a:lnTo>
                    <a:pt x="80" y="40"/>
                  </a:lnTo>
                  <a:lnTo>
                    <a:pt x="80" y="40"/>
                  </a:lnTo>
                  <a:lnTo>
                    <a:pt x="80" y="38"/>
                  </a:lnTo>
                  <a:lnTo>
                    <a:pt x="80" y="38"/>
                  </a:lnTo>
                  <a:lnTo>
                    <a:pt x="80" y="38"/>
                  </a:lnTo>
                  <a:lnTo>
                    <a:pt x="80" y="38"/>
                  </a:lnTo>
                  <a:lnTo>
                    <a:pt x="85" y="38"/>
                  </a:lnTo>
                  <a:lnTo>
                    <a:pt x="85" y="38"/>
                  </a:lnTo>
                  <a:lnTo>
                    <a:pt x="88" y="31"/>
                  </a:lnTo>
                  <a:lnTo>
                    <a:pt x="88" y="31"/>
                  </a:lnTo>
                  <a:lnTo>
                    <a:pt x="88" y="31"/>
                  </a:lnTo>
                  <a:lnTo>
                    <a:pt x="88" y="31"/>
                  </a:lnTo>
                  <a:lnTo>
                    <a:pt x="90" y="31"/>
                  </a:lnTo>
                  <a:lnTo>
                    <a:pt x="90" y="31"/>
                  </a:lnTo>
                  <a:lnTo>
                    <a:pt x="90" y="29"/>
                  </a:lnTo>
                  <a:lnTo>
                    <a:pt x="90" y="29"/>
                  </a:lnTo>
                  <a:lnTo>
                    <a:pt x="90" y="29"/>
                  </a:lnTo>
                  <a:lnTo>
                    <a:pt x="90" y="29"/>
                  </a:lnTo>
                  <a:lnTo>
                    <a:pt x="90" y="29"/>
                  </a:lnTo>
                  <a:lnTo>
                    <a:pt x="90" y="29"/>
                  </a:lnTo>
                  <a:lnTo>
                    <a:pt x="92" y="29"/>
                  </a:lnTo>
                  <a:lnTo>
                    <a:pt x="92" y="29"/>
                  </a:lnTo>
                  <a:lnTo>
                    <a:pt x="97" y="31"/>
                  </a:lnTo>
                  <a:lnTo>
                    <a:pt x="97" y="31"/>
                  </a:lnTo>
                  <a:lnTo>
                    <a:pt x="97" y="31"/>
                  </a:lnTo>
                  <a:lnTo>
                    <a:pt x="97" y="31"/>
                  </a:lnTo>
                  <a:lnTo>
                    <a:pt x="99" y="29"/>
                  </a:lnTo>
                  <a:lnTo>
                    <a:pt x="99" y="29"/>
                  </a:lnTo>
                  <a:lnTo>
                    <a:pt x="99" y="29"/>
                  </a:lnTo>
                  <a:lnTo>
                    <a:pt x="99" y="29"/>
                  </a:lnTo>
                  <a:lnTo>
                    <a:pt x="99" y="29"/>
                  </a:lnTo>
                  <a:lnTo>
                    <a:pt x="99" y="29"/>
                  </a:lnTo>
                  <a:lnTo>
                    <a:pt x="99" y="26"/>
                  </a:lnTo>
                  <a:lnTo>
                    <a:pt x="99" y="26"/>
                  </a:lnTo>
                  <a:lnTo>
                    <a:pt x="99" y="24"/>
                  </a:lnTo>
                  <a:lnTo>
                    <a:pt x="99" y="24"/>
                  </a:lnTo>
                  <a:lnTo>
                    <a:pt x="99" y="24"/>
                  </a:lnTo>
                  <a:lnTo>
                    <a:pt x="99" y="24"/>
                  </a:lnTo>
                  <a:lnTo>
                    <a:pt x="102" y="22"/>
                  </a:lnTo>
                  <a:lnTo>
                    <a:pt x="102" y="22"/>
                  </a:lnTo>
                  <a:lnTo>
                    <a:pt x="104" y="19"/>
                  </a:lnTo>
                  <a:lnTo>
                    <a:pt x="104" y="19"/>
                  </a:lnTo>
                  <a:lnTo>
                    <a:pt x="106" y="19"/>
                  </a:lnTo>
                  <a:lnTo>
                    <a:pt x="106" y="19"/>
                  </a:lnTo>
                  <a:lnTo>
                    <a:pt x="109" y="19"/>
                  </a:lnTo>
                  <a:lnTo>
                    <a:pt x="109" y="19"/>
                  </a:lnTo>
                  <a:lnTo>
                    <a:pt x="118" y="14"/>
                  </a:lnTo>
                  <a:lnTo>
                    <a:pt x="118" y="14"/>
                  </a:lnTo>
                  <a:lnTo>
                    <a:pt x="118" y="12"/>
                  </a:lnTo>
                  <a:lnTo>
                    <a:pt x="118" y="12"/>
                  </a:lnTo>
                  <a:lnTo>
                    <a:pt x="121" y="12"/>
                  </a:lnTo>
                  <a:lnTo>
                    <a:pt x="121" y="12"/>
                  </a:lnTo>
                  <a:lnTo>
                    <a:pt x="123" y="12"/>
                  </a:lnTo>
                  <a:lnTo>
                    <a:pt x="123" y="12"/>
                  </a:lnTo>
                  <a:lnTo>
                    <a:pt x="123" y="10"/>
                  </a:lnTo>
                  <a:lnTo>
                    <a:pt x="123" y="10"/>
                  </a:lnTo>
                  <a:lnTo>
                    <a:pt x="125" y="7"/>
                  </a:lnTo>
                  <a:lnTo>
                    <a:pt x="125" y="7"/>
                  </a:lnTo>
                  <a:lnTo>
                    <a:pt x="128" y="7"/>
                  </a:lnTo>
                  <a:lnTo>
                    <a:pt x="128" y="7"/>
                  </a:lnTo>
                  <a:lnTo>
                    <a:pt x="130" y="7"/>
                  </a:lnTo>
                  <a:lnTo>
                    <a:pt x="130" y="7"/>
                  </a:lnTo>
                  <a:lnTo>
                    <a:pt x="135" y="5"/>
                  </a:lnTo>
                  <a:lnTo>
                    <a:pt x="135" y="5"/>
                  </a:lnTo>
                  <a:lnTo>
                    <a:pt x="140" y="0"/>
                  </a:lnTo>
                  <a:lnTo>
                    <a:pt x="140" y="0"/>
                  </a:lnTo>
                  <a:lnTo>
                    <a:pt x="147" y="0"/>
                  </a:lnTo>
                  <a:lnTo>
                    <a:pt x="147" y="0"/>
                  </a:lnTo>
                  <a:lnTo>
                    <a:pt x="154" y="3"/>
                  </a:lnTo>
                  <a:lnTo>
                    <a:pt x="154" y="3"/>
                  </a:lnTo>
                  <a:lnTo>
                    <a:pt x="161" y="0"/>
                  </a:lnTo>
                  <a:lnTo>
                    <a:pt x="161" y="0"/>
                  </a:lnTo>
                  <a:lnTo>
                    <a:pt x="163" y="0"/>
                  </a:lnTo>
                  <a:lnTo>
                    <a:pt x="163" y="0"/>
                  </a:lnTo>
                  <a:lnTo>
                    <a:pt x="163" y="0"/>
                  </a:lnTo>
                  <a:lnTo>
                    <a:pt x="163" y="0"/>
                  </a:lnTo>
                  <a:lnTo>
                    <a:pt x="163" y="3"/>
                  </a:lnTo>
                  <a:lnTo>
                    <a:pt x="163" y="3"/>
                  </a:lnTo>
                  <a:lnTo>
                    <a:pt x="163" y="3"/>
                  </a:lnTo>
                  <a:lnTo>
                    <a:pt x="163" y="3"/>
                  </a:lnTo>
                  <a:lnTo>
                    <a:pt x="163" y="3"/>
                  </a:lnTo>
                  <a:lnTo>
                    <a:pt x="163" y="3"/>
                  </a:lnTo>
                  <a:lnTo>
                    <a:pt x="166" y="3"/>
                  </a:lnTo>
                  <a:lnTo>
                    <a:pt x="166" y="3"/>
                  </a:lnTo>
                  <a:lnTo>
                    <a:pt x="168" y="5"/>
                  </a:lnTo>
                  <a:lnTo>
                    <a:pt x="168" y="5"/>
                  </a:lnTo>
                  <a:lnTo>
                    <a:pt x="168" y="5"/>
                  </a:lnTo>
                  <a:lnTo>
                    <a:pt x="168" y="5"/>
                  </a:lnTo>
                  <a:lnTo>
                    <a:pt x="170" y="5"/>
                  </a:lnTo>
                  <a:lnTo>
                    <a:pt x="170" y="5"/>
                  </a:lnTo>
                  <a:lnTo>
                    <a:pt x="170" y="5"/>
                  </a:lnTo>
                  <a:lnTo>
                    <a:pt x="170" y="5"/>
                  </a:lnTo>
                  <a:lnTo>
                    <a:pt x="173" y="7"/>
                  </a:lnTo>
                  <a:lnTo>
                    <a:pt x="173" y="7"/>
                  </a:lnTo>
                  <a:lnTo>
                    <a:pt x="175" y="5"/>
                  </a:lnTo>
                  <a:lnTo>
                    <a:pt x="175" y="5"/>
                  </a:lnTo>
                  <a:lnTo>
                    <a:pt x="177" y="5"/>
                  </a:lnTo>
                  <a:lnTo>
                    <a:pt x="177" y="5"/>
                  </a:lnTo>
                  <a:lnTo>
                    <a:pt x="182" y="5"/>
                  </a:lnTo>
                  <a:lnTo>
                    <a:pt x="182" y="5"/>
                  </a:lnTo>
                  <a:lnTo>
                    <a:pt x="182" y="3"/>
                  </a:lnTo>
                  <a:lnTo>
                    <a:pt x="182" y="3"/>
                  </a:lnTo>
                  <a:lnTo>
                    <a:pt x="184" y="3"/>
                  </a:lnTo>
                  <a:lnTo>
                    <a:pt x="184" y="3"/>
                  </a:lnTo>
                  <a:lnTo>
                    <a:pt x="184" y="3"/>
                  </a:lnTo>
                  <a:lnTo>
                    <a:pt x="184" y="3"/>
                  </a:lnTo>
                  <a:lnTo>
                    <a:pt x="187" y="3"/>
                  </a:lnTo>
                  <a:lnTo>
                    <a:pt x="187" y="3"/>
                  </a:lnTo>
                  <a:lnTo>
                    <a:pt x="187" y="3"/>
                  </a:lnTo>
                  <a:lnTo>
                    <a:pt x="187" y="3"/>
                  </a:lnTo>
                  <a:lnTo>
                    <a:pt x="187" y="3"/>
                  </a:lnTo>
                  <a:lnTo>
                    <a:pt x="187" y="3"/>
                  </a:lnTo>
                  <a:lnTo>
                    <a:pt x="187" y="3"/>
                  </a:lnTo>
                  <a:lnTo>
                    <a:pt x="187" y="3"/>
                  </a:lnTo>
                  <a:lnTo>
                    <a:pt x="189" y="0"/>
                  </a:lnTo>
                  <a:lnTo>
                    <a:pt x="189" y="0"/>
                  </a:lnTo>
                  <a:lnTo>
                    <a:pt x="189" y="0"/>
                  </a:lnTo>
                  <a:lnTo>
                    <a:pt x="189" y="0"/>
                  </a:lnTo>
                  <a:lnTo>
                    <a:pt x="191" y="0"/>
                  </a:lnTo>
                  <a:lnTo>
                    <a:pt x="191" y="0"/>
                  </a:lnTo>
                  <a:lnTo>
                    <a:pt x="191" y="0"/>
                  </a:lnTo>
                  <a:lnTo>
                    <a:pt x="191" y="0"/>
                  </a:lnTo>
                  <a:lnTo>
                    <a:pt x="194" y="0"/>
                  </a:lnTo>
                  <a:lnTo>
                    <a:pt x="194" y="0"/>
                  </a:lnTo>
                  <a:lnTo>
                    <a:pt x="196" y="3"/>
                  </a:lnTo>
                  <a:lnTo>
                    <a:pt x="196" y="3"/>
                  </a:lnTo>
                  <a:lnTo>
                    <a:pt x="196" y="3"/>
                  </a:lnTo>
                  <a:lnTo>
                    <a:pt x="196" y="3"/>
                  </a:lnTo>
                  <a:lnTo>
                    <a:pt x="199" y="3"/>
                  </a:lnTo>
                  <a:lnTo>
                    <a:pt x="199" y="3"/>
                  </a:lnTo>
                  <a:lnTo>
                    <a:pt x="199" y="3"/>
                  </a:lnTo>
                  <a:lnTo>
                    <a:pt x="199" y="3"/>
                  </a:lnTo>
                  <a:lnTo>
                    <a:pt x="199" y="3"/>
                  </a:lnTo>
                  <a:lnTo>
                    <a:pt x="199" y="3"/>
                  </a:lnTo>
                  <a:lnTo>
                    <a:pt x="199" y="5"/>
                  </a:lnTo>
                  <a:lnTo>
                    <a:pt x="199" y="5"/>
                  </a:lnTo>
                  <a:lnTo>
                    <a:pt x="201" y="5"/>
                  </a:lnTo>
                  <a:lnTo>
                    <a:pt x="201" y="5"/>
                  </a:lnTo>
                  <a:lnTo>
                    <a:pt x="201" y="5"/>
                  </a:lnTo>
                  <a:lnTo>
                    <a:pt x="201" y="5"/>
                  </a:lnTo>
                  <a:lnTo>
                    <a:pt x="203" y="5"/>
                  </a:lnTo>
                  <a:lnTo>
                    <a:pt x="203" y="5"/>
                  </a:lnTo>
                  <a:lnTo>
                    <a:pt x="206" y="5"/>
                  </a:lnTo>
                  <a:lnTo>
                    <a:pt x="206" y="5"/>
                  </a:lnTo>
                  <a:lnTo>
                    <a:pt x="206" y="5"/>
                  </a:lnTo>
                  <a:lnTo>
                    <a:pt x="206" y="5"/>
                  </a:lnTo>
                  <a:lnTo>
                    <a:pt x="208" y="7"/>
                  </a:lnTo>
                  <a:lnTo>
                    <a:pt x="208" y="7"/>
                  </a:lnTo>
                  <a:lnTo>
                    <a:pt x="208" y="7"/>
                  </a:lnTo>
                  <a:lnTo>
                    <a:pt x="208" y="7"/>
                  </a:lnTo>
                  <a:lnTo>
                    <a:pt x="210" y="7"/>
                  </a:lnTo>
                  <a:lnTo>
                    <a:pt x="210" y="7"/>
                  </a:lnTo>
                  <a:lnTo>
                    <a:pt x="210" y="10"/>
                  </a:lnTo>
                  <a:lnTo>
                    <a:pt x="210" y="10"/>
                  </a:lnTo>
                  <a:lnTo>
                    <a:pt x="210" y="10"/>
                  </a:lnTo>
                  <a:lnTo>
                    <a:pt x="210" y="10"/>
                  </a:lnTo>
                  <a:lnTo>
                    <a:pt x="213" y="10"/>
                  </a:lnTo>
                  <a:lnTo>
                    <a:pt x="213" y="10"/>
                  </a:lnTo>
                  <a:lnTo>
                    <a:pt x="213" y="10"/>
                  </a:lnTo>
                  <a:lnTo>
                    <a:pt x="213" y="10"/>
                  </a:lnTo>
                  <a:lnTo>
                    <a:pt x="215" y="10"/>
                  </a:lnTo>
                  <a:lnTo>
                    <a:pt x="215" y="10"/>
                  </a:lnTo>
                  <a:lnTo>
                    <a:pt x="215" y="10"/>
                  </a:lnTo>
                  <a:lnTo>
                    <a:pt x="215" y="10"/>
                  </a:lnTo>
                  <a:lnTo>
                    <a:pt x="217" y="10"/>
                  </a:lnTo>
                  <a:lnTo>
                    <a:pt x="217" y="10"/>
                  </a:lnTo>
                  <a:lnTo>
                    <a:pt x="217" y="12"/>
                  </a:lnTo>
                  <a:lnTo>
                    <a:pt x="217" y="12"/>
                  </a:lnTo>
                  <a:lnTo>
                    <a:pt x="220" y="12"/>
                  </a:lnTo>
                  <a:lnTo>
                    <a:pt x="220" y="12"/>
                  </a:lnTo>
                  <a:lnTo>
                    <a:pt x="222" y="10"/>
                  </a:lnTo>
                  <a:lnTo>
                    <a:pt x="222" y="10"/>
                  </a:lnTo>
                  <a:lnTo>
                    <a:pt x="222" y="12"/>
                  </a:lnTo>
                  <a:lnTo>
                    <a:pt x="222" y="12"/>
                  </a:lnTo>
                  <a:lnTo>
                    <a:pt x="222" y="12"/>
                  </a:lnTo>
                  <a:lnTo>
                    <a:pt x="222" y="12"/>
                  </a:lnTo>
                  <a:lnTo>
                    <a:pt x="222" y="12"/>
                  </a:lnTo>
                  <a:lnTo>
                    <a:pt x="222" y="12"/>
                  </a:lnTo>
                  <a:lnTo>
                    <a:pt x="222" y="12"/>
                  </a:lnTo>
                  <a:lnTo>
                    <a:pt x="222" y="12"/>
                  </a:lnTo>
                  <a:lnTo>
                    <a:pt x="222" y="14"/>
                  </a:lnTo>
                  <a:lnTo>
                    <a:pt x="222" y="14"/>
                  </a:lnTo>
                  <a:lnTo>
                    <a:pt x="222" y="14"/>
                  </a:lnTo>
                  <a:lnTo>
                    <a:pt x="222" y="14"/>
                  </a:lnTo>
                  <a:lnTo>
                    <a:pt x="225" y="14"/>
                  </a:lnTo>
                  <a:lnTo>
                    <a:pt x="225" y="14"/>
                  </a:lnTo>
                  <a:lnTo>
                    <a:pt x="225" y="17"/>
                  </a:lnTo>
                  <a:lnTo>
                    <a:pt x="225" y="17"/>
                  </a:lnTo>
                  <a:lnTo>
                    <a:pt x="227" y="17"/>
                  </a:lnTo>
                  <a:lnTo>
                    <a:pt x="227" y="17"/>
                  </a:lnTo>
                  <a:lnTo>
                    <a:pt x="227" y="17"/>
                  </a:lnTo>
                  <a:lnTo>
                    <a:pt x="227" y="17"/>
                  </a:lnTo>
                  <a:lnTo>
                    <a:pt x="229" y="17"/>
                  </a:lnTo>
                  <a:lnTo>
                    <a:pt x="229" y="17"/>
                  </a:lnTo>
                  <a:lnTo>
                    <a:pt x="232" y="17"/>
                  </a:lnTo>
                  <a:lnTo>
                    <a:pt x="232" y="17"/>
                  </a:lnTo>
                  <a:lnTo>
                    <a:pt x="232" y="17"/>
                  </a:lnTo>
                  <a:lnTo>
                    <a:pt x="232" y="17"/>
                  </a:lnTo>
                  <a:lnTo>
                    <a:pt x="234" y="14"/>
                  </a:lnTo>
                  <a:lnTo>
                    <a:pt x="234" y="14"/>
                  </a:lnTo>
                  <a:lnTo>
                    <a:pt x="234" y="14"/>
                  </a:lnTo>
                  <a:lnTo>
                    <a:pt x="234" y="14"/>
                  </a:lnTo>
                  <a:lnTo>
                    <a:pt x="236" y="14"/>
                  </a:lnTo>
                  <a:lnTo>
                    <a:pt x="236" y="14"/>
                  </a:lnTo>
                  <a:lnTo>
                    <a:pt x="236" y="14"/>
                  </a:lnTo>
                  <a:lnTo>
                    <a:pt x="236" y="14"/>
                  </a:lnTo>
                  <a:lnTo>
                    <a:pt x="236" y="14"/>
                  </a:lnTo>
                  <a:lnTo>
                    <a:pt x="236" y="14"/>
                  </a:lnTo>
                  <a:lnTo>
                    <a:pt x="236" y="14"/>
                  </a:lnTo>
                  <a:lnTo>
                    <a:pt x="236" y="14"/>
                  </a:lnTo>
                  <a:lnTo>
                    <a:pt x="239" y="14"/>
                  </a:lnTo>
                  <a:lnTo>
                    <a:pt x="239" y="14"/>
                  </a:lnTo>
                  <a:lnTo>
                    <a:pt x="241" y="14"/>
                  </a:lnTo>
                  <a:lnTo>
                    <a:pt x="241" y="14"/>
                  </a:lnTo>
                  <a:lnTo>
                    <a:pt x="241" y="14"/>
                  </a:lnTo>
                  <a:lnTo>
                    <a:pt x="241" y="14"/>
                  </a:lnTo>
                  <a:lnTo>
                    <a:pt x="243" y="14"/>
                  </a:lnTo>
                  <a:lnTo>
                    <a:pt x="243" y="14"/>
                  </a:lnTo>
                  <a:lnTo>
                    <a:pt x="246" y="14"/>
                  </a:lnTo>
                  <a:lnTo>
                    <a:pt x="246" y="14"/>
                  </a:lnTo>
                  <a:lnTo>
                    <a:pt x="251" y="14"/>
                  </a:lnTo>
                  <a:lnTo>
                    <a:pt x="251" y="14"/>
                  </a:lnTo>
                  <a:lnTo>
                    <a:pt x="253" y="14"/>
                  </a:lnTo>
                  <a:lnTo>
                    <a:pt x="253" y="14"/>
                  </a:lnTo>
                  <a:lnTo>
                    <a:pt x="255" y="14"/>
                  </a:lnTo>
                  <a:lnTo>
                    <a:pt x="255" y="14"/>
                  </a:lnTo>
                  <a:lnTo>
                    <a:pt x="258" y="14"/>
                  </a:lnTo>
                  <a:lnTo>
                    <a:pt x="258" y="14"/>
                  </a:lnTo>
                  <a:lnTo>
                    <a:pt x="260" y="14"/>
                  </a:lnTo>
                  <a:lnTo>
                    <a:pt x="260" y="14"/>
                  </a:lnTo>
                  <a:lnTo>
                    <a:pt x="262" y="14"/>
                  </a:lnTo>
                  <a:lnTo>
                    <a:pt x="262" y="14"/>
                  </a:lnTo>
                  <a:lnTo>
                    <a:pt x="277" y="14"/>
                  </a:lnTo>
                  <a:lnTo>
                    <a:pt x="277" y="14"/>
                  </a:lnTo>
                  <a:lnTo>
                    <a:pt x="277" y="14"/>
                  </a:lnTo>
                  <a:lnTo>
                    <a:pt x="277" y="14"/>
                  </a:lnTo>
                  <a:lnTo>
                    <a:pt x="279" y="14"/>
                  </a:lnTo>
                  <a:lnTo>
                    <a:pt x="279" y="14"/>
                  </a:lnTo>
                  <a:lnTo>
                    <a:pt x="279" y="14"/>
                  </a:lnTo>
                  <a:lnTo>
                    <a:pt x="279" y="14"/>
                  </a:lnTo>
                  <a:lnTo>
                    <a:pt x="279" y="17"/>
                  </a:lnTo>
                  <a:lnTo>
                    <a:pt x="279" y="17"/>
                  </a:lnTo>
                  <a:lnTo>
                    <a:pt x="281" y="14"/>
                  </a:lnTo>
                  <a:lnTo>
                    <a:pt x="281" y="14"/>
                  </a:lnTo>
                  <a:lnTo>
                    <a:pt x="286" y="14"/>
                  </a:lnTo>
                  <a:lnTo>
                    <a:pt x="286" y="14"/>
                  </a:lnTo>
                  <a:lnTo>
                    <a:pt x="286" y="14"/>
                  </a:lnTo>
                  <a:lnTo>
                    <a:pt x="286" y="14"/>
                  </a:lnTo>
                  <a:lnTo>
                    <a:pt x="293" y="17"/>
                  </a:lnTo>
                  <a:lnTo>
                    <a:pt x="293" y="17"/>
                  </a:lnTo>
                  <a:lnTo>
                    <a:pt x="295" y="17"/>
                  </a:lnTo>
                  <a:lnTo>
                    <a:pt x="295" y="17"/>
                  </a:lnTo>
                  <a:lnTo>
                    <a:pt x="295" y="17"/>
                  </a:lnTo>
                  <a:lnTo>
                    <a:pt x="295" y="17"/>
                  </a:lnTo>
                  <a:lnTo>
                    <a:pt x="298" y="17"/>
                  </a:lnTo>
                  <a:lnTo>
                    <a:pt x="298" y="17"/>
                  </a:lnTo>
                  <a:lnTo>
                    <a:pt x="298" y="19"/>
                  </a:lnTo>
                  <a:lnTo>
                    <a:pt x="298" y="19"/>
                  </a:lnTo>
                  <a:lnTo>
                    <a:pt x="298" y="19"/>
                  </a:lnTo>
                  <a:lnTo>
                    <a:pt x="298" y="19"/>
                  </a:lnTo>
                  <a:lnTo>
                    <a:pt x="298" y="19"/>
                  </a:lnTo>
                  <a:lnTo>
                    <a:pt x="298" y="19"/>
                  </a:lnTo>
                  <a:lnTo>
                    <a:pt x="298" y="22"/>
                  </a:lnTo>
                  <a:lnTo>
                    <a:pt x="298" y="22"/>
                  </a:lnTo>
                  <a:lnTo>
                    <a:pt x="298" y="24"/>
                  </a:lnTo>
                  <a:lnTo>
                    <a:pt x="298" y="24"/>
                  </a:lnTo>
                  <a:lnTo>
                    <a:pt x="300" y="24"/>
                  </a:lnTo>
                  <a:lnTo>
                    <a:pt x="300" y="24"/>
                  </a:lnTo>
                  <a:lnTo>
                    <a:pt x="300" y="26"/>
                  </a:lnTo>
                  <a:lnTo>
                    <a:pt x="300" y="26"/>
                  </a:lnTo>
                  <a:lnTo>
                    <a:pt x="303" y="26"/>
                  </a:lnTo>
                  <a:lnTo>
                    <a:pt x="303" y="26"/>
                  </a:lnTo>
                  <a:lnTo>
                    <a:pt x="305" y="29"/>
                  </a:lnTo>
                  <a:lnTo>
                    <a:pt x="305" y="29"/>
                  </a:lnTo>
                  <a:lnTo>
                    <a:pt x="307" y="31"/>
                  </a:lnTo>
                  <a:lnTo>
                    <a:pt x="307" y="31"/>
                  </a:lnTo>
                  <a:lnTo>
                    <a:pt x="307" y="33"/>
                  </a:lnTo>
                  <a:lnTo>
                    <a:pt x="307" y="33"/>
                  </a:lnTo>
                  <a:lnTo>
                    <a:pt x="307" y="33"/>
                  </a:lnTo>
                  <a:lnTo>
                    <a:pt x="307" y="33"/>
                  </a:lnTo>
                  <a:lnTo>
                    <a:pt x="310" y="36"/>
                  </a:lnTo>
                  <a:lnTo>
                    <a:pt x="310" y="36"/>
                  </a:lnTo>
                  <a:lnTo>
                    <a:pt x="310" y="36"/>
                  </a:lnTo>
                  <a:lnTo>
                    <a:pt x="310" y="36"/>
                  </a:lnTo>
                  <a:lnTo>
                    <a:pt x="312" y="36"/>
                  </a:lnTo>
                  <a:lnTo>
                    <a:pt x="312" y="36"/>
                  </a:lnTo>
                  <a:lnTo>
                    <a:pt x="312" y="38"/>
                  </a:lnTo>
                  <a:lnTo>
                    <a:pt x="312" y="38"/>
                  </a:lnTo>
                  <a:lnTo>
                    <a:pt x="312" y="38"/>
                  </a:lnTo>
                  <a:lnTo>
                    <a:pt x="312" y="38"/>
                  </a:lnTo>
                  <a:lnTo>
                    <a:pt x="314" y="38"/>
                  </a:lnTo>
                  <a:lnTo>
                    <a:pt x="314" y="38"/>
                  </a:lnTo>
                  <a:lnTo>
                    <a:pt x="314" y="38"/>
                  </a:lnTo>
                  <a:lnTo>
                    <a:pt x="314" y="38"/>
                  </a:lnTo>
                  <a:lnTo>
                    <a:pt x="317" y="38"/>
                  </a:lnTo>
                  <a:lnTo>
                    <a:pt x="317" y="38"/>
                  </a:lnTo>
                  <a:lnTo>
                    <a:pt x="317" y="38"/>
                  </a:lnTo>
                  <a:lnTo>
                    <a:pt x="317" y="38"/>
                  </a:lnTo>
                  <a:lnTo>
                    <a:pt x="317" y="38"/>
                  </a:lnTo>
                  <a:lnTo>
                    <a:pt x="317" y="38"/>
                  </a:lnTo>
                  <a:lnTo>
                    <a:pt x="319" y="38"/>
                  </a:lnTo>
                  <a:lnTo>
                    <a:pt x="319" y="38"/>
                  </a:lnTo>
                  <a:lnTo>
                    <a:pt x="319" y="38"/>
                  </a:lnTo>
                  <a:lnTo>
                    <a:pt x="319" y="38"/>
                  </a:lnTo>
                  <a:lnTo>
                    <a:pt x="321" y="38"/>
                  </a:lnTo>
                  <a:lnTo>
                    <a:pt x="321" y="38"/>
                  </a:lnTo>
                  <a:lnTo>
                    <a:pt x="321" y="38"/>
                  </a:lnTo>
                  <a:lnTo>
                    <a:pt x="321" y="38"/>
                  </a:lnTo>
                  <a:lnTo>
                    <a:pt x="321" y="38"/>
                  </a:lnTo>
                  <a:lnTo>
                    <a:pt x="321" y="38"/>
                  </a:lnTo>
                  <a:lnTo>
                    <a:pt x="321" y="36"/>
                  </a:lnTo>
                  <a:lnTo>
                    <a:pt x="321" y="36"/>
                  </a:lnTo>
                  <a:lnTo>
                    <a:pt x="324" y="36"/>
                  </a:lnTo>
                  <a:lnTo>
                    <a:pt x="324" y="36"/>
                  </a:lnTo>
                  <a:lnTo>
                    <a:pt x="324" y="36"/>
                  </a:lnTo>
                  <a:lnTo>
                    <a:pt x="324" y="36"/>
                  </a:lnTo>
                  <a:lnTo>
                    <a:pt x="326" y="33"/>
                  </a:lnTo>
                  <a:lnTo>
                    <a:pt x="326" y="33"/>
                  </a:lnTo>
                  <a:lnTo>
                    <a:pt x="326" y="33"/>
                  </a:lnTo>
                  <a:lnTo>
                    <a:pt x="326" y="33"/>
                  </a:lnTo>
                  <a:lnTo>
                    <a:pt x="329" y="33"/>
                  </a:lnTo>
                  <a:lnTo>
                    <a:pt x="329" y="33"/>
                  </a:lnTo>
                  <a:lnTo>
                    <a:pt x="329" y="33"/>
                  </a:lnTo>
                  <a:lnTo>
                    <a:pt x="329" y="33"/>
                  </a:lnTo>
                  <a:lnTo>
                    <a:pt x="329" y="31"/>
                  </a:lnTo>
                  <a:lnTo>
                    <a:pt x="329" y="31"/>
                  </a:lnTo>
                  <a:lnTo>
                    <a:pt x="331" y="31"/>
                  </a:lnTo>
                  <a:lnTo>
                    <a:pt x="331" y="31"/>
                  </a:lnTo>
                  <a:lnTo>
                    <a:pt x="331" y="31"/>
                  </a:lnTo>
                  <a:lnTo>
                    <a:pt x="331" y="31"/>
                  </a:lnTo>
                  <a:lnTo>
                    <a:pt x="333" y="31"/>
                  </a:lnTo>
                  <a:lnTo>
                    <a:pt x="333" y="31"/>
                  </a:lnTo>
                  <a:lnTo>
                    <a:pt x="333" y="29"/>
                  </a:lnTo>
                  <a:lnTo>
                    <a:pt x="333" y="29"/>
                  </a:lnTo>
                  <a:lnTo>
                    <a:pt x="333" y="29"/>
                  </a:lnTo>
                  <a:lnTo>
                    <a:pt x="333" y="29"/>
                  </a:lnTo>
                  <a:lnTo>
                    <a:pt x="336" y="26"/>
                  </a:lnTo>
                  <a:lnTo>
                    <a:pt x="336" y="26"/>
                  </a:lnTo>
                  <a:lnTo>
                    <a:pt x="336" y="26"/>
                  </a:lnTo>
                  <a:lnTo>
                    <a:pt x="336" y="26"/>
                  </a:lnTo>
                  <a:lnTo>
                    <a:pt x="338" y="26"/>
                  </a:lnTo>
                  <a:lnTo>
                    <a:pt x="338" y="26"/>
                  </a:lnTo>
                  <a:lnTo>
                    <a:pt x="338" y="26"/>
                  </a:lnTo>
                  <a:lnTo>
                    <a:pt x="338" y="26"/>
                  </a:lnTo>
                  <a:lnTo>
                    <a:pt x="338" y="26"/>
                  </a:lnTo>
                  <a:lnTo>
                    <a:pt x="338" y="26"/>
                  </a:lnTo>
                  <a:lnTo>
                    <a:pt x="338" y="26"/>
                  </a:lnTo>
                  <a:lnTo>
                    <a:pt x="338" y="26"/>
                  </a:lnTo>
                  <a:lnTo>
                    <a:pt x="340" y="26"/>
                  </a:lnTo>
                  <a:lnTo>
                    <a:pt x="340" y="26"/>
                  </a:lnTo>
                  <a:lnTo>
                    <a:pt x="340" y="29"/>
                  </a:lnTo>
                  <a:lnTo>
                    <a:pt x="340" y="29"/>
                  </a:lnTo>
                  <a:lnTo>
                    <a:pt x="343" y="29"/>
                  </a:lnTo>
                  <a:lnTo>
                    <a:pt x="343" y="29"/>
                  </a:lnTo>
                  <a:lnTo>
                    <a:pt x="343" y="31"/>
                  </a:lnTo>
                  <a:lnTo>
                    <a:pt x="343" y="31"/>
                  </a:lnTo>
                  <a:lnTo>
                    <a:pt x="345" y="31"/>
                  </a:lnTo>
                  <a:lnTo>
                    <a:pt x="345" y="31"/>
                  </a:lnTo>
                  <a:lnTo>
                    <a:pt x="345" y="33"/>
                  </a:lnTo>
                  <a:lnTo>
                    <a:pt x="345" y="33"/>
                  </a:lnTo>
                  <a:lnTo>
                    <a:pt x="347" y="33"/>
                  </a:lnTo>
                  <a:lnTo>
                    <a:pt x="347" y="33"/>
                  </a:lnTo>
                  <a:lnTo>
                    <a:pt x="350" y="36"/>
                  </a:lnTo>
                  <a:lnTo>
                    <a:pt x="350" y="36"/>
                  </a:lnTo>
                  <a:lnTo>
                    <a:pt x="352" y="36"/>
                  </a:lnTo>
                  <a:lnTo>
                    <a:pt x="352" y="36"/>
                  </a:lnTo>
                  <a:lnTo>
                    <a:pt x="354" y="36"/>
                  </a:lnTo>
                  <a:lnTo>
                    <a:pt x="354" y="36"/>
                  </a:lnTo>
                  <a:lnTo>
                    <a:pt x="354" y="36"/>
                  </a:lnTo>
                  <a:lnTo>
                    <a:pt x="354" y="36"/>
                  </a:lnTo>
                  <a:lnTo>
                    <a:pt x="357" y="38"/>
                  </a:lnTo>
                  <a:lnTo>
                    <a:pt x="357" y="38"/>
                  </a:lnTo>
                  <a:lnTo>
                    <a:pt x="357" y="38"/>
                  </a:lnTo>
                  <a:lnTo>
                    <a:pt x="357" y="38"/>
                  </a:lnTo>
                  <a:lnTo>
                    <a:pt x="359" y="38"/>
                  </a:lnTo>
                  <a:lnTo>
                    <a:pt x="359" y="38"/>
                  </a:lnTo>
                  <a:lnTo>
                    <a:pt x="362" y="38"/>
                  </a:lnTo>
                  <a:lnTo>
                    <a:pt x="362" y="38"/>
                  </a:lnTo>
                  <a:lnTo>
                    <a:pt x="364" y="38"/>
                  </a:lnTo>
                  <a:lnTo>
                    <a:pt x="364" y="38"/>
                  </a:lnTo>
                  <a:lnTo>
                    <a:pt x="366" y="40"/>
                  </a:lnTo>
                  <a:lnTo>
                    <a:pt x="366" y="40"/>
                  </a:lnTo>
                  <a:lnTo>
                    <a:pt x="366" y="40"/>
                  </a:lnTo>
                  <a:lnTo>
                    <a:pt x="366" y="40"/>
                  </a:lnTo>
                  <a:lnTo>
                    <a:pt x="366" y="40"/>
                  </a:lnTo>
                  <a:lnTo>
                    <a:pt x="366" y="40"/>
                  </a:lnTo>
                  <a:lnTo>
                    <a:pt x="366" y="40"/>
                  </a:lnTo>
                  <a:lnTo>
                    <a:pt x="366" y="40"/>
                  </a:lnTo>
                  <a:lnTo>
                    <a:pt x="369" y="40"/>
                  </a:lnTo>
                  <a:lnTo>
                    <a:pt x="369" y="40"/>
                  </a:lnTo>
                  <a:lnTo>
                    <a:pt x="369" y="43"/>
                  </a:lnTo>
                  <a:lnTo>
                    <a:pt x="369" y="43"/>
                  </a:lnTo>
                  <a:lnTo>
                    <a:pt x="371" y="43"/>
                  </a:lnTo>
                  <a:lnTo>
                    <a:pt x="371" y="43"/>
                  </a:lnTo>
                  <a:lnTo>
                    <a:pt x="371" y="43"/>
                  </a:lnTo>
                  <a:lnTo>
                    <a:pt x="371" y="43"/>
                  </a:lnTo>
                  <a:lnTo>
                    <a:pt x="371" y="43"/>
                  </a:lnTo>
                  <a:lnTo>
                    <a:pt x="371" y="43"/>
                  </a:lnTo>
                  <a:lnTo>
                    <a:pt x="371" y="43"/>
                  </a:lnTo>
                  <a:lnTo>
                    <a:pt x="371" y="43"/>
                  </a:lnTo>
                  <a:lnTo>
                    <a:pt x="371" y="43"/>
                  </a:lnTo>
                  <a:lnTo>
                    <a:pt x="371" y="43"/>
                  </a:lnTo>
                  <a:lnTo>
                    <a:pt x="373" y="40"/>
                  </a:lnTo>
                  <a:lnTo>
                    <a:pt x="373" y="40"/>
                  </a:lnTo>
                  <a:lnTo>
                    <a:pt x="376" y="40"/>
                  </a:lnTo>
                  <a:lnTo>
                    <a:pt x="376" y="40"/>
                  </a:lnTo>
                  <a:lnTo>
                    <a:pt x="376" y="40"/>
                  </a:lnTo>
                  <a:lnTo>
                    <a:pt x="376" y="40"/>
                  </a:lnTo>
                  <a:lnTo>
                    <a:pt x="378" y="40"/>
                  </a:lnTo>
                  <a:lnTo>
                    <a:pt x="378" y="40"/>
                  </a:lnTo>
                  <a:lnTo>
                    <a:pt x="378" y="40"/>
                  </a:lnTo>
                  <a:lnTo>
                    <a:pt x="378" y="40"/>
                  </a:lnTo>
                  <a:lnTo>
                    <a:pt x="380" y="43"/>
                  </a:lnTo>
                  <a:lnTo>
                    <a:pt x="380" y="43"/>
                  </a:lnTo>
                  <a:lnTo>
                    <a:pt x="380" y="43"/>
                  </a:lnTo>
                  <a:lnTo>
                    <a:pt x="380" y="43"/>
                  </a:lnTo>
                  <a:lnTo>
                    <a:pt x="383" y="43"/>
                  </a:lnTo>
                  <a:lnTo>
                    <a:pt x="383" y="43"/>
                  </a:lnTo>
                  <a:lnTo>
                    <a:pt x="383" y="43"/>
                  </a:lnTo>
                  <a:lnTo>
                    <a:pt x="383" y="43"/>
                  </a:lnTo>
                  <a:lnTo>
                    <a:pt x="383" y="43"/>
                  </a:lnTo>
                  <a:lnTo>
                    <a:pt x="383" y="43"/>
                  </a:lnTo>
                  <a:lnTo>
                    <a:pt x="383" y="40"/>
                  </a:lnTo>
                  <a:lnTo>
                    <a:pt x="383" y="40"/>
                  </a:lnTo>
                  <a:lnTo>
                    <a:pt x="385" y="40"/>
                  </a:lnTo>
                  <a:lnTo>
                    <a:pt x="385" y="40"/>
                  </a:lnTo>
                  <a:lnTo>
                    <a:pt x="385" y="40"/>
                  </a:lnTo>
                  <a:lnTo>
                    <a:pt x="385" y="40"/>
                  </a:lnTo>
                  <a:lnTo>
                    <a:pt x="388" y="40"/>
                  </a:lnTo>
                  <a:lnTo>
                    <a:pt x="388" y="40"/>
                  </a:lnTo>
                  <a:lnTo>
                    <a:pt x="388" y="40"/>
                  </a:lnTo>
                  <a:lnTo>
                    <a:pt x="388" y="40"/>
                  </a:lnTo>
                  <a:lnTo>
                    <a:pt x="388" y="40"/>
                  </a:lnTo>
                  <a:lnTo>
                    <a:pt x="388" y="40"/>
                  </a:lnTo>
                  <a:lnTo>
                    <a:pt x="388" y="40"/>
                  </a:lnTo>
                  <a:lnTo>
                    <a:pt x="388" y="40"/>
                  </a:lnTo>
                  <a:lnTo>
                    <a:pt x="390" y="43"/>
                  </a:lnTo>
                  <a:lnTo>
                    <a:pt x="390" y="43"/>
                  </a:lnTo>
                  <a:lnTo>
                    <a:pt x="392" y="43"/>
                  </a:lnTo>
                  <a:lnTo>
                    <a:pt x="392" y="43"/>
                  </a:lnTo>
                  <a:lnTo>
                    <a:pt x="392" y="43"/>
                  </a:lnTo>
                  <a:lnTo>
                    <a:pt x="392" y="43"/>
                  </a:lnTo>
                  <a:lnTo>
                    <a:pt x="395" y="43"/>
                  </a:lnTo>
                  <a:lnTo>
                    <a:pt x="395" y="43"/>
                  </a:lnTo>
                  <a:lnTo>
                    <a:pt x="395" y="43"/>
                  </a:lnTo>
                  <a:lnTo>
                    <a:pt x="395" y="43"/>
                  </a:lnTo>
                  <a:lnTo>
                    <a:pt x="395" y="43"/>
                  </a:lnTo>
                  <a:lnTo>
                    <a:pt x="395" y="43"/>
                  </a:lnTo>
                  <a:lnTo>
                    <a:pt x="397" y="43"/>
                  </a:lnTo>
                  <a:lnTo>
                    <a:pt x="397" y="43"/>
                  </a:lnTo>
                  <a:lnTo>
                    <a:pt x="397" y="43"/>
                  </a:lnTo>
                  <a:lnTo>
                    <a:pt x="397" y="43"/>
                  </a:lnTo>
                  <a:lnTo>
                    <a:pt x="442" y="43"/>
                  </a:lnTo>
                  <a:lnTo>
                    <a:pt x="442" y="43"/>
                  </a:lnTo>
                  <a:lnTo>
                    <a:pt x="442" y="45"/>
                  </a:lnTo>
                  <a:lnTo>
                    <a:pt x="442" y="45"/>
                  </a:lnTo>
                  <a:lnTo>
                    <a:pt x="442" y="45"/>
                  </a:lnTo>
                  <a:lnTo>
                    <a:pt x="442" y="45"/>
                  </a:lnTo>
                  <a:lnTo>
                    <a:pt x="442" y="48"/>
                  </a:lnTo>
                  <a:lnTo>
                    <a:pt x="442" y="48"/>
                  </a:lnTo>
                  <a:lnTo>
                    <a:pt x="442" y="48"/>
                  </a:lnTo>
                  <a:lnTo>
                    <a:pt x="442" y="48"/>
                  </a:lnTo>
                  <a:lnTo>
                    <a:pt x="442" y="50"/>
                  </a:lnTo>
                  <a:lnTo>
                    <a:pt x="442" y="50"/>
                  </a:lnTo>
                  <a:lnTo>
                    <a:pt x="442" y="50"/>
                  </a:lnTo>
                  <a:lnTo>
                    <a:pt x="442" y="50"/>
                  </a:lnTo>
                  <a:lnTo>
                    <a:pt x="442" y="52"/>
                  </a:lnTo>
                  <a:lnTo>
                    <a:pt x="442" y="52"/>
                  </a:lnTo>
                  <a:lnTo>
                    <a:pt x="442" y="52"/>
                  </a:lnTo>
                  <a:lnTo>
                    <a:pt x="442" y="52"/>
                  </a:lnTo>
                  <a:lnTo>
                    <a:pt x="442" y="55"/>
                  </a:lnTo>
                  <a:lnTo>
                    <a:pt x="442" y="55"/>
                  </a:lnTo>
                  <a:lnTo>
                    <a:pt x="442" y="55"/>
                  </a:lnTo>
                  <a:lnTo>
                    <a:pt x="442" y="55"/>
                  </a:lnTo>
                  <a:lnTo>
                    <a:pt x="442" y="55"/>
                  </a:lnTo>
                  <a:lnTo>
                    <a:pt x="442" y="55"/>
                  </a:lnTo>
                  <a:lnTo>
                    <a:pt x="442" y="57"/>
                  </a:lnTo>
                  <a:lnTo>
                    <a:pt x="442" y="57"/>
                  </a:lnTo>
                  <a:lnTo>
                    <a:pt x="442" y="57"/>
                  </a:lnTo>
                  <a:lnTo>
                    <a:pt x="442" y="57"/>
                  </a:lnTo>
                  <a:lnTo>
                    <a:pt x="442" y="59"/>
                  </a:lnTo>
                  <a:lnTo>
                    <a:pt x="442" y="59"/>
                  </a:lnTo>
                  <a:lnTo>
                    <a:pt x="442" y="59"/>
                  </a:lnTo>
                  <a:lnTo>
                    <a:pt x="442" y="59"/>
                  </a:lnTo>
                  <a:lnTo>
                    <a:pt x="442" y="59"/>
                  </a:lnTo>
                  <a:lnTo>
                    <a:pt x="442" y="59"/>
                  </a:lnTo>
                  <a:lnTo>
                    <a:pt x="442" y="62"/>
                  </a:lnTo>
                  <a:lnTo>
                    <a:pt x="442" y="62"/>
                  </a:lnTo>
                  <a:lnTo>
                    <a:pt x="442" y="62"/>
                  </a:lnTo>
                  <a:lnTo>
                    <a:pt x="442" y="62"/>
                  </a:lnTo>
                  <a:lnTo>
                    <a:pt x="440" y="64"/>
                  </a:lnTo>
                  <a:lnTo>
                    <a:pt x="440" y="64"/>
                  </a:lnTo>
                  <a:lnTo>
                    <a:pt x="440" y="66"/>
                  </a:lnTo>
                  <a:lnTo>
                    <a:pt x="440" y="66"/>
                  </a:lnTo>
                  <a:lnTo>
                    <a:pt x="440" y="66"/>
                  </a:lnTo>
                  <a:lnTo>
                    <a:pt x="440" y="66"/>
                  </a:lnTo>
                  <a:lnTo>
                    <a:pt x="440" y="69"/>
                  </a:lnTo>
                  <a:lnTo>
                    <a:pt x="440" y="69"/>
                  </a:lnTo>
                  <a:lnTo>
                    <a:pt x="440" y="69"/>
                  </a:lnTo>
                  <a:lnTo>
                    <a:pt x="440" y="69"/>
                  </a:lnTo>
                  <a:lnTo>
                    <a:pt x="440" y="71"/>
                  </a:lnTo>
                  <a:lnTo>
                    <a:pt x="440" y="71"/>
                  </a:lnTo>
                  <a:lnTo>
                    <a:pt x="442" y="71"/>
                  </a:lnTo>
                  <a:lnTo>
                    <a:pt x="442" y="71"/>
                  </a:lnTo>
                  <a:lnTo>
                    <a:pt x="442" y="74"/>
                  </a:lnTo>
                  <a:lnTo>
                    <a:pt x="442" y="74"/>
                  </a:lnTo>
                  <a:lnTo>
                    <a:pt x="442" y="76"/>
                  </a:lnTo>
                  <a:lnTo>
                    <a:pt x="442" y="76"/>
                  </a:lnTo>
                  <a:lnTo>
                    <a:pt x="442" y="76"/>
                  </a:lnTo>
                  <a:lnTo>
                    <a:pt x="442" y="76"/>
                  </a:lnTo>
                  <a:lnTo>
                    <a:pt x="442" y="76"/>
                  </a:lnTo>
                  <a:lnTo>
                    <a:pt x="442" y="76"/>
                  </a:lnTo>
                  <a:lnTo>
                    <a:pt x="442" y="78"/>
                  </a:lnTo>
                  <a:lnTo>
                    <a:pt x="442" y="78"/>
                  </a:lnTo>
                  <a:lnTo>
                    <a:pt x="444" y="78"/>
                  </a:lnTo>
                  <a:lnTo>
                    <a:pt x="444" y="78"/>
                  </a:lnTo>
                  <a:lnTo>
                    <a:pt x="444" y="78"/>
                  </a:lnTo>
                  <a:lnTo>
                    <a:pt x="444" y="78"/>
                  </a:lnTo>
                  <a:lnTo>
                    <a:pt x="444" y="81"/>
                  </a:lnTo>
                  <a:lnTo>
                    <a:pt x="444" y="81"/>
                  </a:lnTo>
                  <a:lnTo>
                    <a:pt x="444" y="81"/>
                  </a:lnTo>
                  <a:lnTo>
                    <a:pt x="444" y="81"/>
                  </a:lnTo>
                  <a:lnTo>
                    <a:pt x="444" y="81"/>
                  </a:lnTo>
                  <a:lnTo>
                    <a:pt x="444" y="81"/>
                  </a:lnTo>
                  <a:lnTo>
                    <a:pt x="444" y="83"/>
                  </a:lnTo>
                  <a:lnTo>
                    <a:pt x="444" y="83"/>
                  </a:lnTo>
                  <a:lnTo>
                    <a:pt x="444" y="83"/>
                  </a:lnTo>
                  <a:lnTo>
                    <a:pt x="444" y="83"/>
                  </a:lnTo>
                  <a:lnTo>
                    <a:pt x="442" y="85"/>
                  </a:lnTo>
                  <a:lnTo>
                    <a:pt x="442" y="85"/>
                  </a:lnTo>
                  <a:lnTo>
                    <a:pt x="442" y="85"/>
                  </a:lnTo>
                  <a:lnTo>
                    <a:pt x="442" y="85"/>
                  </a:lnTo>
                  <a:lnTo>
                    <a:pt x="442" y="88"/>
                  </a:lnTo>
                  <a:lnTo>
                    <a:pt x="442" y="88"/>
                  </a:lnTo>
                  <a:lnTo>
                    <a:pt x="442" y="88"/>
                  </a:lnTo>
                  <a:lnTo>
                    <a:pt x="442" y="88"/>
                  </a:lnTo>
                  <a:lnTo>
                    <a:pt x="440" y="90"/>
                  </a:lnTo>
                  <a:lnTo>
                    <a:pt x="440" y="90"/>
                  </a:lnTo>
                  <a:lnTo>
                    <a:pt x="442" y="90"/>
                  </a:lnTo>
                  <a:lnTo>
                    <a:pt x="442" y="90"/>
                  </a:lnTo>
                  <a:lnTo>
                    <a:pt x="442" y="92"/>
                  </a:lnTo>
                  <a:lnTo>
                    <a:pt x="442" y="92"/>
                  </a:lnTo>
                  <a:lnTo>
                    <a:pt x="442" y="92"/>
                  </a:lnTo>
                  <a:lnTo>
                    <a:pt x="442" y="92"/>
                  </a:lnTo>
                  <a:lnTo>
                    <a:pt x="442" y="92"/>
                  </a:lnTo>
                  <a:lnTo>
                    <a:pt x="442" y="92"/>
                  </a:lnTo>
                  <a:lnTo>
                    <a:pt x="442" y="95"/>
                  </a:lnTo>
                  <a:lnTo>
                    <a:pt x="442" y="95"/>
                  </a:lnTo>
                  <a:lnTo>
                    <a:pt x="440" y="95"/>
                  </a:lnTo>
                  <a:lnTo>
                    <a:pt x="440" y="95"/>
                  </a:lnTo>
                  <a:lnTo>
                    <a:pt x="440" y="97"/>
                  </a:lnTo>
                  <a:lnTo>
                    <a:pt x="440" y="97"/>
                  </a:lnTo>
                  <a:lnTo>
                    <a:pt x="440" y="97"/>
                  </a:lnTo>
                  <a:lnTo>
                    <a:pt x="440" y="97"/>
                  </a:lnTo>
                  <a:lnTo>
                    <a:pt x="437" y="100"/>
                  </a:lnTo>
                  <a:lnTo>
                    <a:pt x="437" y="100"/>
                  </a:lnTo>
                  <a:lnTo>
                    <a:pt x="437" y="102"/>
                  </a:lnTo>
                  <a:lnTo>
                    <a:pt x="437" y="102"/>
                  </a:lnTo>
                  <a:lnTo>
                    <a:pt x="437" y="102"/>
                  </a:lnTo>
                  <a:lnTo>
                    <a:pt x="437" y="102"/>
                  </a:lnTo>
                  <a:lnTo>
                    <a:pt x="437" y="104"/>
                  </a:lnTo>
                  <a:lnTo>
                    <a:pt x="437" y="104"/>
                  </a:lnTo>
                  <a:lnTo>
                    <a:pt x="437" y="104"/>
                  </a:lnTo>
                  <a:lnTo>
                    <a:pt x="437" y="104"/>
                  </a:lnTo>
                  <a:lnTo>
                    <a:pt x="437" y="107"/>
                  </a:lnTo>
                  <a:lnTo>
                    <a:pt x="437" y="107"/>
                  </a:lnTo>
                  <a:lnTo>
                    <a:pt x="437" y="107"/>
                  </a:lnTo>
                  <a:lnTo>
                    <a:pt x="437" y="107"/>
                  </a:lnTo>
                  <a:lnTo>
                    <a:pt x="437" y="107"/>
                  </a:lnTo>
                  <a:lnTo>
                    <a:pt x="437" y="107"/>
                  </a:lnTo>
                  <a:lnTo>
                    <a:pt x="437" y="107"/>
                  </a:lnTo>
                  <a:lnTo>
                    <a:pt x="437" y="107"/>
                  </a:lnTo>
                  <a:lnTo>
                    <a:pt x="440" y="109"/>
                  </a:lnTo>
                  <a:lnTo>
                    <a:pt x="440" y="109"/>
                  </a:lnTo>
                  <a:lnTo>
                    <a:pt x="440" y="109"/>
                  </a:lnTo>
                  <a:lnTo>
                    <a:pt x="440" y="109"/>
                  </a:lnTo>
                  <a:lnTo>
                    <a:pt x="440" y="109"/>
                  </a:lnTo>
                  <a:lnTo>
                    <a:pt x="440" y="109"/>
                  </a:lnTo>
                  <a:lnTo>
                    <a:pt x="440" y="109"/>
                  </a:lnTo>
                  <a:lnTo>
                    <a:pt x="440" y="109"/>
                  </a:lnTo>
                  <a:lnTo>
                    <a:pt x="440" y="109"/>
                  </a:lnTo>
                  <a:lnTo>
                    <a:pt x="440" y="109"/>
                  </a:lnTo>
                  <a:lnTo>
                    <a:pt x="437" y="111"/>
                  </a:lnTo>
                  <a:lnTo>
                    <a:pt x="437" y="111"/>
                  </a:lnTo>
                  <a:lnTo>
                    <a:pt x="437" y="111"/>
                  </a:lnTo>
                  <a:lnTo>
                    <a:pt x="437" y="111"/>
                  </a:lnTo>
                  <a:lnTo>
                    <a:pt x="435" y="111"/>
                  </a:lnTo>
                  <a:lnTo>
                    <a:pt x="435" y="111"/>
                  </a:lnTo>
                  <a:lnTo>
                    <a:pt x="432" y="114"/>
                  </a:lnTo>
                  <a:lnTo>
                    <a:pt x="432" y="114"/>
                  </a:lnTo>
                  <a:lnTo>
                    <a:pt x="432" y="116"/>
                  </a:lnTo>
                  <a:lnTo>
                    <a:pt x="432" y="116"/>
                  </a:lnTo>
                  <a:lnTo>
                    <a:pt x="432" y="116"/>
                  </a:lnTo>
                  <a:lnTo>
                    <a:pt x="432" y="116"/>
                  </a:lnTo>
                  <a:lnTo>
                    <a:pt x="430" y="116"/>
                  </a:lnTo>
                  <a:lnTo>
                    <a:pt x="430" y="116"/>
                  </a:lnTo>
                  <a:lnTo>
                    <a:pt x="428" y="118"/>
                  </a:lnTo>
                  <a:lnTo>
                    <a:pt x="428" y="118"/>
                  </a:lnTo>
                  <a:lnTo>
                    <a:pt x="428" y="121"/>
                  </a:lnTo>
                  <a:lnTo>
                    <a:pt x="428" y="121"/>
                  </a:lnTo>
                  <a:lnTo>
                    <a:pt x="428" y="121"/>
                  </a:lnTo>
                  <a:lnTo>
                    <a:pt x="428" y="121"/>
                  </a:lnTo>
                  <a:lnTo>
                    <a:pt x="428" y="121"/>
                  </a:lnTo>
                  <a:lnTo>
                    <a:pt x="428" y="121"/>
                  </a:lnTo>
                  <a:lnTo>
                    <a:pt x="428" y="123"/>
                  </a:lnTo>
                  <a:lnTo>
                    <a:pt x="428" y="123"/>
                  </a:lnTo>
                  <a:lnTo>
                    <a:pt x="428" y="123"/>
                  </a:lnTo>
                  <a:lnTo>
                    <a:pt x="428" y="123"/>
                  </a:lnTo>
                  <a:lnTo>
                    <a:pt x="428" y="126"/>
                  </a:lnTo>
                  <a:lnTo>
                    <a:pt x="428" y="126"/>
                  </a:lnTo>
                  <a:lnTo>
                    <a:pt x="428" y="126"/>
                  </a:lnTo>
                  <a:lnTo>
                    <a:pt x="428" y="126"/>
                  </a:lnTo>
                  <a:lnTo>
                    <a:pt x="428" y="128"/>
                  </a:lnTo>
                  <a:lnTo>
                    <a:pt x="428" y="128"/>
                  </a:lnTo>
                  <a:lnTo>
                    <a:pt x="428" y="128"/>
                  </a:lnTo>
                  <a:lnTo>
                    <a:pt x="428" y="128"/>
                  </a:lnTo>
                  <a:lnTo>
                    <a:pt x="428" y="130"/>
                  </a:lnTo>
                  <a:lnTo>
                    <a:pt x="428" y="130"/>
                  </a:lnTo>
                  <a:lnTo>
                    <a:pt x="428" y="130"/>
                  </a:lnTo>
                  <a:lnTo>
                    <a:pt x="428" y="130"/>
                  </a:lnTo>
                  <a:lnTo>
                    <a:pt x="428" y="133"/>
                  </a:lnTo>
                  <a:lnTo>
                    <a:pt x="428" y="133"/>
                  </a:lnTo>
                  <a:lnTo>
                    <a:pt x="428" y="135"/>
                  </a:lnTo>
                  <a:lnTo>
                    <a:pt x="428" y="135"/>
                  </a:lnTo>
                  <a:lnTo>
                    <a:pt x="430" y="137"/>
                  </a:lnTo>
                  <a:lnTo>
                    <a:pt x="430" y="137"/>
                  </a:lnTo>
                  <a:lnTo>
                    <a:pt x="430" y="137"/>
                  </a:lnTo>
                  <a:lnTo>
                    <a:pt x="430" y="137"/>
                  </a:lnTo>
                  <a:lnTo>
                    <a:pt x="430" y="137"/>
                  </a:lnTo>
                  <a:lnTo>
                    <a:pt x="430" y="137"/>
                  </a:lnTo>
                  <a:lnTo>
                    <a:pt x="428" y="140"/>
                  </a:lnTo>
                  <a:lnTo>
                    <a:pt x="428" y="140"/>
                  </a:lnTo>
                  <a:lnTo>
                    <a:pt x="428" y="140"/>
                  </a:lnTo>
                  <a:lnTo>
                    <a:pt x="428" y="140"/>
                  </a:lnTo>
                  <a:lnTo>
                    <a:pt x="425" y="140"/>
                  </a:lnTo>
                  <a:lnTo>
                    <a:pt x="425" y="140"/>
                  </a:lnTo>
                  <a:lnTo>
                    <a:pt x="425" y="140"/>
                  </a:lnTo>
                  <a:lnTo>
                    <a:pt x="425" y="140"/>
                  </a:lnTo>
                  <a:lnTo>
                    <a:pt x="425" y="140"/>
                  </a:lnTo>
                  <a:lnTo>
                    <a:pt x="425" y="140"/>
                  </a:lnTo>
                  <a:lnTo>
                    <a:pt x="425" y="142"/>
                  </a:lnTo>
                  <a:lnTo>
                    <a:pt x="425" y="142"/>
                  </a:lnTo>
                  <a:lnTo>
                    <a:pt x="425" y="142"/>
                  </a:lnTo>
                  <a:lnTo>
                    <a:pt x="425" y="142"/>
                  </a:lnTo>
                  <a:lnTo>
                    <a:pt x="425" y="142"/>
                  </a:lnTo>
                  <a:lnTo>
                    <a:pt x="425" y="142"/>
                  </a:lnTo>
                  <a:lnTo>
                    <a:pt x="425" y="144"/>
                  </a:lnTo>
                  <a:lnTo>
                    <a:pt x="425" y="144"/>
                  </a:lnTo>
                  <a:lnTo>
                    <a:pt x="425" y="144"/>
                  </a:lnTo>
                  <a:lnTo>
                    <a:pt x="425" y="144"/>
                  </a:lnTo>
                  <a:lnTo>
                    <a:pt x="425" y="144"/>
                  </a:lnTo>
                  <a:lnTo>
                    <a:pt x="425" y="144"/>
                  </a:lnTo>
                  <a:lnTo>
                    <a:pt x="425" y="144"/>
                  </a:lnTo>
                  <a:lnTo>
                    <a:pt x="425" y="144"/>
                  </a:lnTo>
                  <a:lnTo>
                    <a:pt x="428" y="147"/>
                  </a:lnTo>
                  <a:lnTo>
                    <a:pt x="428" y="147"/>
                  </a:lnTo>
                  <a:lnTo>
                    <a:pt x="428" y="147"/>
                  </a:lnTo>
                  <a:lnTo>
                    <a:pt x="428" y="147"/>
                  </a:lnTo>
                  <a:lnTo>
                    <a:pt x="428" y="147"/>
                  </a:lnTo>
                  <a:lnTo>
                    <a:pt x="428" y="147"/>
                  </a:lnTo>
                  <a:lnTo>
                    <a:pt x="430" y="147"/>
                  </a:lnTo>
                  <a:lnTo>
                    <a:pt x="430" y="147"/>
                  </a:lnTo>
                  <a:lnTo>
                    <a:pt x="430" y="149"/>
                  </a:lnTo>
                  <a:lnTo>
                    <a:pt x="430" y="149"/>
                  </a:lnTo>
                  <a:lnTo>
                    <a:pt x="430" y="149"/>
                  </a:lnTo>
                  <a:lnTo>
                    <a:pt x="430" y="149"/>
                  </a:lnTo>
                  <a:lnTo>
                    <a:pt x="430" y="152"/>
                  </a:lnTo>
                  <a:lnTo>
                    <a:pt x="430" y="152"/>
                  </a:lnTo>
                  <a:lnTo>
                    <a:pt x="430" y="152"/>
                  </a:lnTo>
                  <a:lnTo>
                    <a:pt x="430" y="152"/>
                  </a:lnTo>
                  <a:lnTo>
                    <a:pt x="428" y="154"/>
                  </a:lnTo>
                  <a:lnTo>
                    <a:pt x="428" y="154"/>
                  </a:lnTo>
                  <a:lnTo>
                    <a:pt x="428" y="154"/>
                  </a:lnTo>
                  <a:lnTo>
                    <a:pt x="428" y="154"/>
                  </a:lnTo>
                  <a:lnTo>
                    <a:pt x="428" y="154"/>
                  </a:lnTo>
                  <a:lnTo>
                    <a:pt x="428" y="154"/>
                  </a:lnTo>
                  <a:lnTo>
                    <a:pt x="428" y="156"/>
                  </a:lnTo>
                  <a:lnTo>
                    <a:pt x="428" y="156"/>
                  </a:lnTo>
                  <a:lnTo>
                    <a:pt x="430" y="159"/>
                  </a:lnTo>
                  <a:lnTo>
                    <a:pt x="430" y="159"/>
                  </a:lnTo>
                  <a:lnTo>
                    <a:pt x="430" y="159"/>
                  </a:lnTo>
                  <a:lnTo>
                    <a:pt x="430" y="159"/>
                  </a:lnTo>
                  <a:lnTo>
                    <a:pt x="430" y="166"/>
                  </a:lnTo>
                  <a:lnTo>
                    <a:pt x="430" y="166"/>
                  </a:lnTo>
                  <a:lnTo>
                    <a:pt x="430" y="166"/>
                  </a:lnTo>
                  <a:lnTo>
                    <a:pt x="430" y="166"/>
                  </a:lnTo>
                  <a:lnTo>
                    <a:pt x="430" y="166"/>
                  </a:lnTo>
                  <a:lnTo>
                    <a:pt x="430" y="166"/>
                  </a:lnTo>
                  <a:lnTo>
                    <a:pt x="428" y="170"/>
                  </a:lnTo>
                  <a:lnTo>
                    <a:pt x="428" y="170"/>
                  </a:lnTo>
                  <a:lnTo>
                    <a:pt x="428" y="175"/>
                  </a:lnTo>
                  <a:lnTo>
                    <a:pt x="428" y="175"/>
                  </a:lnTo>
                  <a:lnTo>
                    <a:pt x="428" y="175"/>
                  </a:lnTo>
                  <a:lnTo>
                    <a:pt x="428" y="175"/>
                  </a:lnTo>
                  <a:lnTo>
                    <a:pt x="430" y="177"/>
                  </a:lnTo>
                  <a:lnTo>
                    <a:pt x="430" y="177"/>
                  </a:lnTo>
                  <a:lnTo>
                    <a:pt x="430" y="180"/>
                  </a:lnTo>
                  <a:lnTo>
                    <a:pt x="430" y="180"/>
                  </a:lnTo>
                  <a:lnTo>
                    <a:pt x="430" y="180"/>
                  </a:lnTo>
                  <a:lnTo>
                    <a:pt x="430" y="180"/>
                  </a:lnTo>
                  <a:lnTo>
                    <a:pt x="430" y="182"/>
                  </a:lnTo>
                  <a:lnTo>
                    <a:pt x="430" y="182"/>
                  </a:lnTo>
                  <a:lnTo>
                    <a:pt x="430" y="185"/>
                  </a:lnTo>
                  <a:lnTo>
                    <a:pt x="430" y="185"/>
                  </a:lnTo>
                  <a:lnTo>
                    <a:pt x="430" y="187"/>
                  </a:lnTo>
                  <a:lnTo>
                    <a:pt x="430" y="187"/>
                  </a:lnTo>
                  <a:lnTo>
                    <a:pt x="430" y="189"/>
                  </a:lnTo>
                  <a:lnTo>
                    <a:pt x="430" y="189"/>
                  </a:lnTo>
                  <a:lnTo>
                    <a:pt x="430" y="192"/>
                  </a:lnTo>
                  <a:lnTo>
                    <a:pt x="430" y="192"/>
                  </a:lnTo>
                  <a:lnTo>
                    <a:pt x="430" y="192"/>
                  </a:lnTo>
                  <a:lnTo>
                    <a:pt x="430" y="192"/>
                  </a:lnTo>
                  <a:lnTo>
                    <a:pt x="430" y="194"/>
                  </a:lnTo>
                  <a:lnTo>
                    <a:pt x="430" y="194"/>
                  </a:lnTo>
                  <a:lnTo>
                    <a:pt x="430" y="196"/>
                  </a:lnTo>
                  <a:lnTo>
                    <a:pt x="430" y="196"/>
                  </a:lnTo>
                  <a:lnTo>
                    <a:pt x="430" y="196"/>
                  </a:lnTo>
                  <a:lnTo>
                    <a:pt x="430" y="196"/>
                  </a:lnTo>
                  <a:lnTo>
                    <a:pt x="430" y="199"/>
                  </a:lnTo>
                  <a:lnTo>
                    <a:pt x="430" y="199"/>
                  </a:lnTo>
                  <a:lnTo>
                    <a:pt x="430" y="201"/>
                  </a:lnTo>
                  <a:lnTo>
                    <a:pt x="430" y="201"/>
                  </a:lnTo>
                  <a:lnTo>
                    <a:pt x="430" y="201"/>
                  </a:lnTo>
                  <a:lnTo>
                    <a:pt x="430" y="201"/>
                  </a:lnTo>
                  <a:lnTo>
                    <a:pt x="430" y="201"/>
                  </a:lnTo>
                  <a:lnTo>
                    <a:pt x="430" y="201"/>
                  </a:lnTo>
                  <a:lnTo>
                    <a:pt x="430" y="201"/>
                  </a:lnTo>
                  <a:lnTo>
                    <a:pt x="430" y="201"/>
                  </a:lnTo>
                  <a:lnTo>
                    <a:pt x="432" y="201"/>
                  </a:lnTo>
                  <a:lnTo>
                    <a:pt x="432" y="201"/>
                  </a:lnTo>
                  <a:lnTo>
                    <a:pt x="432" y="201"/>
                  </a:lnTo>
                  <a:lnTo>
                    <a:pt x="432" y="201"/>
                  </a:lnTo>
                  <a:lnTo>
                    <a:pt x="435" y="201"/>
                  </a:lnTo>
                  <a:lnTo>
                    <a:pt x="435" y="201"/>
                  </a:lnTo>
                  <a:lnTo>
                    <a:pt x="435" y="203"/>
                  </a:lnTo>
                  <a:lnTo>
                    <a:pt x="435" y="203"/>
                  </a:lnTo>
                  <a:lnTo>
                    <a:pt x="435" y="203"/>
                  </a:lnTo>
                  <a:lnTo>
                    <a:pt x="435" y="203"/>
                  </a:lnTo>
                  <a:lnTo>
                    <a:pt x="435" y="203"/>
                  </a:lnTo>
                  <a:lnTo>
                    <a:pt x="435" y="203"/>
                  </a:lnTo>
                  <a:lnTo>
                    <a:pt x="437" y="206"/>
                  </a:lnTo>
                  <a:lnTo>
                    <a:pt x="437" y="206"/>
                  </a:lnTo>
                  <a:lnTo>
                    <a:pt x="437" y="206"/>
                  </a:lnTo>
                  <a:lnTo>
                    <a:pt x="437" y="206"/>
                  </a:lnTo>
                  <a:lnTo>
                    <a:pt x="437" y="206"/>
                  </a:lnTo>
                  <a:lnTo>
                    <a:pt x="437" y="206"/>
                  </a:lnTo>
                  <a:lnTo>
                    <a:pt x="437" y="208"/>
                  </a:lnTo>
                  <a:lnTo>
                    <a:pt x="437" y="208"/>
                  </a:lnTo>
                  <a:lnTo>
                    <a:pt x="440" y="208"/>
                  </a:lnTo>
                  <a:lnTo>
                    <a:pt x="440" y="208"/>
                  </a:lnTo>
                  <a:lnTo>
                    <a:pt x="440" y="211"/>
                  </a:lnTo>
                  <a:lnTo>
                    <a:pt x="440" y="211"/>
                  </a:lnTo>
                  <a:lnTo>
                    <a:pt x="440" y="211"/>
                  </a:lnTo>
                  <a:lnTo>
                    <a:pt x="440" y="211"/>
                  </a:lnTo>
                  <a:lnTo>
                    <a:pt x="440" y="211"/>
                  </a:lnTo>
                  <a:lnTo>
                    <a:pt x="440" y="211"/>
                  </a:lnTo>
                  <a:lnTo>
                    <a:pt x="442" y="211"/>
                  </a:lnTo>
                  <a:lnTo>
                    <a:pt x="442" y="211"/>
                  </a:lnTo>
                  <a:lnTo>
                    <a:pt x="442" y="211"/>
                  </a:lnTo>
                  <a:lnTo>
                    <a:pt x="442" y="211"/>
                  </a:lnTo>
                  <a:lnTo>
                    <a:pt x="442" y="213"/>
                  </a:lnTo>
                  <a:lnTo>
                    <a:pt x="442" y="213"/>
                  </a:lnTo>
                  <a:lnTo>
                    <a:pt x="385" y="213"/>
                  </a:lnTo>
                  <a:lnTo>
                    <a:pt x="385" y="213"/>
                  </a:lnTo>
                  <a:lnTo>
                    <a:pt x="373" y="213"/>
                  </a:lnTo>
                  <a:lnTo>
                    <a:pt x="373" y="213"/>
                  </a:lnTo>
                  <a:lnTo>
                    <a:pt x="373" y="213"/>
                  </a:lnTo>
                  <a:lnTo>
                    <a:pt x="373" y="213"/>
                  </a:lnTo>
                  <a:lnTo>
                    <a:pt x="303" y="213"/>
                  </a:lnTo>
                  <a:lnTo>
                    <a:pt x="303" y="213"/>
                  </a:lnTo>
                  <a:lnTo>
                    <a:pt x="303" y="215"/>
                  </a:lnTo>
                  <a:lnTo>
                    <a:pt x="303" y="215"/>
                  </a:lnTo>
                  <a:lnTo>
                    <a:pt x="284" y="215"/>
                  </a:lnTo>
                  <a:lnTo>
                    <a:pt x="284" y="215"/>
                  </a:lnTo>
                  <a:lnTo>
                    <a:pt x="284" y="215"/>
                  </a:lnTo>
                  <a:lnTo>
                    <a:pt x="284" y="215"/>
                  </a:lnTo>
                  <a:lnTo>
                    <a:pt x="281" y="215"/>
                  </a:lnTo>
                  <a:lnTo>
                    <a:pt x="281" y="215"/>
                  </a:lnTo>
                  <a:lnTo>
                    <a:pt x="281" y="215"/>
                  </a:lnTo>
                  <a:lnTo>
                    <a:pt x="281" y="215"/>
                  </a:lnTo>
                  <a:lnTo>
                    <a:pt x="281" y="218"/>
                  </a:lnTo>
                  <a:lnTo>
                    <a:pt x="281" y="218"/>
                  </a:lnTo>
                  <a:lnTo>
                    <a:pt x="281" y="218"/>
                  </a:lnTo>
                  <a:lnTo>
                    <a:pt x="281" y="218"/>
                  </a:lnTo>
                  <a:lnTo>
                    <a:pt x="281" y="220"/>
                  </a:lnTo>
                  <a:lnTo>
                    <a:pt x="281" y="220"/>
                  </a:lnTo>
                  <a:lnTo>
                    <a:pt x="281" y="220"/>
                  </a:lnTo>
                  <a:lnTo>
                    <a:pt x="281" y="220"/>
                  </a:lnTo>
                  <a:lnTo>
                    <a:pt x="281" y="222"/>
                  </a:lnTo>
                  <a:lnTo>
                    <a:pt x="281" y="222"/>
                  </a:lnTo>
                  <a:lnTo>
                    <a:pt x="281" y="222"/>
                  </a:lnTo>
                  <a:lnTo>
                    <a:pt x="281" y="222"/>
                  </a:lnTo>
                  <a:lnTo>
                    <a:pt x="281" y="222"/>
                  </a:lnTo>
                  <a:lnTo>
                    <a:pt x="281" y="222"/>
                  </a:lnTo>
                  <a:lnTo>
                    <a:pt x="281" y="225"/>
                  </a:lnTo>
                  <a:lnTo>
                    <a:pt x="281" y="225"/>
                  </a:lnTo>
                  <a:lnTo>
                    <a:pt x="279" y="225"/>
                  </a:lnTo>
                  <a:lnTo>
                    <a:pt x="279" y="225"/>
                  </a:lnTo>
                  <a:lnTo>
                    <a:pt x="279" y="225"/>
                  </a:lnTo>
                  <a:lnTo>
                    <a:pt x="279" y="225"/>
                  </a:lnTo>
                  <a:lnTo>
                    <a:pt x="279" y="227"/>
                  </a:lnTo>
                  <a:lnTo>
                    <a:pt x="279" y="227"/>
                  </a:lnTo>
                  <a:lnTo>
                    <a:pt x="277" y="227"/>
                  </a:lnTo>
                  <a:lnTo>
                    <a:pt x="277" y="227"/>
                  </a:lnTo>
                  <a:lnTo>
                    <a:pt x="277" y="227"/>
                  </a:lnTo>
                  <a:lnTo>
                    <a:pt x="277" y="227"/>
                  </a:lnTo>
                  <a:lnTo>
                    <a:pt x="274" y="227"/>
                  </a:lnTo>
                  <a:lnTo>
                    <a:pt x="274" y="227"/>
                  </a:lnTo>
                  <a:lnTo>
                    <a:pt x="274" y="229"/>
                  </a:lnTo>
                  <a:lnTo>
                    <a:pt x="274" y="229"/>
                  </a:lnTo>
                  <a:lnTo>
                    <a:pt x="274" y="229"/>
                  </a:lnTo>
                  <a:lnTo>
                    <a:pt x="274" y="229"/>
                  </a:lnTo>
                  <a:lnTo>
                    <a:pt x="272" y="229"/>
                  </a:lnTo>
                  <a:lnTo>
                    <a:pt x="272" y="229"/>
                  </a:lnTo>
                  <a:lnTo>
                    <a:pt x="272" y="232"/>
                  </a:lnTo>
                  <a:lnTo>
                    <a:pt x="272" y="232"/>
                  </a:lnTo>
                  <a:lnTo>
                    <a:pt x="272" y="232"/>
                  </a:lnTo>
                  <a:lnTo>
                    <a:pt x="272" y="232"/>
                  </a:lnTo>
                  <a:lnTo>
                    <a:pt x="269" y="232"/>
                  </a:lnTo>
                  <a:lnTo>
                    <a:pt x="269" y="232"/>
                  </a:lnTo>
                  <a:lnTo>
                    <a:pt x="267" y="232"/>
                  </a:lnTo>
                  <a:lnTo>
                    <a:pt x="267" y="232"/>
                  </a:lnTo>
                  <a:lnTo>
                    <a:pt x="267" y="232"/>
                  </a:lnTo>
                  <a:lnTo>
                    <a:pt x="267" y="232"/>
                  </a:lnTo>
                  <a:lnTo>
                    <a:pt x="265" y="229"/>
                  </a:lnTo>
                  <a:lnTo>
                    <a:pt x="265" y="229"/>
                  </a:lnTo>
                  <a:lnTo>
                    <a:pt x="265" y="229"/>
                  </a:lnTo>
                  <a:lnTo>
                    <a:pt x="265" y="229"/>
                  </a:lnTo>
                  <a:lnTo>
                    <a:pt x="265" y="229"/>
                  </a:lnTo>
                  <a:lnTo>
                    <a:pt x="265" y="229"/>
                  </a:lnTo>
                  <a:lnTo>
                    <a:pt x="262" y="229"/>
                  </a:lnTo>
                  <a:lnTo>
                    <a:pt x="262" y="229"/>
                  </a:lnTo>
                  <a:lnTo>
                    <a:pt x="260" y="229"/>
                  </a:lnTo>
                  <a:lnTo>
                    <a:pt x="260" y="229"/>
                  </a:lnTo>
                  <a:lnTo>
                    <a:pt x="260" y="229"/>
                  </a:lnTo>
                  <a:lnTo>
                    <a:pt x="260" y="229"/>
                  </a:lnTo>
                  <a:lnTo>
                    <a:pt x="258" y="227"/>
                  </a:lnTo>
                  <a:lnTo>
                    <a:pt x="258" y="227"/>
                  </a:lnTo>
                  <a:lnTo>
                    <a:pt x="255" y="227"/>
                  </a:lnTo>
                  <a:lnTo>
                    <a:pt x="255" y="227"/>
                  </a:lnTo>
                  <a:lnTo>
                    <a:pt x="255" y="227"/>
                  </a:lnTo>
                  <a:lnTo>
                    <a:pt x="255" y="227"/>
                  </a:lnTo>
                  <a:lnTo>
                    <a:pt x="255" y="227"/>
                  </a:lnTo>
                  <a:lnTo>
                    <a:pt x="255" y="227"/>
                  </a:lnTo>
                  <a:lnTo>
                    <a:pt x="255" y="227"/>
                  </a:lnTo>
                  <a:lnTo>
                    <a:pt x="255" y="227"/>
                  </a:lnTo>
                  <a:lnTo>
                    <a:pt x="255" y="229"/>
                  </a:lnTo>
                  <a:lnTo>
                    <a:pt x="255" y="229"/>
                  </a:lnTo>
                  <a:lnTo>
                    <a:pt x="253" y="229"/>
                  </a:lnTo>
                  <a:lnTo>
                    <a:pt x="253" y="229"/>
                  </a:lnTo>
                  <a:lnTo>
                    <a:pt x="253" y="229"/>
                  </a:lnTo>
                  <a:lnTo>
                    <a:pt x="253" y="229"/>
                  </a:lnTo>
                  <a:lnTo>
                    <a:pt x="251" y="229"/>
                  </a:lnTo>
                  <a:lnTo>
                    <a:pt x="251" y="229"/>
                  </a:lnTo>
                  <a:lnTo>
                    <a:pt x="251" y="229"/>
                  </a:lnTo>
                  <a:lnTo>
                    <a:pt x="251" y="229"/>
                  </a:lnTo>
                  <a:lnTo>
                    <a:pt x="251" y="229"/>
                  </a:lnTo>
                  <a:lnTo>
                    <a:pt x="251" y="229"/>
                  </a:lnTo>
                  <a:lnTo>
                    <a:pt x="248" y="229"/>
                  </a:lnTo>
                  <a:lnTo>
                    <a:pt x="248" y="229"/>
                  </a:lnTo>
                  <a:lnTo>
                    <a:pt x="248" y="229"/>
                  </a:lnTo>
                  <a:lnTo>
                    <a:pt x="248" y="229"/>
                  </a:lnTo>
                  <a:lnTo>
                    <a:pt x="246" y="229"/>
                  </a:lnTo>
                  <a:lnTo>
                    <a:pt x="246" y="229"/>
                  </a:lnTo>
                  <a:lnTo>
                    <a:pt x="246" y="229"/>
                  </a:lnTo>
                  <a:lnTo>
                    <a:pt x="246" y="229"/>
                  </a:lnTo>
                  <a:lnTo>
                    <a:pt x="243" y="229"/>
                  </a:lnTo>
                  <a:lnTo>
                    <a:pt x="243" y="229"/>
                  </a:lnTo>
                  <a:lnTo>
                    <a:pt x="241" y="227"/>
                  </a:lnTo>
                  <a:lnTo>
                    <a:pt x="241" y="227"/>
                  </a:lnTo>
                  <a:lnTo>
                    <a:pt x="241" y="227"/>
                  </a:lnTo>
                  <a:lnTo>
                    <a:pt x="241" y="227"/>
                  </a:lnTo>
                  <a:lnTo>
                    <a:pt x="239" y="227"/>
                  </a:lnTo>
                  <a:lnTo>
                    <a:pt x="239" y="227"/>
                  </a:lnTo>
                  <a:lnTo>
                    <a:pt x="239" y="227"/>
                  </a:lnTo>
                  <a:lnTo>
                    <a:pt x="239" y="227"/>
                  </a:lnTo>
                  <a:lnTo>
                    <a:pt x="239" y="227"/>
                  </a:lnTo>
                  <a:lnTo>
                    <a:pt x="239" y="227"/>
                  </a:lnTo>
                  <a:lnTo>
                    <a:pt x="236" y="227"/>
                  </a:lnTo>
                  <a:lnTo>
                    <a:pt x="236" y="227"/>
                  </a:lnTo>
                  <a:lnTo>
                    <a:pt x="236" y="227"/>
                  </a:lnTo>
                  <a:lnTo>
                    <a:pt x="236" y="227"/>
                  </a:lnTo>
                  <a:lnTo>
                    <a:pt x="236" y="227"/>
                  </a:lnTo>
                  <a:lnTo>
                    <a:pt x="236" y="227"/>
                  </a:lnTo>
                  <a:lnTo>
                    <a:pt x="236" y="227"/>
                  </a:lnTo>
                  <a:lnTo>
                    <a:pt x="236" y="227"/>
                  </a:lnTo>
                  <a:lnTo>
                    <a:pt x="234" y="227"/>
                  </a:lnTo>
                  <a:lnTo>
                    <a:pt x="234" y="227"/>
                  </a:lnTo>
                  <a:lnTo>
                    <a:pt x="234" y="227"/>
                  </a:lnTo>
                  <a:lnTo>
                    <a:pt x="234" y="227"/>
                  </a:lnTo>
                  <a:lnTo>
                    <a:pt x="234" y="227"/>
                  </a:lnTo>
                  <a:lnTo>
                    <a:pt x="234" y="227"/>
                  </a:lnTo>
                  <a:lnTo>
                    <a:pt x="232" y="227"/>
                  </a:lnTo>
                  <a:lnTo>
                    <a:pt x="232" y="227"/>
                  </a:lnTo>
                  <a:lnTo>
                    <a:pt x="232" y="227"/>
                  </a:lnTo>
                  <a:lnTo>
                    <a:pt x="232" y="227"/>
                  </a:lnTo>
                  <a:lnTo>
                    <a:pt x="229" y="225"/>
                  </a:lnTo>
                  <a:lnTo>
                    <a:pt x="229" y="225"/>
                  </a:lnTo>
                  <a:lnTo>
                    <a:pt x="227" y="225"/>
                  </a:lnTo>
                  <a:lnTo>
                    <a:pt x="227" y="225"/>
                  </a:lnTo>
                  <a:lnTo>
                    <a:pt x="227" y="225"/>
                  </a:lnTo>
                  <a:lnTo>
                    <a:pt x="227" y="225"/>
                  </a:lnTo>
                  <a:lnTo>
                    <a:pt x="225" y="225"/>
                  </a:lnTo>
                  <a:lnTo>
                    <a:pt x="225" y="225"/>
                  </a:lnTo>
                  <a:lnTo>
                    <a:pt x="225" y="225"/>
                  </a:lnTo>
                  <a:lnTo>
                    <a:pt x="225" y="225"/>
                  </a:lnTo>
                  <a:lnTo>
                    <a:pt x="225" y="225"/>
                  </a:lnTo>
                  <a:lnTo>
                    <a:pt x="225" y="225"/>
                  </a:lnTo>
                  <a:lnTo>
                    <a:pt x="225" y="222"/>
                  </a:lnTo>
                  <a:lnTo>
                    <a:pt x="225" y="222"/>
                  </a:lnTo>
                  <a:lnTo>
                    <a:pt x="225" y="222"/>
                  </a:lnTo>
                  <a:lnTo>
                    <a:pt x="225" y="222"/>
                  </a:lnTo>
                  <a:lnTo>
                    <a:pt x="225" y="222"/>
                  </a:lnTo>
                  <a:lnTo>
                    <a:pt x="225" y="222"/>
                  </a:lnTo>
                  <a:lnTo>
                    <a:pt x="225" y="222"/>
                  </a:lnTo>
                  <a:lnTo>
                    <a:pt x="225" y="222"/>
                  </a:lnTo>
                  <a:lnTo>
                    <a:pt x="222" y="225"/>
                  </a:lnTo>
                  <a:lnTo>
                    <a:pt x="222" y="225"/>
                  </a:lnTo>
                  <a:lnTo>
                    <a:pt x="222" y="225"/>
                  </a:lnTo>
                  <a:lnTo>
                    <a:pt x="222" y="225"/>
                  </a:lnTo>
                  <a:lnTo>
                    <a:pt x="220" y="225"/>
                  </a:lnTo>
                  <a:lnTo>
                    <a:pt x="220" y="225"/>
                  </a:lnTo>
                  <a:lnTo>
                    <a:pt x="220" y="225"/>
                  </a:lnTo>
                  <a:lnTo>
                    <a:pt x="220" y="225"/>
                  </a:lnTo>
                  <a:lnTo>
                    <a:pt x="220" y="225"/>
                  </a:lnTo>
                  <a:lnTo>
                    <a:pt x="220" y="225"/>
                  </a:lnTo>
                  <a:lnTo>
                    <a:pt x="220" y="225"/>
                  </a:lnTo>
                  <a:lnTo>
                    <a:pt x="220" y="225"/>
                  </a:lnTo>
                  <a:lnTo>
                    <a:pt x="220" y="222"/>
                  </a:lnTo>
                  <a:lnTo>
                    <a:pt x="220" y="222"/>
                  </a:lnTo>
                  <a:lnTo>
                    <a:pt x="220" y="222"/>
                  </a:lnTo>
                  <a:lnTo>
                    <a:pt x="220" y="222"/>
                  </a:lnTo>
                  <a:lnTo>
                    <a:pt x="220" y="222"/>
                  </a:lnTo>
                  <a:lnTo>
                    <a:pt x="220" y="222"/>
                  </a:lnTo>
                  <a:lnTo>
                    <a:pt x="217" y="222"/>
                  </a:lnTo>
                  <a:lnTo>
                    <a:pt x="217" y="222"/>
                  </a:lnTo>
                  <a:lnTo>
                    <a:pt x="217" y="222"/>
                  </a:lnTo>
                  <a:lnTo>
                    <a:pt x="217" y="222"/>
                  </a:lnTo>
                  <a:lnTo>
                    <a:pt x="217" y="222"/>
                  </a:lnTo>
                  <a:lnTo>
                    <a:pt x="217" y="222"/>
                  </a:lnTo>
                  <a:lnTo>
                    <a:pt x="215" y="222"/>
                  </a:lnTo>
                  <a:lnTo>
                    <a:pt x="215" y="222"/>
                  </a:lnTo>
                  <a:lnTo>
                    <a:pt x="215" y="222"/>
                  </a:lnTo>
                  <a:lnTo>
                    <a:pt x="215" y="222"/>
                  </a:lnTo>
                  <a:lnTo>
                    <a:pt x="210" y="222"/>
                  </a:lnTo>
                  <a:lnTo>
                    <a:pt x="210" y="222"/>
                  </a:lnTo>
                  <a:lnTo>
                    <a:pt x="210" y="222"/>
                  </a:lnTo>
                  <a:lnTo>
                    <a:pt x="210" y="222"/>
                  </a:lnTo>
                  <a:lnTo>
                    <a:pt x="210" y="222"/>
                  </a:lnTo>
                  <a:lnTo>
                    <a:pt x="210" y="222"/>
                  </a:lnTo>
                  <a:lnTo>
                    <a:pt x="208" y="225"/>
                  </a:lnTo>
                  <a:lnTo>
                    <a:pt x="208" y="225"/>
                  </a:lnTo>
                  <a:lnTo>
                    <a:pt x="208" y="225"/>
                  </a:lnTo>
                  <a:lnTo>
                    <a:pt x="208" y="225"/>
                  </a:lnTo>
                  <a:lnTo>
                    <a:pt x="208" y="225"/>
                  </a:lnTo>
                  <a:lnTo>
                    <a:pt x="208" y="225"/>
                  </a:lnTo>
                  <a:lnTo>
                    <a:pt x="206" y="222"/>
                  </a:lnTo>
                  <a:lnTo>
                    <a:pt x="206" y="222"/>
                  </a:lnTo>
                  <a:lnTo>
                    <a:pt x="206" y="222"/>
                  </a:lnTo>
                  <a:lnTo>
                    <a:pt x="206" y="222"/>
                  </a:lnTo>
                  <a:lnTo>
                    <a:pt x="206" y="220"/>
                  </a:lnTo>
                  <a:lnTo>
                    <a:pt x="206" y="220"/>
                  </a:lnTo>
                  <a:lnTo>
                    <a:pt x="203" y="220"/>
                  </a:lnTo>
                  <a:lnTo>
                    <a:pt x="203" y="220"/>
                  </a:lnTo>
                  <a:lnTo>
                    <a:pt x="203" y="220"/>
                  </a:lnTo>
                  <a:lnTo>
                    <a:pt x="203" y="220"/>
                  </a:lnTo>
                  <a:lnTo>
                    <a:pt x="203" y="220"/>
                  </a:lnTo>
                  <a:lnTo>
                    <a:pt x="203" y="220"/>
                  </a:lnTo>
                  <a:lnTo>
                    <a:pt x="203" y="220"/>
                  </a:lnTo>
                  <a:lnTo>
                    <a:pt x="203" y="220"/>
                  </a:lnTo>
                  <a:lnTo>
                    <a:pt x="203" y="220"/>
                  </a:lnTo>
                  <a:lnTo>
                    <a:pt x="203" y="220"/>
                  </a:lnTo>
                  <a:lnTo>
                    <a:pt x="201" y="220"/>
                  </a:lnTo>
                  <a:lnTo>
                    <a:pt x="201" y="220"/>
                  </a:lnTo>
                  <a:lnTo>
                    <a:pt x="201" y="218"/>
                  </a:lnTo>
                  <a:lnTo>
                    <a:pt x="201" y="218"/>
                  </a:lnTo>
                  <a:lnTo>
                    <a:pt x="201" y="218"/>
                  </a:lnTo>
                  <a:lnTo>
                    <a:pt x="201" y="218"/>
                  </a:lnTo>
                  <a:lnTo>
                    <a:pt x="199" y="218"/>
                  </a:lnTo>
                  <a:lnTo>
                    <a:pt x="199" y="218"/>
                  </a:lnTo>
                  <a:lnTo>
                    <a:pt x="199" y="218"/>
                  </a:lnTo>
                  <a:lnTo>
                    <a:pt x="199" y="218"/>
                  </a:lnTo>
                  <a:lnTo>
                    <a:pt x="199" y="218"/>
                  </a:lnTo>
                  <a:lnTo>
                    <a:pt x="199" y="218"/>
                  </a:lnTo>
                  <a:lnTo>
                    <a:pt x="199" y="218"/>
                  </a:lnTo>
                  <a:lnTo>
                    <a:pt x="199" y="218"/>
                  </a:lnTo>
                  <a:lnTo>
                    <a:pt x="196" y="218"/>
                  </a:lnTo>
                  <a:lnTo>
                    <a:pt x="196" y="218"/>
                  </a:lnTo>
                  <a:lnTo>
                    <a:pt x="196" y="218"/>
                  </a:lnTo>
                  <a:lnTo>
                    <a:pt x="196" y="218"/>
                  </a:lnTo>
                  <a:lnTo>
                    <a:pt x="196" y="218"/>
                  </a:lnTo>
                  <a:lnTo>
                    <a:pt x="196" y="218"/>
                  </a:lnTo>
                  <a:lnTo>
                    <a:pt x="194" y="218"/>
                  </a:lnTo>
                  <a:lnTo>
                    <a:pt x="194" y="218"/>
                  </a:lnTo>
                  <a:lnTo>
                    <a:pt x="194" y="218"/>
                  </a:lnTo>
                  <a:lnTo>
                    <a:pt x="194" y="218"/>
                  </a:lnTo>
                  <a:lnTo>
                    <a:pt x="191" y="215"/>
                  </a:lnTo>
                  <a:lnTo>
                    <a:pt x="191" y="215"/>
                  </a:lnTo>
                  <a:lnTo>
                    <a:pt x="189" y="215"/>
                  </a:lnTo>
                  <a:lnTo>
                    <a:pt x="189" y="215"/>
                  </a:lnTo>
                  <a:lnTo>
                    <a:pt x="189" y="215"/>
                  </a:lnTo>
                  <a:lnTo>
                    <a:pt x="189" y="215"/>
                  </a:lnTo>
                  <a:lnTo>
                    <a:pt x="187" y="215"/>
                  </a:lnTo>
                  <a:lnTo>
                    <a:pt x="187" y="215"/>
                  </a:lnTo>
                  <a:lnTo>
                    <a:pt x="187" y="215"/>
                  </a:lnTo>
                  <a:lnTo>
                    <a:pt x="187" y="215"/>
                  </a:lnTo>
                  <a:lnTo>
                    <a:pt x="187" y="215"/>
                  </a:lnTo>
                  <a:lnTo>
                    <a:pt x="187" y="215"/>
                  </a:lnTo>
                  <a:lnTo>
                    <a:pt x="184" y="213"/>
                  </a:lnTo>
                  <a:lnTo>
                    <a:pt x="184" y="213"/>
                  </a:lnTo>
                  <a:lnTo>
                    <a:pt x="184" y="213"/>
                  </a:lnTo>
                  <a:lnTo>
                    <a:pt x="184" y="213"/>
                  </a:lnTo>
                  <a:lnTo>
                    <a:pt x="184" y="211"/>
                  </a:lnTo>
                  <a:lnTo>
                    <a:pt x="184" y="211"/>
                  </a:lnTo>
                  <a:lnTo>
                    <a:pt x="184" y="211"/>
                  </a:lnTo>
                  <a:lnTo>
                    <a:pt x="184" y="211"/>
                  </a:lnTo>
                  <a:lnTo>
                    <a:pt x="184" y="208"/>
                  </a:lnTo>
                  <a:lnTo>
                    <a:pt x="184" y="208"/>
                  </a:lnTo>
                  <a:lnTo>
                    <a:pt x="184" y="208"/>
                  </a:lnTo>
                  <a:lnTo>
                    <a:pt x="184" y="208"/>
                  </a:lnTo>
                  <a:lnTo>
                    <a:pt x="182" y="208"/>
                  </a:lnTo>
                  <a:lnTo>
                    <a:pt x="182" y="208"/>
                  </a:lnTo>
                  <a:lnTo>
                    <a:pt x="182" y="208"/>
                  </a:lnTo>
                  <a:lnTo>
                    <a:pt x="182" y="208"/>
                  </a:lnTo>
                  <a:lnTo>
                    <a:pt x="182" y="208"/>
                  </a:lnTo>
                  <a:lnTo>
                    <a:pt x="182" y="208"/>
                  </a:lnTo>
                  <a:lnTo>
                    <a:pt x="180" y="208"/>
                  </a:lnTo>
                  <a:lnTo>
                    <a:pt x="180" y="208"/>
                  </a:lnTo>
                  <a:lnTo>
                    <a:pt x="180" y="208"/>
                  </a:lnTo>
                  <a:lnTo>
                    <a:pt x="180" y="208"/>
                  </a:lnTo>
                  <a:lnTo>
                    <a:pt x="180" y="208"/>
                  </a:lnTo>
                  <a:lnTo>
                    <a:pt x="180" y="208"/>
                  </a:lnTo>
                  <a:lnTo>
                    <a:pt x="177" y="208"/>
                  </a:lnTo>
                  <a:lnTo>
                    <a:pt x="177" y="208"/>
                  </a:lnTo>
                  <a:lnTo>
                    <a:pt x="177" y="206"/>
                  </a:lnTo>
                  <a:lnTo>
                    <a:pt x="177" y="206"/>
                  </a:lnTo>
                  <a:lnTo>
                    <a:pt x="177" y="206"/>
                  </a:lnTo>
                  <a:lnTo>
                    <a:pt x="177" y="206"/>
                  </a:lnTo>
                  <a:lnTo>
                    <a:pt x="175" y="206"/>
                  </a:lnTo>
                  <a:lnTo>
                    <a:pt x="175" y="206"/>
                  </a:lnTo>
                  <a:lnTo>
                    <a:pt x="175" y="206"/>
                  </a:lnTo>
                  <a:lnTo>
                    <a:pt x="175" y="206"/>
                  </a:lnTo>
                  <a:lnTo>
                    <a:pt x="173" y="206"/>
                  </a:lnTo>
                  <a:lnTo>
                    <a:pt x="173" y="206"/>
                  </a:lnTo>
                  <a:lnTo>
                    <a:pt x="173" y="206"/>
                  </a:lnTo>
                  <a:lnTo>
                    <a:pt x="173" y="206"/>
                  </a:lnTo>
                  <a:lnTo>
                    <a:pt x="170" y="206"/>
                  </a:lnTo>
                  <a:lnTo>
                    <a:pt x="170" y="206"/>
                  </a:lnTo>
                  <a:lnTo>
                    <a:pt x="170" y="203"/>
                  </a:lnTo>
                  <a:lnTo>
                    <a:pt x="170" y="203"/>
                  </a:lnTo>
                  <a:lnTo>
                    <a:pt x="168" y="203"/>
                  </a:lnTo>
                  <a:lnTo>
                    <a:pt x="168" y="203"/>
                  </a:lnTo>
                  <a:lnTo>
                    <a:pt x="168" y="203"/>
                  </a:lnTo>
                  <a:lnTo>
                    <a:pt x="168" y="203"/>
                  </a:lnTo>
                  <a:lnTo>
                    <a:pt x="168" y="203"/>
                  </a:lnTo>
                  <a:lnTo>
                    <a:pt x="168" y="203"/>
                  </a:lnTo>
                  <a:lnTo>
                    <a:pt x="166" y="203"/>
                  </a:lnTo>
                  <a:lnTo>
                    <a:pt x="166" y="203"/>
                  </a:lnTo>
                  <a:lnTo>
                    <a:pt x="166" y="203"/>
                  </a:lnTo>
                  <a:lnTo>
                    <a:pt x="166" y="203"/>
                  </a:lnTo>
                  <a:lnTo>
                    <a:pt x="163" y="203"/>
                  </a:lnTo>
                  <a:lnTo>
                    <a:pt x="163" y="203"/>
                  </a:lnTo>
                  <a:lnTo>
                    <a:pt x="161" y="201"/>
                  </a:lnTo>
                  <a:lnTo>
                    <a:pt x="161" y="201"/>
                  </a:lnTo>
                  <a:lnTo>
                    <a:pt x="161" y="201"/>
                  </a:lnTo>
                  <a:lnTo>
                    <a:pt x="161" y="201"/>
                  </a:lnTo>
                  <a:lnTo>
                    <a:pt x="161" y="201"/>
                  </a:lnTo>
                  <a:lnTo>
                    <a:pt x="161" y="201"/>
                  </a:lnTo>
                  <a:lnTo>
                    <a:pt x="158" y="201"/>
                  </a:lnTo>
                  <a:lnTo>
                    <a:pt x="158" y="201"/>
                  </a:lnTo>
                  <a:lnTo>
                    <a:pt x="156" y="201"/>
                  </a:lnTo>
                  <a:lnTo>
                    <a:pt x="156" y="201"/>
                  </a:lnTo>
                  <a:lnTo>
                    <a:pt x="156" y="201"/>
                  </a:lnTo>
                  <a:lnTo>
                    <a:pt x="156" y="201"/>
                  </a:lnTo>
                  <a:lnTo>
                    <a:pt x="156" y="201"/>
                  </a:lnTo>
                  <a:lnTo>
                    <a:pt x="156" y="201"/>
                  </a:lnTo>
                  <a:lnTo>
                    <a:pt x="156" y="201"/>
                  </a:lnTo>
                  <a:lnTo>
                    <a:pt x="156" y="201"/>
                  </a:lnTo>
                  <a:lnTo>
                    <a:pt x="154" y="201"/>
                  </a:lnTo>
                  <a:lnTo>
                    <a:pt x="154" y="201"/>
                  </a:lnTo>
                  <a:lnTo>
                    <a:pt x="151" y="201"/>
                  </a:lnTo>
                  <a:lnTo>
                    <a:pt x="151" y="201"/>
                  </a:lnTo>
                  <a:lnTo>
                    <a:pt x="151" y="199"/>
                  </a:lnTo>
                  <a:lnTo>
                    <a:pt x="151" y="199"/>
                  </a:lnTo>
                  <a:lnTo>
                    <a:pt x="151" y="199"/>
                  </a:lnTo>
                  <a:lnTo>
                    <a:pt x="151" y="199"/>
                  </a:lnTo>
                  <a:lnTo>
                    <a:pt x="151" y="199"/>
                  </a:lnTo>
                  <a:lnTo>
                    <a:pt x="151" y="199"/>
                  </a:lnTo>
                  <a:lnTo>
                    <a:pt x="149" y="201"/>
                  </a:lnTo>
                  <a:lnTo>
                    <a:pt x="149" y="201"/>
                  </a:lnTo>
                  <a:lnTo>
                    <a:pt x="149" y="201"/>
                  </a:lnTo>
                  <a:lnTo>
                    <a:pt x="149" y="201"/>
                  </a:lnTo>
                  <a:lnTo>
                    <a:pt x="149" y="201"/>
                  </a:lnTo>
                  <a:lnTo>
                    <a:pt x="149" y="201"/>
                  </a:lnTo>
                  <a:lnTo>
                    <a:pt x="147" y="201"/>
                  </a:lnTo>
                  <a:lnTo>
                    <a:pt x="147" y="201"/>
                  </a:lnTo>
                  <a:lnTo>
                    <a:pt x="147" y="201"/>
                  </a:lnTo>
                  <a:lnTo>
                    <a:pt x="147" y="201"/>
                  </a:lnTo>
                  <a:lnTo>
                    <a:pt x="147" y="201"/>
                  </a:lnTo>
                  <a:lnTo>
                    <a:pt x="147" y="201"/>
                  </a:lnTo>
                  <a:lnTo>
                    <a:pt x="144" y="201"/>
                  </a:lnTo>
                  <a:lnTo>
                    <a:pt x="144" y="201"/>
                  </a:lnTo>
                  <a:lnTo>
                    <a:pt x="144" y="201"/>
                  </a:lnTo>
                  <a:lnTo>
                    <a:pt x="144" y="201"/>
                  </a:lnTo>
                  <a:lnTo>
                    <a:pt x="144" y="201"/>
                  </a:lnTo>
                  <a:lnTo>
                    <a:pt x="144" y="201"/>
                  </a:lnTo>
                  <a:lnTo>
                    <a:pt x="144" y="201"/>
                  </a:lnTo>
                  <a:lnTo>
                    <a:pt x="144" y="201"/>
                  </a:lnTo>
                  <a:lnTo>
                    <a:pt x="142" y="201"/>
                  </a:lnTo>
                  <a:lnTo>
                    <a:pt x="142" y="201"/>
                  </a:lnTo>
                  <a:lnTo>
                    <a:pt x="142" y="201"/>
                  </a:lnTo>
                  <a:lnTo>
                    <a:pt x="142" y="201"/>
                  </a:lnTo>
                  <a:lnTo>
                    <a:pt x="140" y="201"/>
                  </a:lnTo>
                  <a:lnTo>
                    <a:pt x="140" y="201"/>
                  </a:lnTo>
                  <a:lnTo>
                    <a:pt x="137" y="201"/>
                  </a:lnTo>
                  <a:lnTo>
                    <a:pt x="137" y="201"/>
                  </a:lnTo>
                  <a:lnTo>
                    <a:pt x="137" y="203"/>
                  </a:lnTo>
                  <a:lnTo>
                    <a:pt x="137" y="203"/>
                  </a:lnTo>
                  <a:lnTo>
                    <a:pt x="137" y="203"/>
                  </a:lnTo>
                  <a:lnTo>
                    <a:pt x="137" y="203"/>
                  </a:lnTo>
                  <a:lnTo>
                    <a:pt x="135" y="203"/>
                  </a:lnTo>
                  <a:lnTo>
                    <a:pt x="135" y="203"/>
                  </a:lnTo>
                  <a:lnTo>
                    <a:pt x="135" y="203"/>
                  </a:lnTo>
                  <a:lnTo>
                    <a:pt x="135" y="203"/>
                  </a:lnTo>
                  <a:lnTo>
                    <a:pt x="132" y="206"/>
                  </a:lnTo>
                  <a:lnTo>
                    <a:pt x="132" y="206"/>
                  </a:lnTo>
                  <a:lnTo>
                    <a:pt x="132" y="203"/>
                  </a:lnTo>
                  <a:lnTo>
                    <a:pt x="132" y="203"/>
                  </a:lnTo>
                  <a:lnTo>
                    <a:pt x="132" y="206"/>
                  </a:lnTo>
                  <a:lnTo>
                    <a:pt x="132" y="206"/>
                  </a:lnTo>
                  <a:lnTo>
                    <a:pt x="132" y="203"/>
                  </a:lnTo>
                  <a:lnTo>
                    <a:pt x="132" y="203"/>
                  </a:lnTo>
                  <a:lnTo>
                    <a:pt x="130" y="203"/>
                  </a:lnTo>
                  <a:lnTo>
                    <a:pt x="130" y="203"/>
                  </a:lnTo>
                  <a:lnTo>
                    <a:pt x="130" y="203"/>
                  </a:lnTo>
                  <a:lnTo>
                    <a:pt x="130" y="203"/>
                  </a:lnTo>
                  <a:lnTo>
                    <a:pt x="128" y="203"/>
                  </a:lnTo>
                  <a:lnTo>
                    <a:pt x="128" y="203"/>
                  </a:lnTo>
                  <a:lnTo>
                    <a:pt x="128" y="203"/>
                  </a:lnTo>
                  <a:lnTo>
                    <a:pt x="128" y="203"/>
                  </a:lnTo>
                  <a:lnTo>
                    <a:pt x="128" y="201"/>
                  </a:lnTo>
                  <a:lnTo>
                    <a:pt x="128" y="201"/>
                  </a:lnTo>
                  <a:lnTo>
                    <a:pt x="125" y="201"/>
                  </a:lnTo>
                  <a:lnTo>
                    <a:pt x="125" y="201"/>
                  </a:lnTo>
                  <a:lnTo>
                    <a:pt x="125" y="201"/>
                  </a:lnTo>
                  <a:lnTo>
                    <a:pt x="125" y="201"/>
                  </a:lnTo>
                  <a:lnTo>
                    <a:pt x="123" y="201"/>
                  </a:lnTo>
                  <a:lnTo>
                    <a:pt x="123" y="201"/>
                  </a:lnTo>
                  <a:lnTo>
                    <a:pt x="123" y="201"/>
                  </a:lnTo>
                  <a:lnTo>
                    <a:pt x="123" y="201"/>
                  </a:lnTo>
                  <a:lnTo>
                    <a:pt x="121" y="201"/>
                  </a:lnTo>
                  <a:lnTo>
                    <a:pt x="121" y="201"/>
                  </a:lnTo>
                  <a:lnTo>
                    <a:pt x="121" y="201"/>
                  </a:lnTo>
                  <a:lnTo>
                    <a:pt x="121" y="201"/>
                  </a:lnTo>
                  <a:lnTo>
                    <a:pt x="118" y="201"/>
                  </a:lnTo>
                  <a:lnTo>
                    <a:pt x="118" y="201"/>
                  </a:lnTo>
                  <a:lnTo>
                    <a:pt x="118" y="213"/>
                  </a:lnTo>
                  <a:lnTo>
                    <a:pt x="118" y="213"/>
                  </a:lnTo>
                  <a:lnTo>
                    <a:pt x="114" y="213"/>
                  </a:lnTo>
                  <a:lnTo>
                    <a:pt x="114" y="213"/>
                  </a:lnTo>
                  <a:lnTo>
                    <a:pt x="106" y="213"/>
                  </a:lnTo>
                  <a:lnTo>
                    <a:pt x="106" y="213"/>
                  </a:lnTo>
                  <a:lnTo>
                    <a:pt x="106" y="218"/>
                  </a:lnTo>
                  <a:lnTo>
                    <a:pt x="106" y="218"/>
                  </a:lnTo>
                  <a:lnTo>
                    <a:pt x="106" y="225"/>
                  </a:lnTo>
                  <a:lnTo>
                    <a:pt x="106" y="225"/>
                  </a:lnTo>
                  <a:lnTo>
                    <a:pt x="106" y="229"/>
                  </a:lnTo>
                  <a:lnTo>
                    <a:pt x="106" y="229"/>
                  </a:lnTo>
                  <a:lnTo>
                    <a:pt x="106" y="237"/>
                  </a:lnTo>
                  <a:lnTo>
                    <a:pt x="106" y="237"/>
                  </a:lnTo>
                  <a:lnTo>
                    <a:pt x="95" y="237"/>
                  </a:lnTo>
                  <a:lnTo>
                    <a:pt x="95" y="237"/>
                  </a:lnTo>
                  <a:lnTo>
                    <a:pt x="28" y="234"/>
                  </a:lnTo>
                  <a:lnTo>
                    <a:pt x="28" y="234"/>
                  </a:lnTo>
                  <a:lnTo>
                    <a:pt x="28" y="234"/>
                  </a:lnTo>
                  <a:lnTo>
                    <a:pt x="28" y="234"/>
                  </a:lnTo>
                  <a:lnTo>
                    <a:pt x="28" y="234"/>
                  </a:lnTo>
                  <a:lnTo>
                    <a:pt x="28" y="234"/>
                  </a:lnTo>
                  <a:lnTo>
                    <a:pt x="28" y="232"/>
                  </a:lnTo>
                  <a:lnTo>
                    <a:pt x="28" y="232"/>
                  </a:lnTo>
                  <a:lnTo>
                    <a:pt x="31" y="232"/>
                  </a:lnTo>
                  <a:lnTo>
                    <a:pt x="31" y="232"/>
                  </a:lnTo>
                  <a:lnTo>
                    <a:pt x="31" y="229"/>
                  </a:lnTo>
                  <a:lnTo>
                    <a:pt x="31" y="229"/>
                  </a:lnTo>
                  <a:lnTo>
                    <a:pt x="31" y="227"/>
                  </a:lnTo>
                  <a:lnTo>
                    <a:pt x="31" y="227"/>
                  </a:lnTo>
                  <a:lnTo>
                    <a:pt x="33" y="225"/>
                  </a:lnTo>
                  <a:lnTo>
                    <a:pt x="33" y="225"/>
                  </a:lnTo>
                  <a:lnTo>
                    <a:pt x="33" y="225"/>
                  </a:lnTo>
                  <a:lnTo>
                    <a:pt x="33" y="225"/>
                  </a:lnTo>
                  <a:lnTo>
                    <a:pt x="33" y="225"/>
                  </a:lnTo>
                  <a:lnTo>
                    <a:pt x="33" y="225"/>
                  </a:lnTo>
                  <a:lnTo>
                    <a:pt x="33" y="222"/>
                  </a:lnTo>
                  <a:lnTo>
                    <a:pt x="33" y="222"/>
                  </a:lnTo>
                  <a:lnTo>
                    <a:pt x="31" y="222"/>
                  </a:lnTo>
                  <a:lnTo>
                    <a:pt x="31" y="222"/>
                  </a:lnTo>
                  <a:lnTo>
                    <a:pt x="31" y="222"/>
                  </a:lnTo>
                  <a:lnTo>
                    <a:pt x="31" y="222"/>
                  </a:lnTo>
                  <a:lnTo>
                    <a:pt x="28" y="222"/>
                  </a:lnTo>
                  <a:lnTo>
                    <a:pt x="28" y="222"/>
                  </a:lnTo>
                  <a:lnTo>
                    <a:pt x="28" y="220"/>
                  </a:lnTo>
                  <a:lnTo>
                    <a:pt x="28" y="220"/>
                  </a:lnTo>
                  <a:lnTo>
                    <a:pt x="28" y="220"/>
                  </a:lnTo>
                  <a:lnTo>
                    <a:pt x="28" y="220"/>
                  </a:lnTo>
                  <a:lnTo>
                    <a:pt x="28" y="220"/>
                  </a:lnTo>
                  <a:lnTo>
                    <a:pt x="28" y="220"/>
                  </a:lnTo>
                  <a:lnTo>
                    <a:pt x="28" y="218"/>
                  </a:lnTo>
                  <a:lnTo>
                    <a:pt x="28" y="218"/>
                  </a:lnTo>
                  <a:lnTo>
                    <a:pt x="28" y="218"/>
                  </a:lnTo>
                  <a:lnTo>
                    <a:pt x="28" y="218"/>
                  </a:lnTo>
                  <a:lnTo>
                    <a:pt x="28" y="218"/>
                  </a:lnTo>
                  <a:lnTo>
                    <a:pt x="28" y="218"/>
                  </a:lnTo>
                  <a:lnTo>
                    <a:pt x="28" y="218"/>
                  </a:lnTo>
                  <a:lnTo>
                    <a:pt x="28" y="218"/>
                  </a:lnTo>
                  <a:lnTo>
                    <a:pt x="28" y="218"/>
                  </a:lnTo>
                  <a:lnTo>
                    <a:pt x="28" y="218"/>
                  </a:lnTo>
                  <a:lnTo>
                    <a:pt x="28" y="218"/>
                  </a:lnTo>
                  <a:lnTo>
                    <a:pt x="28" y="218"/>
                  </a:lnTo>
                  <a:lnTo>
                    <a:pt x="26" y="215"/>
                  </a:lnTo>
                  <a:lnTo>
                    <a:pt x="26" y="215"/>
                  </a:lnTo>
                  <a:lnTo>
                    <a:pt x="24" y="215"/>
                  </a:lnTo>
                  <a:lnTo>
                    <a:pt x="24" y="215"/>
                  </a:lnTo>
                  <a:lnTo>
                    <a:pt x="24" y="215"/>
                  </a:lnTo>
                  <a:lnTo>
                    <a:pt x="24" y="215"/>
                  </a:lnTo>
                  <a:lnTo>
                    <a:pt x="24" y="215"/>
                  </a:lnTo>
                  <a:lnTo>
                    <a:pt x="24" y="215"/>
                  </a:lnTo>
                  <a:lnTo>
                    <a:pt x="24" y="215"/>
                  </a:lnTo>
                  <a:lnTo>
                    <a:pt x="24" y="215"/>
                  </a:lnTo>
                  <a:lnTo>
                    <a:pt x="24" y="213"/>
                  </a:lnTo>
                  <a:lnTo>
                    <a:pt x="24" y="213"/>
                  </a:lnTo>
                  <a:lnTo>
                    <a:pt x="26" y="213"/>
                  </a:lnTo>
                  <a:lnTo>
                    <a:pt x="26" y="213"/>
                  </a:lnTo>
                  <a:lnTo>
                    <a:pt x="26" y="213"/>
                  </a:lnTo>
                  <a:lnTo>
                    <a:pt x="26" y="213"/>
                  </a:lnTo>
                  <a:lnTo>
                    <a:pt x="24" y="211"/>
                  </a:lnTo>
                  <a:lnTo>
                    <a:pt x="24" y="211"/>
                  </a:lnTo>
                  <a:lnTo>
                    <a:pt x="24" y="211"/>
                  </a:lnTo>
                  <a:lnTo>
                    <a:pt x="24" y="211"/>
                  </a:lnTo>
                  <a:lnTo>
                    <a:pt x="24" y="208"/>
                  </a:lnTo>
                  <a:lnTo>
                    <a:pt x="24" y="208"/>
                  </a:lnTo>
                  <a:lnTo>
                    <a:pt x="24" y="208"/>
                  </a:lnTo>
                  <a:lnTo>
                    <a:pt x="24" y="208"/>
                  </a:lnTo>
                  <a:lnTo>
                    <a:pt x="24" y="208"/>
                  </a:lnTo>
                  <a:lnTo>
                    <a:pt x="24" y="208"/>
                  </a:lnTo>
                  <a:lnTo>
                    <a:pt x="24" y="206"/>
                  </a:lnTo>
                  <a:lnTo>
                    <a:pt x="24" y="206"/>
                  </a:lnTo>
                  <a:lnTo>
                    <a:pt x="24" y="206"/>
                  </a:lnTo>
                  <a:lnTo>
                    <a:pt x="24" y="206"/>
                  </a:lnTo>
                  <a:lnTo>
                    <a:pt x="24" y="206"/>
                  </a:lnTo>
                  <a:lnTo>
                    <a:pt x="24" y="206"/>
                  </a:lnTo>
                  <a:lnTo>
                    <a:pt x="24" y="206"/>
                  </a:lnTo>
                  <a:lnTo>
                    <a:pt x="24" y="206"/>
                  </a:lnTo>
                  <a:lnTo>
                    <a:pt x="24" y="203"/>
                  </a:lnTo>
                  <a:lnTo>
                    <a:pt x="24" y="203"/>
                  </a:lnTo>
                  <a:lnTo>
                    <a:pt x="24" y="203"/>
                  </a:lnTo>
                  <a:lnTo>
                    <a:pt x="24" y="203"/>
                  </a:lnTo>
                  <a:lnTo>
                    <a:pt x="24" y="203"/>
                  </a:lnTo>
                  <a:lnTo>
                    <a:pt x="24" y="203"/>
                  </a:lnTo>
                  <a:lnTo>
                    <a:pt x="24" y="203"/>
                  </a:lnTo>
                  <a:lnTo>
                    <a:pt x="24" y="203"/>
                  </a:lnTo>
                  <a:lnTo>
                    <a:pt x="21" y="203"/>
                  </a:lnTo>
                  <a:lnTo>
                    <a:pt x="21" y="203"/>
                  </a:lnTo>
                  <a:lnTo>
                    <a:pt x="21" y="201"/>
                  </a:lnTo>
                  <a:lnTo>
                    <a:pt x="21" y="201"/>
                  </a:lnTo>
                  <a:lnTo>
                    <a:pt x="21" y="201"/>
                  </a:lnTo>
                  <a:lnTo>
                    <a:pt x="21" y="201"/>
                  </a:lnTo>
                  <a:lnTo>
                    <a:pt x="21" y="203"/>
                  </a:lnTo>
                  <a:lnTo>
                    <a:pt x="21" y="203"/>
                  </a:lnTo>
                  <a:lnTo>
                    <a:pt x="21" y="203"/>
                  </a:lnTo>
                  <a:lnTo>
                    <a:pt x="21" y="203"/>
                  </a:lnTo>
                  <a:lnTo>
                    <a:pt x="19" y="203"/>
                  </a:lnTo>
                  <a:lnTo>
                    <a:pt x="19" y="203"/>
                  </a:lnTo>
                  <a:lnTo>
                    <a:pt x="19" y="203"/>
                  </a:lnTo>
                  <a:lnTo>
                    <a:pt x="19" y="203"/>
                  </a:lnTo>
                  <a:lnTo>
                    <a:pt x="19" y="203"/>
                  </a:lnTo>
                  <a:lnTo>
                    <a:pt x="19" y="203"/>
                  </a:lnTo>
                  <a:lnTo>
                    <a:pt x="19" y="203"/>
                  </a:lnTo>
                  <a:lnTo>
                    <a:pt x="19" y="203"/>
                  </a:lnTo>
                  <a:lnTo>
                    <a:pt x="19" y="201"/>
                  </a:lnTo>
                  <a:lnTo>
                    <a:pt x="19" y="201"/>
                  </a:lnTo>
                  <a:lnTo>
                    <a:pt x="17" y="201"/>
                  </a:lnTo>
                  <a:lnTo>
                    <a:pt x="17" y="201"/>
                  </a:lnTo>
                  <a:lnTo>
                    <a:pt x="17" y="201"/>
                  </a:lnTo>
                  <a:lnTo>
                    <a:pt x="17" y="201"/>
                  </a:lnTo>
                  <a:lnTo>
                    <a:pt x="14" y="199"/>
                  </a:lnTo>
                  <a:lnTo>
                    <a:pt x="14" y="199"/>
                  </a:lnTo>
                  <a:lnTo>
                    <a:pt x="14" y="196"/>
                  </a:lnTo>
                  <a:lnTo>
                    <a:pt x="14" y="196"/>
                  </a:lnTo>
                  <a:lnTo>
                    <a:pt x="14" y="196"/>
                  </a:lnTo>
                  <a:lnTo>
                    <a:pt x="14" y="196"/>
                  </a:lnTo>
                  <a:lnTo>
                    <a:pt x="17" y="196"/>
                  </a:lnTo>
                  <a:lnTo>
                    <a:pt x="17" y="196"/>
                  </a:lnTo>
                  <a:lnTo>
                    <a:pt x="19" y="194"/>
                  </a:lnTo>
                  <a:lnTo>
                    <a:pt x="19" y="194"/>
                  </a:lnTo>
                  <a:lnTo>
                    <a:pt x="19" y="194"/>
                  </a:lnTo>
                  <a:lnTo>
                    <a:pt x="19" y="194"/>
                  </a:lnTo>
                  <a:lnTo>
                    <a:pt x="19" y="194"/>
                  </a:lnTo>
                  <a:lnTo>
                    <a:pt x="19" y="194"/>
                  </a:lnTo>
                  <a:lnTo>
                    <a:pt x="19" y="194"/>
                  </a:lnTo>
                  <a:lnTo>
                    <a:pt x="19" y="194"/>
                  </a:lnTo>
                  <a:lnTo>
                    <a:pt x="19" y="192"/>
                  </a:lnTo>
                  <a:lnTo>
                    <a:pt x="19" y="192"/>
                  </a:lnTo>
                  <a:lnTo>
                    <a:pt x="19" y="192"/>
                  </a:lnTo>
                  <a:lnTo>
                    <a:pt x="19" y="192"/>
                  </a:lnTo>
                  <a:lnTo>
                    <a:pt x="17" y="192"/>
                  </a:lnTo>
                  <a:lnTo>
                    <a:pt x="17" y="192"/>
                  </a:lnTo>
                  <a:lnTo>
                    <a:pt x="17" y="192"/>
                  </a:lnTo>
                  <a:lnTo>
                    <a:pt x="17" y="192"/>
                  </a:lnTo>
                  <a:lnTo>
                    <a:pt x="14" y="192"/>
                  </a:lnTo>
                  <a:lnTo>
                    <a:pt x="14" y="192"/>
                  </a:lnTo>
                  <a:lnTo>
                    <a:pt x="12" y="192"/>
                  </a:lnTo>
                  <a:lnTo>
                    <a:pt x="12" y="192"/>
                  </a:lnTo>
                  <a:lnTo>
                    <a:pt x="12" y="189"/>
                  </a:lnTo>
                  <a:lnTo>
                    <a:pt x="12" y="189"/>
                  </a:lnTo>
                  <a:lnTo>
                    <a:pt x="12" y="189"/>
                  </a:lnTo>
                  <a:lnTo>
                    <a:pt x="12" y="189"/>
                  </a:lnTo>
                  <a:lnTo>
                    <a:pt x="12" y="189"/>
                  </a:lnTo>
                  <a:lnTo>
                    <a:pt x="12" y="189"/>
                  </a:lnTo>
                  <a:lnTo>
                    <a:pt x="12" y="187"/>
                  </a:lnTo>
                  <a:lnTo>
                    <a:pt x="12" y="187"/>
                  </a:lnTo>
                  <a:lnTo>
                    <a:pt x="12" y="187"/>
                  </a:lnTo>
                  <a:lnTo>
                    <a:pt x="12" y="187"/>
                  </a:lnTo>
                  <a:lnTo>
                    <a:pt x="12" y="185"/>
                  </a:lnTo>
                  <a:lnTo>
                    <a:pt x="12" y="185"/>
                  </a:lnTo>
                  <a:lnTo>
                    <a:pt x="12" y="185"/>
                  </a:lnTo>
                  <a:lnTo>
                    <a:pt x="12" y="185"/>
                  </a:lnTo>
                  <a:lnTo>
                    <a:pt x="10" y="185"/>
                  </a:lnTo>
                  <a:lnTo>
                    <a:pt x="10" y="185"/>
                  </a:lnTo>
                  <a:lnTo>
                    <a:pt x="10" y="182"/>
                  </a:lnTo>
                  <a:lnTo>
                    <a:pt x="10" y="182"/>
                  </a:lnTo>
                  <a:lnTo>
                    <a:pt x="10" y="182"/>
                  </a:lnTo>
                  <a:lnTo>
                    <a:pt x="10" y="182"/>
                  </a:lnTo>
                  <a:lnTo>
                    <a:pt x="7" y="185"/>
                  </a:lnTo>
                  <a:lnTo>
                    <a:pt x="7" y="185"/>
                  </a:lnTo>
                  <a:lnTo>
                    <a:pt x="7" y="185"/>
                  </a:lnTo>
                  <a:lnTo>
                    <a:pt x="7" y="185"/>
                  </a:lnTo>
                  <a:lnTo>
                    <a:pt x="5" y="185"/>
                  </a:lnTo>
                  <a:lnTo>
                    <a:pt x="5" y="185"/>
                  </a:lnTo>
                  <a:lnTo>
                    <a:pt x="5" y="185"/>
                  </a:lnTo>
                  <a:lnTo>
                    <a:pt x="5" y="185"/>
                  </a:lnTo>
                  <a:lnTo>
                    <a:pt x="5" y="182"/>
                  </a:lnTo>
                  <a:lnTo>
                    <a:pt x="5" y="182"/>
                  </a:lnTo>
                  <a:lnTo>
                    <a:pt x="5" y="182"/>
                  </a:lnTo>
                  <a:lnTo>
                    <a:pt x="5" y="182"/>
                  </a:lnTo>
                  <a:lnTo>
                    <a:pt x="5" y="182"/>
                  </a:lnTo>
                  <a:lnTo>
                    <a:pt x="5" y="182"/>
                  </a:lnTo>
                  <a:lnTo>
                    <a:pt x="5" y="180"/>
                  </a:lnTo>
                  <a:lnTo>
                    <a:pt x="5" y="180"/>
                  </a:lnTo>
                  <a:lnTo>
                    <a:pt x="5" y="180"/>
                  </a:lnTo>
                  <a:lnTo>
                    <a:pt x="5" y="180"/>
                  </a:lnTo>
                  <a:lnTo>
                    <a:pt x="7" y="177"/>
                  </a:lnTo>
                  <a:lnTo>
                    <a:pt x="7" y="177"/>
                  </a:lnTo>
                  <a:lnTo>
                    <a:pt x="7" y="177"/>
                  </a:lnTo>
                  <a:lnTo>
                    <a:pt x="7" y="177"/>
                  </a:lnTo>
                  <a:lnTo>
                    <a:pt x="7" y="177"/>
                  </a:lnTo>
                  <a:lnTo>
                    <a:pt x="7" y="177"/>
                  </a:lnTo>
                  <a:lnTo>
                    <a:pt x="7" y="175"/>
                  </a:lnTo>
                  <a:lnTo>
                    <a:pt x="7" y="175"/>
                  </a:lnTo>
                  <a:lnTo>
                    <a:pt x="7" y="175"/>
                  </a:lnTo>
                  <a:lnTo>
                    <a:pt x="7" y="175"/>
                  </a:lnTo>
                  <a:lnTo>
                    <a:pt x="7" y="173"/>
                  </a:lnTo>
                  <a:lnTo>
                    <a:pt x="7" y="173"/>
                  </a:lnTo>
                  <a:lnTo>
                    <a:pt x="7" y="173"/>
                  </a:lnTo>
                  <a:lnTo>
                    <a:pt x="7" y="173"/>
                  </a:lnTo>
                  <a:lnTo>
                    <a:pt x="7" y="173"/>
                  </a:lnTo>
                  <a:lnTo>
                    <a:pt x="7" y="173"/>
                  </a:lnTo>
                  <a:lnTo>
                    <a:pt x="10" y="173"/>
                  </a:lnTo>
                  <a:lnTo>
                    <a:pt x="10" y="173"/>
                  </a:lnTo>
                  <a:lnTo>
                    <a:pt x="10" y="173"/>
                  </a:lnTo>
                  <a:lnTo>
                    <a:pt x="10" y="173"/>
                  </a:lnTo>
                  <a:lnTo>
                    <a:pt x="10" y="173"/>
                  </a:lnTo>
                  <a:lnTo>
                    <a:pt x="10" y="173"/>
                  </a:lnTo>
                  <a:lnTo>
                    <a:pt x="10" y="170"/>
                  </a:lnTo>
                  <a:lnTo>
                    <a:pt x="10" y="170"/>
                  </a:lnTo>
                  <a:lnTo>
                    <a:pt x="12" y="170"/>
                  </a:lnTo>
                  <a:lnTo>
                    <a:pt x="12" y="170"/>
                  </a:lnTo>
                  <a:lnTo>
                    <a:pt x="12" y="170"/>
                  </a:lnTo>
                  <a:lnTo>
                    <a:pt x="12" y="170"/>
                  </a:lnTo>
                  <a:lnTo>
                    <a:pt x="12" y="170"/>
                  </a:lnTo>
                  <a:lnTo>
                    <a:pt x="12" y="170"/>
                  </a:lnTo>
                  <a:lnTo>
                    <a:pt x="12" y="168"/>
                  </a:lnTo>
                  <a:lnTo>
                    <a:pt x="12" y="168"/>
                  </a:lnTo>
                  <a:lnTo>
                    <a:pt x="10" y="168"/>
                  </a:lnTo>
                  <a:lnTo>
                    <a:pt x="10" y="168"/>
                  </a:lnTo>
                  <a:lnTo>
                    <a:pt x="10" y="168"/>
                  </a:lnTo>
                  <a:lnTo>
                    <a:pt x="10" y="168"/>
                  </a:lnTo>
                  <a:lnTo>
                    <a:pt x="10" y="168"/>
                  </a:lnTo>
                  <a:lnTo>
                    <a:pt x="10" y="168"/>
                  </a:lnTo>
                  <a:lnTo>
                    <a:pt x="10" y="168"/>
                  </a:lnTo>
                  <a:lnTo>
                    <a:pt x="10" y="168"/>
                  </a:lnTo>
                  <a:lnTo>
                    <a:pt x="7" y="168"/>
                  </a:lnTo>
                  <a:lnTo>
                    <a:pt x="7" y="168"/>
                  </a:lnTo>
                  <a:lnTo>
                    <a:pt x="5" y="166"/>
                  </a:lnTo>
                  <a:lnTo>
                    <a:pt x="5" y="166"/>
                  </a:lnTo>
                  <a:lnTo>
                    <a:pt x="5" y="166"/>
                  </a:lnTo>
                  <a:lnTo>
                    <a:pt x="5" y="166"/>
                  </a:lnTo>
                  <a:lnTo>
                    <a:pt x="5" y="166"/>
                  </a:lnTo>
                  <a:lnTo>
                    <a:pt x="5" y="166"/>
                  </a:lnTo>
                  <a:lnTo>
                    <a:pt x="5" y="163"/>
                  </a:lnTo>
                  <a:lnTo>
                    <a:pt x="5" y="163"/>
                  </a:lnTo>
                  <a:lnTo>
                    <a:pt x="5" y="163"/>
                  </a:lnTo>
                  <a:lnTo>
                    <a:pt x="5" y="163"/>
                  </a:lnTo>
                  <a:lnTo>
                    <a:pt x="5" y="161"/>
                  </a:lnTo>
                  <a:lnTo>
                    <a:pt x="5" y="161"/>
                  </a:lnTo>
                  <a:lnTo>
                    <a:pt x="7" y="161"/>
                  </a:lnTo>
                  <a:lnTo>
                    <a:pt x="7" y="161"/>
                  </a:lnTo>
                  <a:lnTo>
                    <a:pt x="7" y="161"/>
                  </a:lnTo>
                  <a:lnTo>
                    <a:pt x="7" y="161"/>
                  </a:lnTo>
                  <a:lnTo>
                    <a:pt x="10" y="161"/>
                  </a:lnTo>
                  <a:lnTo>
                    <a:pt x="10" y="161"/>
                  </a:lnTo>
                  <a:lnTo>
                    <a:pt x="10" y="161"/>
                  </a:lnTo>
                  <a:lnTo>
                    <a:pt x="10" y="161"/>
                  </a:lnTo>
                  <a:lnTo>
                    <a:pt x="12" y="161"/>
                  </a:lnTo>
                  <a:lnTo>
                    <a:pt x="12" y="161"/>
                  </a:lnTo>
                  <a:lnTo>
                    <a:pt x="12" y="161"/>
                  </a:lnTo>
                  <a:lnTo>
                    <a:pt x="12" y="161"/>
                  </a:lnTo>
                  <a:lnTo>
                    <a:pt x="12" y="161"/>
                  </a:lnTo>
                  <a:lnTo>
                    <a:pt x="12" y="161"/>
                  </a:lnTo>
                  <a:lnTo>
                    <a:pt x="10" y="159"/>
                  </a:lnTo>
                  <a:lnTo>
                    <a:pt x="10" y="159"/>
                  </a:lnTo>
                  <a:lnTo>
                    <a:pt x="10" y="156"/>
                  </a:lnTo>
                  <a:lnTo>
                    <a:pt x="10" y="156"/>
                  </a:lnTo>
                  <a:lnTo>
                    <a:pt x="10" y="156"/>
                  </a:lnTo>
                  <a:lnTo>
                    <a:pt x="10" y="156"/>
                  </a:lnTo>
                  <a:lnTo>
                    <a:pt x="10" y="156"/>
                  </a:lnTo>
                  <a:lnTo>
                    <a:pt x="10" y="156"/>
                  </a:lnTo>
                  <a:lnTo>
                    <a:pt x="10" y="154"/>
                  </a:lnTo>
                  <a:lnTo>
                    <a:pt x="10" y="154"/>
                  </a:lnTo>
                  <a:lnTo>
                    <a:pt x="10" y="154"/>
                  </a:lnTo>
                  <a:lnTo>
                    <a:pt x="10" y="154"/>
                  </a:lnTo>
                  <a:lnTo>
                    <a:pt x="7" y="154"/>
                  </a:lnTo>
                  <a:lnTo>
                    <a:pt x="7" y="154"/>
                  </a:lnTo>
                  <a:lnTo>
                    <a:pt x="7" y="154"/>
                  </a:lnTo>
                  <a:lnTo>
                    <a:pt x="7" y="154"/>
                  </a:lnTo>
                  <a:lnTo>
                    <a:pt x="7" y="154"/>
                  </a:lnTo>
                  <a:lnTo>
                    <a:pt x="7" y="154"/>
                  </a:lnTo>
                  <a:lnTo>
                    <a:pt x="7" y="152"/>
                  </a:lnTo>
                  <a:lnTo>
                    <a:pt x="7" y="152"/>
                  </a:lnTo>
                  <a:lnTo>
                    <a:pt x="7" y="152"/>
                  </a:lnTo>
                  <a:lnTo>
                    <a:pt x="7" y="152"/>
                  </a:lnTo>
                  <a:lnTo>
                    <a:pt x="7" y="152"/>
                  </a:lnTo>
                  <a:lnTo>
                    <a:pt x="7" y="152"/>
                  </a:lnTo>
                  <a:lnTo>
                    <a:pt x="10" y="152"/>
                  </a:lnTo>
                  <a:lnTo>
                    <a:pt x="10" y="152"/>
                  </a:lnTo>
                  <a:lnTo>
                    <a:pt x="10" y="149"/>
                  </a:lnTo>
                  <a:lnTo>
                    <a:pt x="10" y="149"/>
                  </a:lnTo>
                  <a:lnTo>
                    <a:pt x="10" y="149"/>
                  </a:lnTo>
                  <a:lnTo>
                    <a:pt x="10" y="149"/>
                  </a:lnTo>
                  <a:lnTo>
                    <a:pt x="10" y="149"/>
                  </a:lnTo>
                  <a:lnTo>
                    <a:pt x="10" y="149"/>
                  </a:lnTo>
                  <a:lnTo>
                    <a:pt x="12" y="149"/>
                  </a:lnTo>
                  <a:lnTo>
                    <a:pt x="12" y="149"/>
                  </a:lnTo>
                  <a:lnTo>
                    <a:pt x="12" y="149"/>
                  </a:lnTo>
                  <a:lnTo>
                    <a:pt x="12" y="149"/>
                  </a:lnTo>
                  <a:lnTo>
                    <a:pt x="12" y="149"/>
                  </a:lnTo>
                  <a:lnTo>
                    <a:pt x="12" y="149"/>
                  </a:lnTo>
                  <a:lnTo>
                    <a:pt x="10" y="147"/>
                  </a:lnTo>
                  <a:lnTo>
                    <a:pt x="10" y="147"/>
                  </a:lnTo>
                  <a:lnTo>
                    <a:pt x="10" y="147"/>
                  </a:lnTo>
                  <a:lnTo>
                    <a:pt x="10" y="147"/>
                  </a:lnTo>
                  <a:lnTo>
                    <a:pt x="10" y="147"/>
                  </a:lnTo>
                  <a:lnTo>
                    <a:pt x="10" y="147"/>
                  </a:lnTo>
                  <a:lnTo>
                    <a:pt x="10" y="144"/>
                  </a:lnTo>
                  <a:lnTo>
                    <a:pt x="10" y="144"/>
                  </a:lnTo>
                  <a:lnTo>
                    <a:pt x="10" y="144"/>
                  </a:lnTo>
                  <a:lnTo>
                    <a:pt x="10" y="144"/>
                  </a:lnTo>
                  <a:lnTo>
                    <a:pt x="10" y="142"/>
                  </a:lnTo>
                  <a:lnTo>
                    <a:pt x="10" y="142"/>
                  </a:lnTo>
                  <a:lnTo>
                    <a:pt x="10" y="142"/>
                  </a:lnTo>
                  <a:lnTo>
                    <a:pt x="10" y="142"/>
                  </a:lnTo>
                  <a:lnTo>
                    <a:pt x="12" y="142"/>
                  </a:lnTo>
                  <a:lnTo>
                    <a:pt x="12" y="142"/>
                  </a:lnTo>
                  <a:lnTo>
                    <a:pt x="12" y="142"/>
                  </a:lnTo>
                  <a:lnTo>
                    <a:pt x="12" y="142"/>
                  </a:lnTo>
                  <a:lnTo>
                    <a:pt x="12" y="142"/>
                  </a:lnTo>
                  <a:lnTo>
                    <a:pt x="12" y="142"/>
                  </a:lnTo>
                  <a:lnTo>
                    <a:pt x="14" y="142"/>
                  </a:lnTo>
                  <a:lnTo>
                    <a:pt x="14" y="142"/>
                  </a:lnTo>
                  <a:lnTo>
                    <a:pt x="14" y="142"/>
                  </a:lnTo>
                  <a:lnTo>
                    <a:pt x="14" y="142"/>
                  </a:lnTo>
                  <a:lnTo>
                    <a:pt x="14" y="140"/>
                  </a:lnTo>
                  <a:lnTo>
                    <a:pt x="14" y="140"/>
                  </a:lnTo>
                  <a:lnTo>
                    <a:pt x="14" y="140"/>
                  </a:lnTo>
                  <a:lnTo>
                    <a:pt x="14" y="140"/>
                  </a:lnTo>
                  <a:lnTo>
                    <a:pt x="14" y="140"/>
                  </a:lnTo>
                  <a:lnTo>
                    <a:pt x="14" y="140"/>
                  </a:lnTo>
                  <a:lnTo>
                    <a:pt x="14" y="137"/>
                  </a:lnTo>
                  <a:lnTo>
                    <a:pt x="14" y="137"/>
                  </a:lnTo>
                  <a:lnTo>
                    <a:pt x="14" y="137"/>
                  </a:lnTo>
                  <a:lnTo>
                    <a:pt x="14" y="137"/>
                  </a:lnTo>
                  <a:lnTo>
                    <a:pt x="14" y="137"/>
                  </a:lnTo>
                  <a:lnTo>
                    <a:pt x="14" y="137"/>
                  </a:lnTo>
                  <a:lnTo>
                    <a:pt x="14" y="135"/>
                  </a:lnTo>
                  <a:lnTo>
                    <a:pt x="14" y="135"/>
                  </a:lnTo>
                  <a:lnTo>
                    <a:pt x="14" y="135"/>
                  </a:lnTo>
                  <a:lnTo>
                    <a:pt x="14" y="135"/>
                  </a:lnTo>
                  <a:lnTo>
                    <a:pt x="14" y="133"/>
                  </a:lnTo>
                  <a:lnTo>
                    <a:pt x="14" y="133"/>
                  </a:lnTo>
                  <a:lnTo>
                    <a:pt x="12" y="133"/>
                  </a:lnTo>
                  <a:lnTo>
                    <a:pt x="12" y="133"/>
                  </a:lnTo>
                  <a:lnTo>
                    <a:pt x="12" y="130"/>
                  </a:lnTo>
                  <a:lnTo>
                    <a:pt x="12" y="130"/>
                  </a:lnTo>
                  <a:lnTo>
                    <a:pt x="12" y="130"/>
                  </a:lnTo>
                  <a:lnTo>
                    <a:pt x="12" y="130"/>
                  </a:lnTo>
                  <a:lnTo>
                    <a:pt x="14" y="128"/>
                  </a:lnTo>
                  <a:lnTo>
                    <a:pt x="14" y="128"/>
                  </a:lnTo>
                  <a:lnTo>
                    <a:pt x="14" y="128"/>
                  </a:lnTo>
                  <a:lnTo>
                    <a:pt x="14" y="128"/>
                  </a:lnTo>
                  <a:lnTo>
                    <a:pt x="12" y="128"/>
                  </a:lnTo>
                  <a:lnTo>
                    <a:pt x="12" y="128"/>
                  </a:lnTo>
                  <a:lnTo>
                    <a:pt x="12" y="126"/>
                  </a:lnTo>
                  <a:lnTo>
                    <a:pt x="12" y="126"/>
                  </a:lnTo>
                  <a:lnTo>
                    <a:pt x="12" y="126"/>
                  </a:lnTo>
                  <a:lnTo>
                    <a:pt x="12" y="126"/>
                  </a:lnTo>
                  <a:lnTo>
                    <a:pt x="12" y="126"/>
                  </a:lnTo>
                  <a:lnTo>
                    <a:pt x="12" y="126"/>
                  </a:lnTo>
                  <a:lnTo>
                    <a:pt x="12" y="126"/>
                  </a:lnTo>
                  <a:lnTo>
                    <a:pt x="12" y="126"/>
                  </a:lnTo>
                  <a:lnTo>
                    <a:pt x="12" y="126"/>
                  </a:lnTo>
                  <a:lnTo>
                    <a:pt x="12" y="126"/>
                  </a:lnTo>
                  <a:lnTo>
                    <a:pt x="12" y="123"/>
                  </a:lnTo>
                  <a:lnTo>
                    <a:pt x="12" y="123"/>
                  </a:lnTo>
                  <a:lnTo>
                    <a:pt x="12" y="123"/>
                  </a:lnTo>
                  <a:lnTo>
                    <a:pt x="12" y="123"/>
                  </a:lnTo>
                  <a:lnTo>
                    <a:pt x="12" y="123"/>
                  </a:lnTo>
                  <a:lnTo>
                    <a:pt x="12" y="123"/>
                  </a:lnTo>
                  <a:lnTo>
                    <a:pt x="12" y="121"/>
                  </a:lnTo>
                  <a:lnTo>
                    <a:pt x="12" y="121"/>
                  </a:lnTo>
                  <a:lnTo>
                    <a:pt x="14" y="121"/>
                  </a:lnTo>
                  <a:lnTo>
                    <a:pt x="14" y="121"/>
                  </a:lnTo>
                  <a:lnTo>
                    <a:pt x="14" y="118"/>
                  </a:lnTo>
                  <a:lnTo>
                    <a:pt x="14" y="118"/>
                  </a:lnTo>
                  <a:lnTo>
                    <a:pt x="14" y="116"/>
                  </a:lnTo>
                  <a:lnTo>
                    <a:pt x="14" y="116"/>
                  </a:lnTo>
                  <a:lnTo>
                    <a:pt x="12" y="114"/>
                  </a:lnTo>
                  <a:lnTo>
                    <a:pt x="12" y="114"/>
                  </a:lnTo>
                  <a:lnTo>
                    <a:pt x="12" y="114"/>
                  </a:lnTo>
                  <a:lnTo>
                    <a:pt x="12" y="114"/>
                  </a:lnTo>
                  <a:lnTo>
                    <a:pt x="12" y="111"/>
                  </a:lnTo>
                  <a:lnTo>
                    <a:pt x="12" y="111"/>
                  </a:lnTo>
                  <a:lnTo>
                    <a:pt x="10" y="111"/>
                  </a:lnTo>
                  <a:lnTo>
                    <a:pt x="10" y="111"/>
                  </a:lnTo>
                  <a:lnTo>
                    <a:pt x="10" y="111"/>
                  </a:lnTo>
                  <a:lnTo>
                    <a:pt x="10" y="111"/>
                  </a:lnTo>
                  <a:lnTo>
                    <a:pt x="10" y="111"/>
                  </a:lnTo>
                  <a:lnTo>
                    <a:pt x="10" y="111"/>
                  </a:lnTo>
                  <a:lnTo>
                    <a:pt x="10" y="111"/>
                  </a:lnTo>
                  <a:lnTo>
                    <a:pt x="10" y="111"/>
                  </a:lnTo>
                  <a:lnTo>
                    <a:pt x="10" y="109"/>
                  </a:lnTo>
                  <a:lnTo>
                    <a:pt x="10" y="109"/>
                  </a:lnTo>
                  <a:lnTo>
                    <a:pt x="10" y="109"/>
                  </a:lnTo>
                  <a:lnTo>
                    <a:pt x="10" y="109"/>
                  </a:lnTo>
                  <a:lnTo>
                    <a:pt x="10" y="107"/>
                  </a:lnTo>
                  <a:lnTo>
                    <a:pt x="10" y="107"/>
                  </a:lnTo>
                  <a:lnTo>
                    <a:pt x="10" y="107"/>
                  </a:lnTo>
                  <a:lnTo>
                    <a:pt x="10" y="107"/>
                  </a:lnTo>
                  <a:lnTo>
                    <a:pt x="12" y="107"/>
                  </a:lnTo>
                  <a:lnTo>
                    <a:pt x="12" y="107"/>
                  </a:lnTo>
                  <a:lnTo>
                    <a:pt x="12" y="107"/>
                  </a:lnTo>
                  <a:lnTo>
                    <a:pt x="12" y="107"/>
                  </a:lnTo>
                  <a:lnTo>
                    <a:pt x="12" y="104"/>
                  </a:lnTo>
                  <a:lnTo>
                    <a:pt x="12" y="104"/>
                  </a:lnTo>
                  <a:lnTo>
                    <a:pt x="12" y="104"/>
                  </a:lnTo>
                  <a:lnTo>
                    <a:pt x="12" y="104"/>
                  </a:lnTo>
                  <a:lnTo>
                    <a:pt x="10" y="104"/>
                  </a:lnTo>
                  <a:lnTo>
                    <a:pt x="10" y="104"/>
                  </a:lnTo>
                  <a:lnTo>
                    <a:pt x="10" y="104"/>
                  </a:lnTo>
                  <a:lnTo>
                    <a:pt x="10" y="104"/>
                  </a:lnTo>
                  <a:lnTo>
                    <a:pt x="10" y="104"/>
                  </a:lnTo>
                  <a:lnTo>
                    <a:pt x="10" y="104"/>
                  </a:lnTo>
                  <a:lnTo>
                    <a:pt x="10" y="102"/>
                  </a:lnTo>
                  <a:lnTo>
                    <a:pt x="10" y="102"/>
                  </a:lnTo>
                  <a:lnTo>
                    <a:pt x="10" y="102"/>
                  </a:lnTo>
                  <a:lnTo>
                    <a:pt x="10" y="102"/>
                  </a:lnTo>
                  <a:lnTo>
                    <a:pt x="10" y="102"/>
                  </a:lnTo>
                  <a:lnTo>
                    <a:pt x="10" y="102"/>
                  </a:lnTo>
                  <a:lnTo>
                    <a:pt x="10" y="102"/>
                  </a:lnTo>
                  <a:lnTo>
                    <a:pt x="10" y="102"/>
                  </a:lnTo>
                  <a:lnTo>
                    <a:pt x="10" y="100"/>
                  </a:lnTo>
                  <a:lnTo>
                    <a:pt x="10" y="100"/>
                  </a:lnTo>
                  <a:lnTo>
                    <a:pt x="10" y="100"/>
                  </a:lnTo>
                  <a:lnTo>
                    <a:pt x="10" y="100"/>
                  </a:lnTo>
                  <a:lnTo>
                    <a:pt x="7" y="100"/>
                  </a:lnTo>
                  <a:lnTo>
                    <a:pt x="7" y="100"/>
                  </a:lnTo>
                  <a:lnTo>
                    <a:pt x="7" y="100"/>
                  </a:lnTo>
                  <a:lnTo>
                    <a:pt x="7" y="100"/>
                  </a:lnTo>
                  <a:lnTo>
                    <a:pt x="7" y="100"/>
                  </a:lnTo>
                  <a:lnTo>
                    <a:pt x="7" y="100"/>
                  </a:lnTo>
                  <a:lnTo>
                    <a:pt x="7" y="97"/>
                  </a:lnTo>
                  <a:lnTo>
                    <a:pt x="7" y="97"/>
                  </a:lnTo>
                  <a:lnTo>
                    <a:pt x="7" y="97"/>
                  </a:lnTo>
                  <a:lnTo>
                    <a:pt x="7" y="97"/>
                  </a:lnTo>
                  <a:lnTo>
                    <a:pt x="7" y="97"/>
                  </a:lnTo>
                  <a:lnTo>
                    <a:pt x="7" y="97"/>
                  </a:lnTo>
                  <a:lnTo>
                    <a:pt x="7" y="97"/>
                  </a:lnTo>
                  <a:lnTo>
                    <a:pt x="7" y="97"/>
                  </a:lnTo>
                  <a:lnTo>
                    <a:pt x="7" y="95"/>
                  </a:lnTo>
                  <a:lnTo>
                    <a:pt x="7" y="95"/>
                  </a:lnTo>
                  <a:lnTo>
                    <a:pt x="7" y="95"/>
                  </a:lnTo>
                  <a:lnTo>
                    <a:pt x="7" y="95"/>
                  </a:lnTo>
                  <a:lnTo>
                    <a:pt x="7" y="95"/>
                  </a:lnTo>
                  <a:lnTo>
                    <a:pt x="7" y="95"/>
                  </a:lnTo>
                  <a:lnTo>
                    <a:pt x="7" y="95"/>
                  </a:lnTo>
                  <a:lnTo>
                    <a:pt x="7" y="95"/>
                  </a:lnTo>
                  <a:lnTo>
                    <a:pt x="7" y="92"/>
                  </a:lnTo>
                  <a:lnTo>
                    <a:pt x="7" y="92"/>
                  </a:lnTo>
                  <a:lnTo>
                    <a:pt x="5" y="92"/>
                  </a:lnTo>
                  <a:lnTo>
                    <a:pt x="5" y="92"/>
                  </a:lnTo>
                  <a:lnTo>
                    <a:pt x="5" y="92"/>
                  </a:lnTo>
                  <a:lnTo>
                    <a:pt x="5" y="92"/>
                  </a:lnTo>
                  <a:lnTo>
                    <a:pt x="5" y="90"/>
                  </a:lnTo>
                  <a:lnTo>
                    <a:pt x="5" y="90"/>
                  </a:lnTo>
                  <a:lnTo>
                    <a:pt x="5" y="90"/>
                  </a:lnTo>
                  <a:lnTo>
                    <a:pt x="5" y="90"/>
                  </a:lnTo>
                  <a:lnTo>
                    <a:pt x="3" y="92"/>
                  </a:lnTo>
                  <a:lnTo>
                    <a:pt x="3" y="92"/>
                  </a:lnTo>
                  <a:lnTo>
                    <a:pt x="3" y="92"/>
                  </a:lnTo>
                  <a:lnTo>
                    <a:pt x="3" y="92"/>
                  </a:lnTo>
                  <a:lnTo>
                    <a:pt x="3" y="95"/>
                  </a:lnTo>
                  <a:lnTo>
                    <a:pt x="3" y="95"/>
                  </a:lnTo>
                  <a:lnTo>
                    <a:pt x="0" y="95"/>
                  </a:lnTo>
                  <a:lnTo>
                    <a:pt x="0" y="95"/>
                  </a:lnTo>
                  <a:lnTo>
                    <a:pt x="0" y="95"/>
                  </a:lnTo>
                  <a:lnTo>
                    <a:pt x="0" y="95"/>
                  </a:lnTo>
                  <a:lnTo>
                    <a:pt x="0" y="92"/>
                  </a:lnTo>
                  <a:lnTo>
                    <a:pt x="0" y="92"/>
                  </a:lnTo>
                  <a:lnTo>
                    <a:pt x="0" y="92"/>
                  </a:lnTo>
                  <a:lnTo>
                    <a:pt x="0" y="92"/>
                  </a:lnTo>
                  <a:lnTo>
                    <a:pt x="0" y="92"/>
                  </a:lnTo>
                  <a:lnTo>
                    <a:pt x="0" y="92"/>
                  </a:lnTo>
                  <a:lnTo>
                    <a:pt x="0" y="90"/>
                  </a:lnTo>
                  <a:lnTo>
                    <a:pt x="0" y="90"/>
                  </a:lnTo>
                  <a:lnTo>
                    <a:pt x="0" y="90"/>
                  </a:lnTo>
                  <a:lnTo>
                    <a:pt x="0" y="90"/>
                  </a:lnTo>
                  <a:lnTo>
                    <a:pt x="0" y="90"/>
                  </a:lnTo>
                  <a:lnTo>
                    <a:pt x="0" y="90"/>
                  </a:lnTo>
                  <a:lnTo>
                    <a:pt x="3" y="88"/>
                  </a:lnTo>
                  <a:lnTo>
                    <a:pt x="3" y="88"/>
                  </a:lnTo>
                  <a:lnTo>
                    <a:pt x="3" y="88"/>
                  </a:lnTo>
                  <a:lnTo>
                    <a:pt x="3" y="88"/>
                  </a:lnTo>
                  <a:lnTo>
                    <a:pt x="5" y="85"/>
                  </a:lnTo>
                  <a:lnTo>
                    <a:pt x="5" y="85"/>
                  </a:lnTo>
                  <a:lnTo>
                    <a:pt x="5" y="85"/>
                  </a:lnTo>
                  <a:lnTo>
                    <a:pt x="5" y="85"/>
                  </a:lnTo>
                  <a:lnTo>
                    <a:pt x="7" y="83"/>
                  </a:lnTo>
                  <a:lnTo>
                    <a:pt x="7" y="83"/>
                  </a:lnTo>
                  <a:lnTo>
                    <a:pt x="7" y="83"/>
                  </a:lnTo>
                  <a:lnTo>
                    <a:pt x="7" y="83"/>
                  </a:lnTo>
                  <a:lnTo>
                    <a:pt x="10" y="83"/>
                  </a:lnTo>
                  <a:lnTo>
                    <a:pt x="10" y="83"/>
                  </a:lnTo>
                  <a:lnTo>
                    <a:pt x="10" y="83"/>
                  </a:lnTo>
                  <a:lnTo>
                    <a:pt x="10" y="83"/>
                  </a:lnTo>
                  <a:lnTo>
                    <a:pt x="12" y="83"/>
                  </a:lnTo>
                  <a:lnTo>
                    <a:pt x="12" y="83"/>
                  </a:lnTo>
                  <a:lnTo>
                    <a:pt x="12" y="81"/>
                  </a:lnTo>
                  <a:lnTo>
                    <a:pt x="12" y="81"/>
                  </a:lnTo>
                  <a:lnTo>
                    <a:pt x="14" y="81"/>
                  </a:lnTo>
                  <a:lnTo>
                    <a:pt x="14" y="81"/>
                  </a:lnTo>
                  <a:lnTo>
                    <a:pt x="17" y="83"/>
                  </a:lnTo>
                  <a:lnTo>
                    <a:pt x="17" y="83"/>
                  </a:lnTo>
                  <a:lnTo>
                    <a:pt x="21" y="81"/>
                  </a:lnTo>
                  <a:lnTo>
                    <a:pt x="21" y="81"/>
                  </a:lnTo>
                  <a:lnTo>
                    <a:pt x="21" y="81"/>
                  </a:lnTo>
                  <a:lnTo>
                    <a:pt x="21" y="81"/>
                  </a:lnTo>
                  <a:lnTo>
                    <a:pt x="21" y="81"/>
                  </a:lnTo>
                  <a:lnTo>
                    <a:pt x="21" y="81"/>
                  </a:lnTo>
                  <a:lnTo>
                    <a:pt x="21" y="81"/>
                  </a:lnTo>
                  <a:lnTo>
                    <a:pt x="21" y="81"/>
                  </a:lnTo>
                  <a:lnTo>
                    <a:pt x="21" y="81"/>
                  </a:lnTo>
                  <a:lnTo>
                    <a:pt x="21" y="81"/>
                  </a:lnTo>
                  <a:lnTo>
                    <a:pt x="21" y="78"/>
                  </a:lnTo>
                  <a:lnTo>
                    <a:pt x="21" y="78"/>
                  </a:lnTo>
                  <a:lnTo>
                    <a:pt x="21" y="78"/>
                  </a:lnTo>
                  <a:lnTo>
                    <a:pt x="21" y="78"/>
                  </a:lnTo>
                  <a:lnTo>
                    <a:pt x="19" y="78"/>
                  </a:lnTo>
                  <a:lnTo>
                    <a:pt x="19" y="78"/>
                  </a:lnTo>
                  <a:lnTo>
                    <a:pt x="19" y="78"/>
                  </a:lnTo>
                  <a:lnTo>
                    <a:pt x="19" y="78"/>
                  </a:lnTo>
                  <a:lnTo>
                    <a:pt x="19" y="78"/>
                  </a:lnTo>
                  <a:lnTo>
                    <a:pt x="19" y="78"/>
                  </a:lnTo>
                  <a:lnTo>
                    <a:pt x="19" y="78"/>
                  </a:lnTo>
                  <a:lnTo>
                    <a:pt x="19" y="78"/>
                  </a:lnTo>
                  <a:lnTo>
                    <a:pt x="17" y="76"/>
                  </a:lnTo>
                  <a:lnTo>
                    <a:pt x="17" y="76"/>
                  </a:lnTo>
                  <a:lnTo>
                    <a:pt x="19" y="76"/>
                  </a:lnTo>
                  <a:lnTo>
                    <a:pt x="19" y="76"/>
                  </a:lnTo>
                  <a:lnTo>
                    <a:pt x="19" y="76"/>
                  </a:lnTo>
                  <a:lnTo>
                    <a:pt x="19" y="76"/>
                  </a:lnTo>
                  <a:lnTo>
                    <a:pt x="19" y="76"/>
                  </a:lnTo>
                  <a:lnTo>
                    <a:pt x="19" y="76"/>
                  </a:lnTo>
                  <a:lnTo>
                    <a:pt x="21" y="74"/>
                  </a:lnTo>
                  <a:lnTo>
                    <a:pt x="21" y="74"/>
                  </a:lnTo>
                  <a:lnTo>
                    <a:pt x="21" y="74"/>
                  </a:lnTo>
                  <a:lnTo>
                    <a:pt x="21" y="74"/>
                  </a:lnTo>
                  <a:lnTo>
                    <a:pt x="21" y="74"/>
                  </a:lnTo>
                  <a:lnTo>
                    <a:pt x="21" y="74"/>
                  </a:lnTo>
                  <a:lnTo>
                    <a:pt x="24" y="71"/>
                  </a:lnTo>
                  <a:lnTo>
                    <a:pt x="24" y="71"/>
                  </a:lnTo>
                  <a:lnTo>
                    <a:pt x="24" y="71"/>
                  </a:lnTo>
                  <a:lnTo>
                    <a:pt x="24" y="71"/>
                  </a:lnTo>
                  <a:lnTo>
                    <a:pt x="24" y="71"/>
                  </a:lnTo>
                  <a:lnTo>
                    <a:pt x="24" y="71"/>
                  </a:lnTo>
                  <a:lnTo>
                    <a:pt x="24" y="69"/>
                  </a:lnTo>
                  <a:lnTo>
                    <a:pt x="24" y="69"/>
                  </a:lnTo>
                  <a:lnTo>
                    <a:pt x="24" y="69"/>
                  </a:lnTo>
                  <a:lnTo>
                    <a:pt x="24" y="69"/>
                  </a:lnTo>
                  <a:lnTo>
                    <a:pt x="24" y="69"/>
                  </a:lnTo>
                  <a:lnTo>
                    <a:pt x="24" y="69"/>
                  </a:lnTo>
                  <a:lnTo>
                    <a:pt x="24" y="69"/>
                  </a:lnTo>
                  <a:lnTo>
                    <a:pt x="24" y="69"/>
                  </a:lnTo>
                  <a:lnTo>
                    <a:pt x="26" y="69"/>
                  </a:lnTo>
                  <a:lnTo>
                    <a:pt x="26" y="69"/>
                  </a:lnTo>
                  <a:lnTo>
                    <a:pt x="26" y="69"/>
                  </a:lnTo>
                  <a:lnTo>
                    <a:pt x="26" y="69"/>
                  </a:lnTo>
                  <a:lnTo>
                    <a:pt x="26" y="66"/>
                  </a:lnTo>
                  <a:lnTo>
                    <a:pt x="26" y="66"/>
                  </a:lnTo>
                  <a:lnTo>
                    <a:pt x="26" y="66"/>
                  </a:lnTo>
                  <a:lnTo>
                    <a:pt x="26" y="66"/>
                  </a:lnTo>
                  <a:lnTo>
                    <a:pt x="26" y="64"/>
                  </a:lnTo>
                  <a:lnTo>
                    <a:pt x="26" y="64"/>
                  </a:lnTo>
                  <a:lnTo>
                    <a:pt x="26" y="64"/>
                  </a:lnTo>
                  <a:lnTo>
                    <a:pt x="26" y="64"/>
                  </a:lnTo>
                  <a:lnTo>
                    <a:pt x="26" y="64"/>
                  </a:lnTo>
                  <a:lnTo>
                    <a:pt x="26" y="64"/>
                  </a:lnTo>
                  <a:lnTo>
                    <a:pt x="26" y="62"/>
                  </a:lnTo>
                  <a:lnTo>
                    <a:pt x="26" y="62"/>
                  </a:lnTo>
                  <a:lnTo>
                    <a:pt x="26" y="62"/>
                  </a:lnTo>
                  <a:lnTo>
                    <a:pt x="26" y="62"/>
                  </a:lnTo>
                  <a:lnTo>
                    <a:pt x="28" y="62"/>
                  </a:lnTo>
                  <a:lnTo>
                    <a:pt x="28" y="62"/>
                  </a:lnTo>
                  <a:lnTo>
                    <a:pt x="31" y="62"/>
                  </a:lnTo>
                  <a:lnTo>
                    <a:pt x="31" y="62"/>
                  </a:lnTo>
                  <a:lnTo>
                    <a:pt x="33" y="62"/>
                  </a:lnTo>
                  <a:lnTo>
                    <a:pt x="33" y="62"/>
                  </a:lnTo>
                  <a:lnTo>
                    <a:pt x="36" y="62"/>
                  </a:lnTo>
                  <a:lnTo>
                    <a:pt x="36" y="62"/>
                  </a:lnTo>
                  <a:lnTo>
                    <a:pt x="38" y="62"/>
                  </a:lnTo>
                  <a:lnTo>
                    <a:pt x="38" y="62"/>
                  </a:lnTo>
                  <a:lnTo>
                    <a:pt x="40" y="62"/>
                  </a:lnTo>
                  <a:lnTo>
                    <a:pt x="40" y="62"/>
                  </a:lnTo>
                  <a:lnTo>
                    <a:pt x="40" y="62"/>
                  </a:lnTo>
                  <a:lnTo>
                    <a:pt x="40" y="62"/>
                  </a:lnTo>
                  <a:lnTo>
                    <a:pt x="43" y="62"/>
                  </a:lnTo>
                  <a:lnTo>
                    <a:pt x="43" y="62"/>
                  </a:lnTo>
                  <a:lnTo>
                    <a:pt x="45" y="62"/>
                  </a:lnTo>
                  <a:lnTo>
                    <a:pt x="45" y="62"/>
                  </a:lnTo>
                  <a:lnTo>
                    <a:pt x="45" y="62"/>
                  </a:lnTo>
                  <a:lnTo>
                    <a:pt x="45" y="62"/>
                  </a:lnTo>
                  <a:lnTo>
                    <a:pt x="47" y="59"/>
                  </a:lnTo>
                  <a:lnTo>
                    <a:pt x="47" y="59"/>
                  </a:lnTo>
                  <a:lnTo>
                    <a:pt x="47" y="59"/>
                  </a:lnTo>
                  <a:lnTo>
                    <a:pt x="47" y="59"/>
                  </a:lnTo>
                  <a:lnTo>
                    <a:pt x="50" y="59"/>
                  </a:lnTo>
                  <a:lnTo>
                    <a:pt x="50" y="59"/>
                  </a:lnTo>
                  <a:lnTo>
                    <a:pt x="52" y="59"/>
                  </a:lnTo>
                  <a:lnTo>
                    <a:pt x="52" y="59"/>
                  </a:lnTo>
                  <a:lnTo>
                    <a:pt x="52" y="59"/>
                  </a:lnTo>
                  <a:lnTo>
                    <a:pt x="52" y="59"/>
                  </a:lnTo>
                  <a:lnTo>
                    <a:pt x="52" y="57"/>
                  </a:lnTo>
                  <a:lnTo>
                    <a:pt x="52" y="57"/>
                  </a:lnTo>
                  <a:lnTo>
                    <a:pt x="54" y="57"/>
                  </a:lnTo>
                  <a:lnTo>
                    <a:pt x="54" y="57"/>
                  </a:lnTo>
                  <a:lnTo>
                    <a:pt x="54" y="57"/>
                  </a:lnTo>
                  <a:lnTo>
                    <a:pt x="54" y="57"/>
                  </a:lnTo>
                  <a:lnTo>
                    <a:pt x="54" y="55"/>
                  </a:lnTo>
                  <a:lnTo>
                    <a:pt x="54" y="55"/>
                  </a:lnTo>
                  <a:lnTo>
                    <a:pt x="54" y="55"/>
                  </a:lnTo>
                  <a:lnTo>
                    <a:pt x="54" y="55"/>
                  </a:lnTo>
                  <a:lnTo>
                    <a:pt x="54" y="52"/>
                  </a:lnTo>
                  <a:lnTo>
                    <a:pt x="54" y="52"/>
                  </a:lnTo>
                  <a:lnTo>
                    <a:pt x="54" y="52"/>
                  </a:lnTo>
                  <a:lnTo>
                    <a:pt x="54" y="52"/>
                  </a:lnTo>
                  <a:lnTo>
                    <a:pt x="54" y="52"/>
                  </a:lnTo>
                  <a:lnTo>
                    <a:pt x="54" y="52"/>
                  </a:lnTo>
                  <a:lnTo>
                    <a:pt x="52" y="52"/>
                  </a:lnTo>
                  <a:lnTo>
                    <a:pt x="52" y="52"/>
                  </a:lnTo>
                  <a:lnTo>
                    <a:pt x="52" y="50"/>
                  </a:lnTo>
                  <a:lnTo>
                    <a:pt x="52" y="50"/>
                  </a:lnTo>
                  <a:lnTo>
                    <a:pt x="52" y="50"/>
                  </a:lnTo>
                  <a:lnTo>
                    <a:pt x="52" y="50"/>
                  </a:lnTo>
                  <a:lnTo>
                    <a:pt x="52" y="50"/>
                  </a:lnTo>
                  <a:lnTo>
                    <a:pt x="52" y="50"/>
                  </a:lnTo>
                  <a:lnTo>
                    <a:pt x="52" y="48"/>
                  </a:lnTo>
                  <a:lnTo>
                    <a:pt x="52" y="48"/>
                  </a:lnTo>
                  <a:lnTo>
                    <a:pt x="52" y="48"/>
                  </a:lnTo>
                  <a:lnTo>
                    <a:pt x="52" y="48"/>
                  </a:lnTo>
                  <a:lnTo>
                    <a:pt x="50" y="48"/>
                  </a:lnTo>
                  <a:lnTo>
                    <a:pt x="50" y="48"/>
                  </a:lnTo>
                  <a:lnTo>
                    <a:pt x="50" y="45"/>
                  </a:lnTo>
                  <a:lnTo>
                    <a:pt x="50" y="45"/>
                  </a:lnTo>
                  <a:lnTo>
                    <a:pt x="47" y="45"/>
                  </a:lnTo>
                  <a:lnTo>
                    <a:pt x="47" y="45"/>
                  </a:lnTo>
                  <a:lnTo>
                    <a:pt x="47" y="45"/>
                  </a:lnTo>
                  <a:lnTo>
                    <a:pt x="47" y="45"/>
                  </a:lnTo>
                  <a:lnTo>
                    <a:pt x="45" y="45"/>
                  </a:lnTo>
                  <a:lnTo>
                    <a:pt x="45" y="45"/>
                  </a:lnTo>
                  <a:lnTo>
                    <a:pt x="43" y="45"/>
                  </a:lnTo>
                  <a:lnTo>
                    <a:pt x="43" y="45"/>
                  </a:lnTo>
                  <a:lnTo>
                    <a:pt x="43" y="45"/>
                  </a:lnTo>
                  <a:lnTo>
                    <a:pt x="43" y="45"/>
                  </a:lnTo>
                  <a:lnTo>
                    <a:pt x="43" y="45"/>
                  </a:lnTo>
                  <a:lnTo>
                    <a:pt x="43" y="45"/>
                  </a:lnTo>
                  <a:lnTo>
                    <a:pt x="43" y="45"/>
                  </a:lnTo>
                  <a:lnTo>
                    <a:pt x="43" y="45"/>
                  </a:lnTo>
                  <a:lnTo>
                    <a:pt x="43" y="43"/>
                  </a:lnTo>
                  <a:lnTo>
                    <a:pt x="43" y="43"/>
                  </a:lnTo>
                  <a:lnTo>
                    <a:pt x="40" y="40"/>
                  </a:lnTo>
                  <a:lnTo>
                    <a:pt x="40" y="40"/>
                  </a:lnTo>
                  <a:lnTo>
                    <a:pt x="40" y="40"/>
                  </a:lnTo>
                  <a:lnTo>
                    <a:pt x="40" y="40"/>
                  </a:lnTo>
                  <a:lnTo>
                    <a:pt x="40" y="38"/>
                  </a:lnTo>
                  <a:lnTo>
                    <a:pt x="40" y="38"/>
                  </a:lnTo>
                  <a:lnTo>
                    <a:pt x="40" y="38"/>
                  </a:lnTo>
                  <a:lnTo>
                    <a:pt x="40" y="38"/>
                  </a:lnTo>
                  <a:lnTo>
                    <a:pt x="38" y="36"/>
                  </a:lnTo>
                  <a:lnTo>
                    <a:pt x="38" y="36"/>
                  </a:lnTo>
                  <a:lnTo>
                    <a:pt x="38" y="36"/>
                  </a:lnTo>
                  <a:lnTo>
                    <a:pt x="38" y="36"/>
                  </a:lnTo>
                  <a:lnTo>
                    <a:pt x="36" y="33"/>
                  </a:lnTo>
                  <a:lnTo>
                    <a:pt x="36" y="33"/>
                  </a:lnTo>
                  <a:lnTo>
                    <a:pt x="33" y="33"/>
                  </a:lnTo>
                  <a:lnTo>
                    <a:pt x="33" y="33"/>
                  </a:lnTo>
                  <a:lnTo>
                    <a:pt x="33" y="31"/>
                  </a:lnTo>
                  <a:lnTo>
                    <a:pt x="33" y="31"/>
                  </a:lnTo>
                  <a:lnTo>
                    <a:pt x="33" y="31"/>
                  </a:lnTo>
                  <a:lnTo>
                    <a:pt x="33" y="31"/>
                  </a:lnTo>
                  <a:lnTo>
                    <a:pt x="33" y="31"/>
                  </a:lnTo>
                  <a:lnTo>
                    <a:pt x="33" y="31"/>
                  </a:lnTo>
                  <a:lnTo>
                    <a:pt x="33" y="29"/>
                  </a:lnTo>
                  <a:lnTo>
                    <a:pt x="33" y="29"/>
                  </a:lnTo>
                  <a:lnTo>
                    <a:pt x="33" y="29"/>
                  </a:lnTo>
                  <a:lnTo>
                    <a:pt x="33" y="29"/>
                  </a:lnTo>
                  <a:lnTo>
                    <a:pt x="33" y="29"/>
                  </a:lnTo>
                  <a:lnTo>
                    <a:pt x="33" y="29"/>
                  </a:lnTo>
                  <a:lnTo>
                    <a:pt x="31" y="26"/>
                  </a:lnTo>
                  <a:lnTo>
                    <a:pt x="31" y="26"/>
                  </a:lnTo>
                  <a:lnTo>
                    <a:pt x="31" y="26"/>
                  </a:lnTo>
                  <a:lnTo>
                    <a:pt x="31" y="26"/>
                  </a:lnTo>
                  <a:lnTo>
                    <a:pt x="31" y="26"/>
                  </a:lnTo>
                  <a:lnTo>
                    <a:pt x="31" y="26"/>
                  </a:lnTo>
                  <a:lnTo>
                    <a:pt x="33" y="26"/>
                  </a:lnTo>
                  <a:lnTo>
                    <a:pt x="33" y="26"/>
                  </a:lnTo>
                  <a:lnTo>
                    <a:pt x="33" y="24"/>
                  </a:lnTo>
                  <a:lnTo>
                    <a:pt x="33" y="24"/>
                  </a:lnTo>
                  <a:lnTo>
                    <a:pt x="33" y="24"/>
                  </a:lnTo>
                  <a:lnTo>
                    <a:pt x="33" y="24"/>
                  </a:lnTo>
                  <a:lnTo>
                    <a:pt x="36" y="24"/>
                  </a:lnTo>
                  <a:lnTo>
                    <a:pt x="36" y="24"/>
                  </a:lnTo>
                  <a:lnTo>
                    <a:pt x="36" y="22"/>
                  </a:lnTo>
                  <a:lnTo>
                    <a:pt x="36" y="22"/>
                  </a:lnTo>
                  <a:lnTo>
                    <a:pt x="36" y="22"/>
                  </a:lnTo>
                  <a:lnTo>
                    <a:pt x="36" y="22"/>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7" name="Freeform 846"/>
            <p:cNvSpPr>
              <a:spLocks/>
            </p:cNvSpPr>
            <p:nvPr/>
          </p:nvSpPr>
          <p:spPr bwMode="auto">
            <a:xfrm>
              <a:off x="1021" y="1889"/>
              <a:ext cx="390" cy="303"/>
            </a:xfrm>
            <a:custGeom>
              <a:avLst/>
              <a:gdLst/>
              <a:ahLst/>
              <a:cxnLst>
                <a:cxn ang="0">
                  <a:pos x="203" y="2"/>
                </a:cxn>
                <a:cxn ang="0">
                  <a:pos x="208" y="7"/>
                </a:cxn>
                <a:cxn ang="0">
                  <a:pos x="213" y="14"/>
                </a:cxn>
                <a:cxn ang="0">
                  <a:pos x="215" y="16"/>
                </a:cxn>
                <a:cxn ang="0">
                  <a:pos x="222" y="19"/>
                </a:cxn>
                <a:cxn ang="0">
                  <a:pos x="222" y="23"/>
                </a:cxn>
                <a:cxn ang="0">
                  <a:pos x="224" y="26"/>
                </a:cxn>
                <a:cxn ang="0">
                  <a:pos x="222" y="30"/>
                </a:cxn>
                <a:cxn ang="0">
                  <a:pos x="215" y="33"/>
                </a:cxn>
                <a:cxn ang="0">
                  <a:pos x="206" y="33"/>
                </a:cxn>
                <a:cxn ang="0">
                  <a:pos x="196" y="33"/>
                </a:cxn>
                <a:cxn ang="0">
                  <a:pos x="196" y="37"/>
                </a:cxn>
                <a:cxn ang="0">
                  <a:pos x="194" y="40"/>
                </a:cxn>
                <a:cxn ang="0">
                  <a:pos x="191" y="45"/>
                </a:cxn>
                <a:cxn ang="0">
                  <a:pos x="189" y="47"/>
                </a:cxn>
                <a:cxn ang="0">
                  <a:pos x="189" y="49"/>
                </a:cxn>
                <a:cxn ang="0">
                  <a:pos x="191" y="52"/>
                </a:cxn>
                <a:cxn ang="0">
                  <a:pos x="182" y="52"/>
                </a:cxn>
                <a:cxn ang="0">
                  <a:pos x="177" y="54"/>
                </a:cxn>
                <a:cxn ang="0">
                  <a:pos x="170" y="61"/>
                </a:cxn>
                <a:cxn ang="0">
                  <a:pos x="170" y="63"/>
                </a:cxn>
                <a:cxn ang="0">
                  <a:pos x="173" y="63"/>
                </a:cxn>
                <a:cxn ang="0">
                  <a:pos x="177" y="63"/>
                </a:cxn>
                <a:cxn ang="0">
                  <a:pos x="177" y="68"/>
                </a:cxn>
                <a:cxn ang="0">
                  <a:pos x="177" y="71"/>
                </a:cxn>
                <a:cxn ang="0">
                  <a:pos x="180" y="73"/>
                </a:cxn>
                <a:cxn ang="0">
                  <a:pos x="180" y="75"/>
                </a:cxn>
                <a:cxn ang="0">
                  <a:pos x="180" y="78"/>
                </a:cxn>
                <a:cxn ang="0">
                  <a:pos x="180" y="82"/>
                </a:cxn>
                <a:cxn ang="0">
                  <a:pos x="182" y="85"/>
                </a:cxn>
                <a:cxn ang="0">
                  <a:pos x="182" y="94"/>
                </a:cxn>
                <a:cxn ang="0">
                  <a:pos x="182" y="97"/>
                </a:cxn>
                <a:cxn ang="0">
                  <a:pos x="184" y="99"/>
                </a:cxn>
                <a:cxn ang="0">
                  <a:pos x="184" y="106"/>
                </a:cxn>
                <a:cxn ang="0">
                  <a:pos x="184" y="111"/>
                </a:cxn>
                <a:cxn ang="0">
                  <a:pos x="182" y="113"/>
                </a:cxn>
                <a:cxn ang="0">
                  <a:pos x="180" y="115"/>
                </a:cxn>
                <a:cxn ang="0">
                  <a:pos x="182" y="120"/>
                </a:cxn>
                <a:cxn ang="0">
                  <a:pos x="180" y="120"/>
                </a:cxn>
                <a:cxn ang="0">
                  <a:pos x="177" y="125"/>
                </a:cxn>
                <a:cxn ang="0">
                  <a:pos x="180" y="127"/>
                </a:cxn>
                <a:cxn ang="0">
                  <a:pos x="182" y="132"/>
                </a:cxn>
                <a:cxn ang="0">
                  <a:pos x="177" y="132"/>
                </a:cxn>
                <a:cxn ang="0">
                  <a:pos x="175" y="137"/>
                </a:cxn>
                <a:cxn ang="0">
                  <a:pos x="180" y="139"/>
                </a:cxn>
                <a:cxn ang="0">
                  <a:pos x="182" y="141"/>
                </a:cxn>
                <a:cxn ang="0">
                  <a:pos x="177" y="144"/>
                </a:cxn>
                <a:cxn ang="0">
                  <a:pos x="177" y="148"/>
                </a:cxn>
                <a:cxn ang="0">
                  <a:pos x="175" y="153"/>
                </a:cxn>
                <a:cxn ang="0">
                  <a:pos x="177" y="156"/>
                </a:cxn>
                <a:cxn ang="0">
                  <a:pos x="182" y="156"/>
                </a:cxn>
                <a:cxn ang="0">
                  <a:pos x="182" y="160"/>
                </a:cxn>
                <a:cxn ang="0">
                  <a:pos x="187" y="163"/>
                </a:cxn>
                <a:cxn ang="0">
                  <a:pos x="189" y="165"/>
                </a:cxn>
                <a:cxn ang="0">
                  <a:pos x="184" y="170"/>
                </a:cxn>
                <a:cxn ang="0">
                  <a:pos x="118" y="174"/>
                </a:cxn>
                <a:cxn ang="0">
                  <a:pos x="57" y="174"/>
                </a:cxn>
                <a:cxn ang="0">
                  <a:pos x="12" y="174"/>
                </a:cxn>
                <a:cxn ang="0">
                  <a:pos x="24" y="144"/>
                </a:cxn>
                <a:cxn ang="0">
                  <a:pos x="31" y="120"/>
                </a:cxn>
                <a:cxn ang="0">
                  <a:pos x="66" y="113"/>
                </a:cxn>
                <a:cxn ang="0">
                  <a:pos x="66" y="85"/>
                </a:cxn>
              </a:cxnLst>
              <a:rect l="0" t="0" r="r" b="b"/>
              <a:pathLst>
                <a:path w="224" h="174">
                  <a:moveTo>
                    <a:pt x="64" y="0"/>
                  </a:moveTo>
                  <a:lnTo>
                    <a:pt x="139" y="0"/>
                  </a:lnTo>
                  <a:lnTo>
                    <a:pt x="139" y="0"/>
                  </a:lnTo>
                  <a:lnTo>
                    <a:pt x="203" y="0"/>
                  </a:lnTo>
                  <a:lnTo>
                    <a:pt x="203" y="0"/>
                  </a:lnTo>
                  <a:lnTo>
                    <a:pt x="203" y="0"/>
                  </a:lnTo>
                  <a:lnTo>
                    <a:pt x="203" y="0"/>
                  </a:lnTo>
                  <a:lnTo>
                    <a:pt x="203" y="2"/>
                  </a:lnTo>
                  <a:lnTo>
                    <a:pt x="203" y="2"/>
                  </a:lnTo>
                  <a:lnTo>
                    <a:pt x="203" y="2"/>
                  </a:lnTo>
                  <a:lnTo>
                    <a:pt x="203" y="2"/>
                  </a:lnTo>
                  <a:lnTo>
                    <a:pt x="203" y="2"/>
                  </a:lnTo>
                  <a:lnTo>
                    <a:pt x="203" y="2"/>
                  </a:lnTo>
                  <a:lnTo>
                    <a:pt x="203" y="4"/>
                  </a:lnTo>
                  <a:lnTo>
                    <a:pt x="203" y="4"/>
                  </a:lnTo>
                  <a:lnTo>
                    <a:pt x="206" y="4"/>
                  </a:lnTo>
                  <a:lnTo>
                    <a:pt x="206" y="4"/>
                  </a:lnTo>
                  <a:lnTo>
                    <a:pt x="208" y="7"/>
                  </a:lnTo>
                  <a:lnTo>
                    <a:pt x="208" y="7"/>
                  </a:lnTo>
                  <a:lnTo>
                    <a:pt x="208" y="7"/>
                  </a:lnTo>
                  <a:lnTo>
                    <a:pt x="208" y="7"/>
                  </a:lnTo>
                  <a:lnTo>
                    <a:pt x="210" y="9"/>
                  </a:lnTo>
                  <a:lnTo>
                    <a:pt x="210" y="9"/>
                  </a:lnTo>
                  <a:lnTo>
                    <a:pt x="210" y="9"/>
                  </a:lnTo>
                  <a:lnTo>
                    <a:pt x="210" y="9"/>
                  </a:lnTo>
                  <a:lnTo>
                    <a:pt x="210" y="11"/>
                  </a:lnTo>
                  <a:lnTo>
                    <a:pt x="210" y="11"/>
                  </a:lnTo>
                  <a:lnTo>
                    <a:pt x="210" y="11"/>
                  </a:lnTo>
                  <a:lnTo>
                    <a:pt x="210" y="11"/>
                  </a:lnTo>
                  <a:lnTo>
                    <a:pt x="213" y="14"/>
                  </a:lnTo>
                  <a:lnTo>
                    <a:pt x="213" y="14"/>
                  </a:lnTo>
                  <a:lnTo>
                    <a:pt x="213" y="16"/>
                  </a:lnTo>
                  <a:lnTo>
                    <a:pt x="213" y="16"/>
                  </a:lnTo>
                  <a:lnTo>
                    <a:pt x="213" y="16"/>
                  </a:lnTo>
                  <a:lnTo>
                    <a:pt x="213" y="16"/>
                  </a:lnTo>
                  <a:lnTo>
                    <a:pt x="213" y="16"/>
                  </a:lnTo>
                  <a:lnTo>
                    <a:pt x="213" y="16"/>
                  </a:lnTo>
                  <a:lnTo>
                    <a:pt x="213" y="16"/>
                  </a:lnTo>
                  <a:lnTo>
                    <a:pt x="213" y="16"/>
                  </a:lnTo>
                  <a:lnTo>
                    <a:pt x="215" y="16"/>
                  </a:lnTo>
                  <a:lnTo>
                    <a:pt x="215" y="16"/>
                  </a:lnTo>
                  <a:lnTo>
                    <a:pt x="217" y="16"/>
                  </a:lnTo>
                  <a:lnTo>
                    <a:pt x="217" y="16"/>
                  </a:lnTo>
                  <a:lnTo>
                    <a:pt x="217" y="16"/>
                  </a:lnTo>
                  <a:lnTo>
                    <a:pt x="217" y="16"/>
                  </a:lnTo>
                  <a:lnTo>
                    <a:pt x="220" y="16"/>
                  </a:lnTo>
                  <a:lnTo>
                    <a:pt x="220" y="16"/>
                  </a:lnTo>
                  <a:lnTo>
                    <a:pt x="220" y="19"/>
                  </a:lnTo>
                  <a:lnTo>
                    <a:pt x="220" y="19"/>
                  </a:lnTo>
                  <a:lnTo>
                    <a:pt x="222" y="19"/>
                  </a:lnTo>
                  <a:lnTo>
                    <a:pt x="222" y="19"/>
                  </a:lnTo>
                  <a:lnTo>
                    <a:pt x="222" y="19"/>
                  </a:lnTo>
                  <a:lnTo>
                    <a:pt x="222" y="19"/>
                  </a:lnTo>
                  <a:lnTo>
                    <a:pt x="222" y="21"/>
                  </a:lnTo>
                  <a:lnTo>
                    <a:pt x="222" y="21"/>
                  </a:lnTo>
                  <a:lnTo>
                    <a:pt x="222" y="21"/>
                  </a:lnTo>
                  <a:lnTo>
                    <a:pt x="222" y="21"/>
                  </a:lnTo>
                  <a:lnTo>
                    <a:pt x="222" y="21"/>
                  </a:lnTo>
                  <a:lnTo>
                    <a:pt x="222" y="21"/>
                  </a:lnTo>
                  <a:lnTo>
                    <a:pt x="222" y="23"/>
                  </a:lnTo>
                  <a:lnTo>
                    <a:pt x="222" y="23"/>
                  </a:lnTo>
                  <a:lnTo>
                    <a:pt x="224" y="23"/>
                  </a:lnTo>
                  <a:lnTo>
                    <a:pt x="224" y="23"/>
                  </a:lnTo>
                  <a:lnTo>
                    <a:pt x="224" y="23"/>
                  </a:lnTo>
                  <a:lnTo>
                    <a:pt x="224" y="23"/>
                  </a:lnTo>
                  <a:lnTo>
                    <a:pt x="224" y="23"/>
                  </a:lnTo>
                  <a:lnTo>
                    <a:pt x="224" y="23"/>
                  </a:lnTo>
                  <a:lnTo>
                    <a:pt x="224" y="26"/>
                  </a:lnTo>
                  <a:lnTo>
                    <a:pt x="224" y="26"/>
                  </a:lnTo>
                  <a:lnTo>
                    <a:pt x="224" y="26"/>
                  </a:lnTo>
                  <a:lnTo>
                    <a:pt x="224" y="26"/>
                  </a:lnTo>
                  <a:lnTo>
                    <a:pt x="224" y="28"/>
                  </a:lnTo>
                  <a:lnTo>
                    <a:pt x="224" y="28"/>
                  </a:lnTo>
                  <a:lnTo>
                    <a:pt x="224" y="28"/>
                  </a:lnTo>
                  <a:lnTo>
                    <a:pt x="224" y="28"/>
                  </a:lnTo>
                  <a:lnTo>
                    <a:pt x="222" y="28"/>
                  </a:lnTo>
                  <a:lnTo>
                    <a:pt x="222" y="28"/>
                  </a:lnTo>
                  <a:lnTo>
                    <a:pt x="222" y="30"/>
                  </a:lnTo>
                  <a:lnTo>
                    <a:pt x="222" y="30"/>
                  </a:lnTo>
                  <a:lnTo>
                    <a:pt x="222" y="30"/>
                  </a:lnTo>
                  <a:lnTo>
                    <a:pt x="222" y="30"/>
                  </a:lnTo>
                  <a:lnTo>
                    <a:pt x="220" y="30"/>
                  </a:lnTo>
                  <a:lnTo>
                    <a:pt x="220" y="30"/>
                  </a:lnTo>
                  <a:lnTo>
                    <a:pt x="217" y="30"/>
                  </a:lnTo>
                  <a:lnTo>
                    <a:pt x="217" y="30"/>
                  </a:lnTo>
                  <a:lnTo>
                    <a:pt x="217" y="30"/>
                  </a:lnTo>
                  <a:lnTo>
                    <a:pt x="217" y="30"/>
                  </a:lnTo>
                  <a:lnTo>
                    <a:pt x="215" y="33"/>
                  </a:lnTo>
                  <a:lnTo>
                    <a:pt x="215" y="33"/>
                  </a:lnTo>
                  <a:lnTo>
                    <a:pt x="215" y="33"/>
                  </a:lnTo>
                  <a:lnTo>
                    <a:pt x="215" y="33"/>
                  </a:lnTo>
                  <a:lnTo>
                    <a:pt x="213" y="33"/>
                  </a:lnTo>
                  <a:lnTo>
                    <a:pt x="213" y="33"/>
                  </a:lnTo>
                  <a:lnTo>
                    <a:pt x="210" y="33"/>
                  </a:lnTo>
                  <a:lnTo>
                    <a:pt x="210" y="33"/>
                  </a:lnTo>
                  <a:lnTo>
                    <a:pt x="210" y="33"/>
                  </a:lnTo>
                  <a:lnTo>
                    <a:pt x="210" y="33"/>
                  </a:lnTo>
                  <a:lnTo>
                    <a:pt x="208" y="33"/>
                  </a:lnTo>
                  <a:lnTo>
                    <a:pt x="208" y="33"/>
                  </a:lnTo>
                  <a:lnTo>
                    <a:pt x="206" y="33"/>
                  </a:lnTo>
                  <a:lnTo>
                    <a:pt x="206" y="33"/>
                  </a:lnTo>
                  <a:lnTo>
                    <a:pt x="203" y="33"/>
                  </a:lnTo>
                  <a:lnTo>
                    <a:pt x="203" y="33"/>
                  </a:lnTo>
                  <a:lnTo>
                    <a:pt x="201" y="33"/>
                  </a:lnTo>
                  <a:lnTo>
                    <a:pt x="201" y="33"/>
                  </a:lnTo>
                  <a:lnTo>
                    <a:pt x="198" y="33"/>
                  </a:lnTo>
                  <a:lnTo>
                    <a:pt x="198" y="33"/>
                  </a:lnTo>
                  <a:lnTo>
                    <a:pt x="196" y="33"/>
                  </a:lnTo>
                  <a:lnTo>
                    <a:pt x="196" y="33"/>
                  </a:lnTo>
                  <a:lnTo>
                    <a:pt x="196" y="33"/>
                  </a:lnTo>
                  <a:lnTo>
                    <a:pt x="196" y="33"/>
                  </a:lnTo>
                  <a:lnTo>
                    <a:pt x="196" y="35"/>
                  </a:lnTo>
                  <a:lnTo>
                    <a:pt x="196" y="35"/>
                  </a:lnTo>
                  <a:lnTo>
                    <a:pt x="196" y="35"/>
                  </a:lnTo>
                  <a:lnTo>
                    <a:pt x="196" y="35"/>
                  </a:lnTo>
                  <a:lnTo>
                    <a:pt x="196" y="35"/>
                  </a:lnTo>
                  <a:lnTo>
                    <a:pt x="196" y="35"/>
                  </a:lnTo>
                  <a:lnTo>
                    <a:pt x="196" y="37"/>
                  </a:lnTo>
                  <a:lnTo>
                    <a:pt x="196" y="37"/>
                  </a:lnTo>
                  <a:lnTo>
                    <a:pt x="196" y="37"/>
                  </a:lnTo>
                  <a:lnTo>
                    <a:pt x="196" y="37"/>
                  </a:lnTo>
                  <a:lnTo>
                    <a:pt x="196" y="40"/>
                  </a:lnTo>
                  <a:lnTo>
                    <a:pt x="196" y="40"/>
                  </a:lnTo>
                  <a:lnTo>
                    <a:pt x="196" y="40"/>
                  </a:lnTo>
                  <a:lnTo>
                    <a:pt x="196" y="40"/>
                  </a:lnTo>
                  <a:lnTo>
                    <a:pt x="194" y="40"/>
                  </a:lnTo>
                  <a:lnTo>
                    <a:pt x="194" y="40"/>
                  </a:lnTo>
                  <a:lnTo>
                    <a:pt x="194" y="40"/>
                  </a:lnTo>
                  <a:lnTo>
                    <a:pt x="194" y="40"/>
                  </a:lnTo>
                  <a:lnTo>
                    <a:pt x="194" y="40"/>
                  </a:lnTo>
                  <a:lnTo>
                    <a:pt x="194" y="40"/>
                  </a:lnTo>
                  <a:lnTo>
                    <a:pt x="194" y="40"/>
                  </a:lnTo>
                  <a:lnTo>
                    <a:pt x="194" y="40"/>
                  </a:lnTo>
                  <a:lnTo>
                    <a:pt x="194" y="42"/>
                  </a:lnTo>
                  <a:lnTo>
                    <a:pt x="194" y="42"/>
                  </a:lnTo>
                  <a:lnTo>
                    <a:pt x="194" y="42"/>
                  </a:lnTo>
                  <a:lnTo>
                    <a:pt x="194" y="42"/>
                  </a:lnTo>
                  <a:lnTo>
                    <a:pt x="194" y="42"/>
                  </a:lnTo>
                  <a:lnTo>
                    <a:pt x="194" y="42"/>
                  </a:lnTo>
                  <a:lnTo>
                    <a:pt x="191" y="45"/>
                  </a:lnTo>
                  <a:lnTo>
                    <a:pt x="191" y="45"/>
                  </a:lnTo>
                  <a:lnTo>
                    <a:pt x="191" y="45"/>
                  </a:lnTo>
                  <a:lnTo>
                    <a:pt x="191" y="45"/>
                  </a:lnTo>
                  <a:lnTo>
                    <a:pt x="191" y="45"/>
                  </a:lnTo>
                  <a:lnTo>
                    <a:pt x="191" y="45"/>
                  </a:lnTo>
                  <a:lnTo>
                    <a:pt x="189" y="47"/>
                  </a:lnTo>
                  <a:lnTo>
                    <a:pt x="189" y="47"/>
                  </a:lnTo>
                  <a:lnTo>
                    <a:pt x="189" y="47"/>
                  </a:lnTo>
                  <a:lnTo>
                    <a:pt x="189" y="47"/>
                  </a:lnTo>
                  <a:lnTo>
                    <a:pt x="189" y="47"/>
                  </a:lnTo>
                  <a:lnTo>
                    <a:pt x="189" y="47"/>
                  </a:lnTo>
                  <a:lnTo>
                    <a:pt x="187" y="47"/>
                  </a:lnTo>
                  <a:lnTo>
                    <a:pt x="187" y="47"/>
                  </a:lnTo>
                  <a:lnTo>
                    <a:pt x="189" y="49"/>
                  </a:lnTo>
                  <a:lnTo>
                    <a:pt x="189" y="49"/>
                  </a:lnTo>
                  <a:lnTo>
                    <a:pt x="189" y="49"/>
                  </a:lnTo>
                  <a:lnTo>
                    <a:pt x="189" y="49"/>
                  </a:lnTo>
                  <a:lnTo>
                    <a:pt x="189" y="49"/>
                  </a:lnTo>
                  <a:lnTo>
                    <a:pt x="189" y="49"/>
                  </a:lnTo>
                  <a:lnTo>
                    <a:pt x="189" y="49"/>
                  </a:lnTo>
                  <a:lnTo>
                    <a:pt x="189" y="49"/>
                  </a:lnTo>
                  <a:lnTo>
                    <a:pt x="191" y="49"/>
                  </a:lnTo>
                  <a:lnTo>
                    <a:pt x="191" y="49"/>
                  </a:lnTo>
                  <a:lnTo>
                    <a:pt x="191" y="49"/>
                  </a:lnTo>
                  <a:lnTo>
                    <a:pt x="191" y="49"/>
                  </a:lnTo>
                  <a:lnTo>
                    <a:pt x="191" y="52"/>
                  </a:lnTo>
                  <a:lnTo>
                    <a:pt x="191" y="52"/>
                  </a:lnTo>
                  <a:lnTo>
                    <a:pt x="191" y="52"/>
                  </a:lnTo>
                  <a:lnTo>
                    <a:pt x="191" y="52"/>
                  </a:lnTo>
                  <a:lnTo>
                    <a:pt x="191" y="52"/>
                  </a:lnTo>
                  <a:lnTo>
                    <a:pt x="191" y="52"/>
                  </a:lnTo>
                  <a:lnTo>
                    <a:pt x="191" y="52"/>
                  </a:lnTo>
                  <a:lnTo>
                    <a:pt x="191" y="52"/>
                  </a:lnTo>
                  <a:lnTo>
                    <a:pt x="191" y="52"/>
                  </a:lnTo>
                  <a:lnTo>
                    <a:pt x="191" y="52"/>
                  </a:lnTo>
                  <a:lnTo>
                    <a:pt x="187" y="54"/>
                  </a:lnTo>
                  <a:lnTo>
                    <a:pt x="187" y="54"/>
                  </a:lnTo>
                  <a:lnTo>
                    <a:pt x="184" y="52"/>
                  </a:lnTo>
                  <a:lnTo>
                    <a:pt x="184" y="52"/>
                  </a:lnTo>
                  <a:lnTo>
                    <a:pt x="182" y="52"/>
                  </a:lnTo>
                  <a:lnTo>
                    <a:pt x="182" y="52"/>
                  </a:lnTo>
                  <a:lnTo>
                    <a:pt x="182" y="54"/>
                  </a:lnTo>
                  <a:lnTo>
                    <a:pt x="182" y="54"/>
                  </a:lnTo>
                  <a:lnTo>
                    <a:pt x="180" y="54"/>
                  </a:lnTo>
                  <a:lnTo>
                    <a:pt x="180" y="54"/>
                  </a:lnTo>
                  <a:lnTo>
                    <a:pt x="180" y="54"/>
                  </a:lnTo>
                  <a:lnTo>
                    <a:pt x="180" y="54"/>
                  </a:lnTo>
                  <a:lnTo>
                    <a:pt x="177" y="54"/>
                  </a:lnTo>
                  <a:lnTo>
                    <a:pt x="177" y="54"/>
                  </a:lnTo>
                  <a:lnTo>
                    <a:pt x="177" y="54"/>
                  </a:lnTo>
                  <a:lnTo>
                    <a:pt x="177" y="54"/>
                  </a:lnTo>
                  <a:lnTo>
                    <a:pt x="175" y="56"/>
                  </a:lnTo>
                  <a:lnTo>
                    <a:pt x="175" y="56"/>
                  </a:lnTo>
                  <a:lnTo>
                    <a:pt x="175" y="56"/>
                  </a:lnTo>
                  <a:lnTo>
                    <a:pt x="175" y="56"/>
                  </a:lnTo>
                  <a:lnTo>
                    <a:pt x="173" y="59"/>
                  </a:lnTo>
                  <a:lnTo>
                    <a:pt x="173" y="59"/>
                  </a:lnTo>
                  <a:lnTo>
                    <a:pt x="173" y="59"/>
                  </a:lnTo>
                  <a:lnTo>
                    <a:pt x="173" y="59"/>
                  </a:lnTo>
                  <a:lnTo>
                    <a:pt x="170" y="61"/>
                  </a:lnTo>
                  <a:lnTo>
                    <a:pt x="170" y="61"/>
                  </a:lnTo>
                  <a:lnTo>
                    <a:pt x="170" y="61"/>
                  </a:lnTo>
                  <a:lnTo>
                    <a:pt x="170" y="61"/>
                  </a:lnTo>
                  <a:lnTo>
                    <a:pt x="170" y="61"/>
                  </a:lnTo>
                  <a:lnTo>
                    <a:pt x="170" y="61"/>
                  </a:lnTo>
                  <a:lnTo>
                    <a:pt x="170" y="63"/>
                  </a:lnTo>
                  <a:lnTo>
                    <a:pt x="170" y="63"/>
                  </a:lnTo>
                  <a:lnTo>
                    <a:pt x="170" y="63"/>
                  </a:lnTo>
                  <a:lnTo>
                    <a:pt x="170" y="63"/>
                  </a:lnTo>
                  <a:lnTo>
                    <a:pt x="170" y="63"/>
                  </a:lnTo>
                  <a:lnTo>
                    <a:pt x="170" y="63"/>
                  </a:lnTo>
                  <a:lnTo>
                    <a:pt x="170" y="66"/>
                  </a:lnTo>
                  <a:lnTo>
                    <a:pt x="170" y="66"/>
                  </a:lnTo>
                  <a:lnTo>
                    <a:pt x="170" y="66"/>
                  </a:lnTo>
                  <a:lnTo>
                    <a:pt x="170" y="66"/>
                  </a:lnTo>
                  <a:lnTo>
                    <a:pt x="173" y="66"/>
                  </a:lnTo>
                  <a:lnTo>
                    <a:pt x="173" y="66"/>
                  </a:lnTo>
                  <a:lnTo>
                    <a:pt x="173" y="63"/>
                  </a:lnTo>
                  <a:lnTo>
                    <a:pt x="173" y="63"/>
                  </a:lnTo>
                  <a:lnTo>
                    <a:pt x="173" y="63"/>
                  </a:lnTo>
                  <a:lnTo>
                    <a:pt x="173" y="63"/>
                  </a:lnTo>
                  <a:lnTo>
                    <a:pt x="175" y="61"/>
                  </a:lnTo>
                  <a:lnTo>
                    <a:pt x="175" y="61"/>
                  </a:lnTo>
                  <a:lnTo>
                    <a:pt x="175" y="61"/>
                  </a:lnTo>
                  <a:lnTo>
                    <a:pt x="175" y="61"/>
                  </a:lnTo>
                  <a:lnTo>
                    <a:pt x="175" y="63"/>
                  </a:lnTo>
                  <a:lnTo>
                    <a:pt x="175" y="63"/>
                  </a:lnTo>
                  <a:lnTo>
                    <a:pt x="175" y="63"/>
                  </a:lnTo>
                  <a:lnTo>
                    <a:pt x="175" y="63"/>
                  </a:lnTo>
                  <a:lnTo>
                    <a:pt x="177" y="63"/>
                  </a:lnTo>
                  <a:lnTo>
                    <a:pt x="177" y="63"/>
                  </a:lnTo>
                  <a:lnTo>
                    <a:pt x="177" y="66"/>
                  </a:lnTo>
                  <a:lnTo>
                    <a:pt x="177" y="66"/>
                  </a:lnTo>
                  <a:lnTo>
                    <a:pt x="177" y="66"/>
                  </a:lnTo>
                  <a:lnTo>
                    <a:pt x="177" y="66"/>
                  </a:lnTo>
                  <a:lnTo>
                    <a:pt x="177" y="66"/>
                  </a:lnTo>
                  <a:lnTo>
                    <a:pt x="177" y="66"/>
                  </a:lnTo>
                  <a:lnTo>
                    <a:pt x="177" y="66"/>
                  </a:lnTo>
                  <a:lnTo>
                    <a:pt x="177" y="66"/>
                  </a:lnTo>
                  <a:lnTo>
                    <a:pt x="177" y="68"/>
                  </a:lnTo>
                  <a:lnTo>
                    <a:pt x="177" y="68"/>
                  </a:lnTo>
                  <a:lnTo>
                    <a:pt x="177" y="68"/>
                  </a:lnTo>
                  <a:lnTo>
                    <a:pt x="177" y="68"/>
                  </a:lnTo>
                  <a:lnTo>
                    <a:pt x="177" y="68"/>
                  </a:lnTo>
                  <a:lnTo>
                    <a:pt x="177" y="68"/>
                  </a:lnTo>
                  <a:lnTo>
                    <a:pt x="177" y="68"/>
                  </a:lnTo>
                  <a:lnTo>
                    <a:pt x="177" y="68"/>
                  </a:lnTo>
                  <a:lnTo>
                    <a:pt x="177" y="71"/>
                  </a:lnTo>
                  <a:lnTo>
                    <a:pt x="177" y="71"/>
                  </a:lnTo>
                  <a:lnTo>
                    <a:pt x="177" y="71"/>
                  </a:lnTo>
                  <a:lnTo>
                    <a:pt x="177" y="71"/>
                  </a:lnTo>
                  <a:lnTo>
                    <a:pt x="177" y="71"/>
                  </a:lnTo>
                  <a:lnTo>
                    <a:pt x="177" y="71"/>
                  </a:lnTo>
                  <a:lnTo>
                    <a:pt x="180" y="71"/>
                  </a:lnTo>
                  <a:lnTo>
                    <a:pt x="180" y="71"/>
                  </a:lnTo>
                  <a:lnTo>
                    <a:pt x="180" y="71"/>
                  </a:lnTo>
                  <a:lnTo>
                    <a:pt x="180" y="71"/>
                  </a:lnTo>
                  <a:lnTo>
                    <a:pt x="180" y="73"/>
                  </a:lnTo>
                  <a:lnTo>
                    <a:pt x="180" y="73"/>
                  </a:lnTo>
                  <a:lnTo>
                    <a:pt x="180" y="73"/>
                  </a:lnTo>
                  <a:lnTo>
                    <a:pt x="180" y="73"/>
                  </a:lnTo>
                  <a:lnTo>
                    <a:pt x="180" y="73"/>
                  </a:lnTo>
                  <a:lnTo>
                    <a:pt x="180" y="73"/>
                  </a:lnTo>
                  <a:lnTo>
                    <a:pt x="180" y="73"/>
                  </a:lnTo>
                  <a:lnTo>
                    <a:pt x="180" y="73"/>
                  </a:lnTo>
                  <a:lnTo>
                    <a:pt x="180" y="75"/>
                  </a:lnTo>
                  <a:lnTo>
                    <a:pt x="180" y="75"/>
                  </a:lnTo>
                  <a:lnTo>
                    <a:pt x="180" y="75"/>
                  </a:lnTo>
                  <a:lnTo>
                    <a:pt x="180" y="75"/>
                  </a:lnTo>
                  <a:lnTo>
                    <a:pt x="180" y="75"/>
                  </a:lnTo>
                  <a:lnTo>
                    <a:pt x="180" y="75"/>
                  </a:lnTo>
                  <a:lnTo>
                    <a:pt x="182" y="75"/>
                  </a:lnTo>
                  <a:lnTo>
                    <a:pt x="182" y="75"/>
                  </a:lnTo>
                  <a:lnTo>
                    <a:pt x="182" y="75"/>
                  </a:lnTo>
                  <a:lnTo>
                    <a:pt x="182" y="75"/>
                  </a:lnTo>
                  <a:lnTo>
                    <a:pt x="182" y="78"/>
                  </a:lnTo>
                  <a:lnTo>
                    <a:pt x="182" y="78"/>
                  </a:lnTo>
                  <a:lnTo>
                    <a:pt x="182" y="78"/>
                  </a:lnTo>
                  <a:lnTo>
                    <a:pt x="182" y="78"/>
                  </a:lnTo>
                  <a:lnTo>
                    <a:pt x="180" y="78"/>
                  </a:lnTo>
                  <a:lnTo>
                    <a:pt x="180" y="78"/>
                  </a:lnTo>
                  <a:lnTo>
                    <a:pt x="180" y="78"/>
                  </a:lnTo>
                  <a:lnTo>
                    <a:pt x="180" y="78"/>
                  </a:lnTo>
                  <a:lnTo>
                    <a:pt x="180" y="80"/>
                  </a:lnTo>
                  <a:lnTo>
                    <a:pt x="180" y="80"/>
                  </a:lnTo>
                  <a:lnTo>
                    <a:pt x="180" y="80"/>
                  </a:lnTo>
                  <a:lnTo>
                    <a:pt x="180" y="80"/>
                  </a:lnTo>
                  <a:lnTo>
                    <a:pt x="180" y="82"/>
                  </a:lnTo>
                  <a:lnTo>
                    <a:pt x="180" y="82"/>
                  </a:lnTo>
                  <a:lnTo>
                    <a:pt x="180" y="82"/>
                  </a:lnTo>
                  <a:lnTo>
                    <a:pt x="180" y="82"/>
                  </a:lnTo>
                  <a:lnTo>
                    <a:pt x="180" y="82"/>
                  </a:lnTo>
                  <a:lnTo>
                    <a:pt x="180" y="82"/>
                  </a:lnTo>
                  <a:lnTo>
                    <a:pt x="180" y="82"/>
                  </a:lnTo>
                  <a:lnTo>
                    <a:pt x="180" y="82"/>
                  </a:lnTo>
                  <a:lnTo>
                    <a:pt x="182" y="82"/>
                  </a:lnTo>
                  <a:lnTo>
                    <a:pt x="182" y="82"/>
                  </a:lnTo>
                  <a:lnTo>
                    <a:pt x="182" y="85"/>
                  </a:lnTo>
                  <a:lnTo>
                    <a:pt x="182" y="85"/>
                  </a:lnTo>
                  <a:lnTo>
                    <a:pt x="182" y="85"/>
                  </a:lnTo>
                  <a:lnTo>
                    <a:pt x="182" y="85"/>
                  </a:lnTo>
                  <a:lnTo>
                    <a:pt x="184" y="87"/>
                  </a:lnTo>
                  <a:lnTo>
                    <a:pt x="184" y="87"/>
                  </a:lnTo>
                  <a:lnTo>
                    <a:pt x="184" y="89"/>
                  </a:lnTo>
                  <a:lnTo>
                    <a:pt x="184" y="89"/>
                  </a:lnTo>
                  <a:lnTo>
                    <a:pt x="184" y="92"/>
                  </a:lnTo>
                  <a:lnTo>
                    <a:pt x="184" y="92"/>
                  </a:lnTo>
                  <a:lnTo>
                    <a:pt x="182" y="92"/>
                  </a:lnTo>
                  <a:lnTo>
                    <a:pt x="182" y="92"/>
                  </a:lnTo>
                  <a:lnTo>
                    <a:pt x="182" y="94"/>
                  </a:lnTo>
                  <a:lnTo>
                    <a:pt x="182" y="94"/>
                  </a:lnTo>
                  <a:lnTo>
                    <a:pt x="182" y="94"/>
                  </a:lnTo>
                  <a:lnTo>
                    <a:pt x="182" y="94"/>
                  </a:lnTo>
                  <a:lnTo>
                    <a:pt x="182" y="94"/>
                  </a:lnTo>
                  <a:lnTo>
                    <a:pt x="182" y="94"/>
                  </a:lnTo>
                  <a:lnTo>
                    <a:pt x="182" y="97"/>
                  </a:lnTo>
                  <a:lnTo>
                    <a:pt x="182" y="97"/>
                  </a:lnTo>
                  <a:lnTo>
                    <a:pt x="182" y="97"/>
                  </a:lnTo>
                  <a:lnTo>
                    <a:pt x="182" y="97"/>
                  </a:lnTo>
                  <a:lnTo>
                    <a:pt x="182" y="97"/>
                  </a:lnTo>
                  <a:lnTo>
                    <a:pt x="182" y="97"/>
                  </a:lnTo>
                  <a:lnTo>
                    <a:pt x="182" y="97"/>
                  </a:lnTo>
                  <a:lnTo>
                    <a:pt x="182" y="97"/>
                  </a:lnTo>
                  <a:lnTo>
                    <a:pt x="182" y="97"/>
                  </a:lnTo>
                  <a:lnTo>
                    <a:pt x="182" y="97"/>
                  </a:lnTo>
                  <a:lnTo>
                    <a:pt x="182" y="99"/>
                  </a:lnTo>
                  <a:lnTo>
                    <a:pt x="182" y="99"/>
                  </a:lnTo>
                  <a:lnTo>
                    <a:pt x="184" y="99"/>
                  </a:lnTo>
                  <a:lnTo>
                    <a:pt x="184" y="99"/>
                  </a:lnTo>
                  <a:lnTo>
                    <a:pt x="184" y="99"/>
                  </a:lnTo>
                  <a:lnTo>
                    <a:pt x="184" y="99"/>
                  </a:lnTo>
                  <a:lnTo>
                    <a:pt x="182" y="101"/>
                  </a:lnTo>
                  <a:lnTo>
                    <a:pt x="182" y="101"/>
                  </a:lnTo>
                  <a:lnTo>
                    <a:pt x="182" y="101"/>
                  </a:lnTo>
                  <a:lnTo>
                    <a:pt x="182" y="101"/>
                  </a:lnTo>
                  <a:lnTo>
                    <a:pt x="182" y="104"/>
                  </a:lnTo>
                  <a:lnTo>
                    <a:pt x="182" y="104"/>
                  </a:lnTo>
                  <a:lnTo>
                    <a:pt x="184" y="104"/>
                  </a:lnTo>
                  <a:lnTo>
                    <a:pt x="184" y="104"/>
                  </a:lnTo>
                  <a:lnTo>
                    <a:pt x="184" y="106"/>
                  </a:lnTo>
                  <a:lnTo>
                    <a:pt x="184" y="106"/>
                  </a:lnTo>
                  <a:lnTo>
                    <a:pt x="184" y="106"/>
                  </a:lnTo>
                  <a:lnTo>
                    <a:pt x="184" y="106"/>
                  </a:lnTo>
                  <a:lnTo>
                    <a:pt x="184" y="108"/>
                  </a:lnTo>
                  <a:lnTo>
                    <a:pt x="184" y="108"/>
                  </a:lnTo>
                  <a:lnTo>
                    <a:pt x="184" y="108"/>
                  </a:lnTo>
                  <a:lnTo>
                    <a:pt x="184" y="108"/>
                  </a:lnTo>
                  <a:lnTo>
                    <a:pt x="184" y="108"/>
                  </a:lnTo>
                  <a:lnTo>
                    <a:pt x="184" y="108"/>
                  </a:lnTo>
                  <a:lnTo>
                    <a:pt x="184" y="111"/>
                  </a:lnTo>
                  <a:lnTo>
                    <a:pt x="184" y="111"/>
                  </a:lnTo>
                  <a:lnTo>
                    <a:pt x="184" y="111"/>
                  </a:lnTo>
                  <a:lnTo>
                    <a:pt x="184" y="111"/>
                  </a:lnTo>
                  <a:lnTo>
                    <a:pt x="184" y="111"/>
                  </a:lnTo>
                  <a:lnTo>
                    <a:pt x="184" y="111"/>
                  </a:lnTo>
                  <a:lnTo>
                    <a:pt x="184" y="113"/>
                  </a:lnTo>
                  <a:lnTo>
                    <a:pt x="184" y="113"/>
                  </a:lnTo>
                  <a:lnTo>
                    <a:pt x="184" y="113"/>
                  </a:lnTo>
                  <a:lnTo>
                    <a:pt x="184" y="113"/>
                  </a:lnTo>
                  <a:lnTo>
                    <a:pt x="182" y="113"/>
                  </a:lnTo>
                  <a:lnTo>
                    <a:pt x="182" y="113"/>
                  </a:lnTo>
                  <a:lnTo>
                    <a:pt x="182" y="113"/>
                  </a:lnTo>
                  <a:lnTo>
                    <a:pt x="182" y="113"/>
                  </a:lnTo>
                  <a:lnTo>
                    <a:pt x="182" y="113"/>
                  </a:lnTo>
                  <a:lnTo>
                    <a:pt x="182" y="113"/>
                  </a:lnTo>
                  <a:lnTo>
                    <a:pt x="180" y="113"/>
                  </a:lnTo>
                  <a:lnTo>
                    <a:pt x="180" y="113"/>
                  </a:lnTo>
                  <a:lnTo>
                    <a:pt x="180" y="113"/>
                  </a:lnTo>
                  <a:lnTo>
                    <a:pt x="180" y="113"/>
                  </a:lnTo>
                  <a:lnTo>
                    <a:pt x="180" y="115"/>
                  </a:lnTo>
                  <a:lnTo>
                    <a:pt x="180" y="115"/>
                  </a:lnTo>
                  <a:lnTo>
                    <a:pt x="180" y="115"/>
                  </a:lnTo>
                  <a:lnTo>
                    <a:pt x="180" y="115"/>
                  </a:lnTo>
                  <a:lnTo>
                    <a:pt x="180" y="118"/>
                  </a:lnTo>
                  <a:lnTo>
                    <a:pt x="180" y="118"/>
                  </a:lnTo>
                  <a:lnTo>
                    <a:pt x="180" y="118"/>
                  </a:lnTo>
                  <a:lnTo>
                    <a:pt x="180" y="118"/>
                  </a:lnTo>
                  <a:lnTo>
                    <a:pt x="180" y="118"/>
                  </a:lnTo>
                  <a:lnTo>
                    <a:pt x="180" y="118"/>
                  </a:lnTo>
                  <a:lnTo>
                    <a:pt x="182" y="120"/>
                  </a:lnTo>
                  <a:lnTo>
                    <a:pt x="182" y="120"/>
                  </a:lnTo>
                  <a:lnTo>
                    <a:pt x="182" y="120"/>
                  </a:lnTo>
                  <a:lnTo>
                    <a:pt x="182" y="120"/>
                  </a:lnTo>
                  <a:lnTo>
                    <a:pt x="182" y="120"/>
                  </a:lnTo>
                  <a:lnTo>
                    <a:pt x="182" y="120"/>
                  </a:lnTo>
                  <a:lnTo>
                    <a:pt x="180" y="120"/>
                  </a:lnTo>
                  <a:lnTo>
                    <a:pt x="180" y="120"/>
                  </a:lnTo>
                  <a:lnTo>
                    <a:pt x="180" y="120"/>
                  </a:lnTo>
                  <a:lnTo>
                    <a:pt x="180" y="120"/>
                  </a:lnTo>
                  <a:lnTo>
                    <a:pt x="180" y="120"/>
                  </a:lnTo>
                  <a:lnTo>
                    <a:pt x="180" y="120"/>
                  </a:lnTo>
                  <a:lnTo>
                    <a:pt x="180" y="123"/>
                  </a:lnTo>
                  <a:lnTo>
                    <a:pt x="180" y="123"/>
                  </a:lnTo>
                  <a:lnTo>
                    <a:pt x="177" y="123"/>
                  </a:lnTo>
                  <a:lnTo>
                    <a:pt x="177" y="123"/>
                  </a:lnTo>
                  <a:lnTo>
                    <a:pt x="177" y="123"/>
                  </a:lnTo>
                  <a:lnTo>
                    <a:pt x="177" y="123"/>
                  </a:lnTo>
                  <a:lnTo>
                    <a:pt x="177" y="123"/>
                  </a:lnTo>
                  <a:lnTo>
                    <a:pt x="177" y="123"/>
                  </a:lnTo>
                  <a:lnTo>
                    <a:pt x="177" y="125"/>
                  </a:lnTo>
                  <a:lnTo>
                    <a:pt x="177" y="125"/>
                  </a:lnTo>
                  <a:lnTo>
                    <a:pt x="177" y="125"/>
                  </a:lnTo>
                  <a:lnTo>
                    <a:pt x="177" y="125"/>
                  </a:lnTo>
                  <a:lnTo>
                    <a:pt x="177" y="125"/>
                  </a:lnTo>
                  <a:lnTo>
                    <a:pt x="177" y="125"/>
                  </a:lnTo>
                  <a:lnTo>
                    <a:pt x="180" y="125"/>
                  </a:lnTo>
                  <a:lnTo>
                    <a:pt x="180" y="125"/>
                  </a:lnTo>
                  <a:lnTo>
                    <a:pt x="180" y="125"/>
                  </a:lnTo>
                  <a:lnTo>
                    <a:pt x="180" y="125"/>
                  </a:lnTo>
                  <a:lnTo>
                    <a:pt x="180" y="127"/>
                  </a:lnTo>
                  <a:lnTo>
                    <a:pt x="180" y="127"/>
                  </a:lnTo>
                  <a:lnTo>
                    <a:pt x="180" y="127"/>
                  </a:lnTo>
                  <a:lnTo>
                    <a:pt x="180" y="127"/>
                  </a:lnTo>
                  <a:lnTo>
                    <a:pt x="180" y="127"/>
                  </a:lnTo>
                  <a:lnTo>
                    <a:pt x="180" y="127"/>
                  </a:lnTo>
                  <a:lnTo>
                    <a:pt x="180" y="130"/>
                  </a:lnTo>
                  <a:lnTo>
                    <a:pt x="180" y="130"/>
                  </a:lnTo>
                  <a:lnTo>
                    <a:pt x="182" y="132"/>
                  </a:lnTo>
                  <a:lnTo>
                    <a:pt x="182" y="132"/>
                  </a:lnTo>
                  <a:lnTo>
                    <a:pt x="182" y="132"/>
                  </a:lnTo>
                  <a:lnTo>
                    <a:pt x="182" y="132"/>
                  </a:lnTo>
                  <a:lnTo>
                    <a:pt x="182" y="132"/>
                  </a:lnTo>
                  <a:lnTo>
                    <a:pt x="182" y="132"/>
                  </a:lnTo>
                  <a:lnTo>
                    <a:pt x="180" y="132"/>
                  </a:lnTo>
                  <a:lnTo>
                    <a:pt x="180" y="132"/>
                  </a:lnTo>
                  <a:lnTo>
                    <a:pt x="180" y="132"/>
                  </a:lnTo>
                  <a:lnTo>
                    <a:pt x="180" y="132"/>
                  </a:lnTo>
                  <a:lnTo>
                    <a:pt x="177" y="132"/>
                  </a:lnTo>
                  <a:lnTo>
                    <a:pt x="177" y="132"/>
                  </a:lnTo>
                  <a:lnTo>
                    <a:pt x="177" y="132"/>
                  </a:lnTo>
                  <a:lnTo>
                    <a:pt x="177" y="132"/>
                  </a:lnTo>
                  <a:lnTo>
                    <a:pt x="175" y="132"/>
                  </a:lnTo>
                  <a:lnTo>
                    <a:pt x="175" y="132"/>
                  </a:lnTo>
                  <a:lnTo>
                    <a:pt x="175" y="134"/>
                  </a:lnTo>
                  <a:lnTo>
                    <a:pt x="175" y="134"/>
                  </a:lnTo>
                  <a:lnTo>
                    <a:pt x="175" y="134"/>
                  </a:lnTo>
                  <a:lnTo>
                    <a:pt x="175" y="134"/>
                  </a:lnTo>
                  <a:lnTo>
                    <a:pt x="175" y="137"/>
                  </a:lnTo>
                  <a:lnTo>
                    <a:pt x="175" y="137"/>
                  </a:lnTo>
                  <a:lnTo>
                    <a:pt x="175" y="137"/>
                  </a:lnTo>
                  <a:lnTo>
                    <a:pt x="175" y="137"/>
                  </a:lnTo>
                  <a:lnTo>
                    <a:pt x="175" y="137"/>
                  </a:lnTo>
                  <a:lnTo>
                    <a:pt x="175" y="137"/>
                  </a:lnTo>
                  <a:lnTo>
                    <a:pt x="177" y="139"/>
                  </a:lnTo>
                  <a:lnTo>
                    <a:pt x="177" y="139"/>
                  </a:lnTo>
                  <a:lnTo>
                    <a:pt x="180" y="139"/>
                  </a:lnTo>
                  <a:lnTo>
                    <a:pt x="180" y="139"/>
                  </a:lnTo>
                  <a:lnTo>
                    <a:pt x="180" y="139"/>
                  </a:lnTo>
                  <a:lnTo>
                    <a:pt x="180" y="139"/>
                  </a:lnTo>
                  <a:lnTo>
                    <a:pt x="180" y="139"/>
                  </a:lnTo>
                  <a:lnTo>
                    <a:pt x="180" y="139"/>
                  </a:lnTo>
                  <a:lnTo>
                    <a:pt x="180" y="139"/>
                  </a:lnTo>
                  <a:lnTo>
                    <a:pt x="180" y="139"/>
                  </a:lnTo>
                  <a:lnTo>
                    <a:pt x="182" y="139"/>
                  </a:lnTo>
                  <a:lnTo>
                    <a:pt x="182" y="139"/>
                  </a:lnTo>
                  <a:lnTo>
                    <a:pt x="182" y="141"/>
                  </a:lnTo>
                  <a:lnTo>
                    <a:pt x="182" y="141"/>
                  </a:lnTo>
                  <a:lnTo>
                    <a:pt x="182" y="141"/>
                  </a:lnTo>
                  <a:lnTo>
                    <a:pt x="182" y="141"/>
                  </a:lnTo>
                  <a:lnTo>
                    <a:pt x="182" y="141"/>
                  </a:lnTo>
                  <a:lnTo>
                    <a:pt x="182" y="141"/>
                  </a:lnTo>
                  <a:lnTo>
                    <a:pt x="180" y="141"/>
                  </a:lnTo>
                  <a:lnTo>
                    <a:pt x="180" y="141"/>
                  </a:lnTo>
                  <a:lnTo>
                    <a:pt x="180" y="144"/>
                  </a:lnTo>
                  <a:lnTo>
                    <a:pt x="180" y="144"/>
                  </a:lnTo>
                  <a:lnTo>
                    <a:pt x="180" y="144"/>
                  </a:lnTo>
                  <a:lnTo>
                    <a:pt x="180" y="144"/>
                  </a:lnTo>
                  <a:lnTo>
                    <a:pt x="180" y="144"/>
                  </a:lnTo>
                  <a:lnTo>
                    <a:pt x="180" y="144"/>
                  </a:lnTo>
                  <a:lnTo>
                    <a:pt x="177" y="144"/>
                  </a:lnTo>
                  <a:lnTo>
                    <a:pt x="177" y="144"/>
                  </a:lnTo>
                  <a:lnTo>
                    <a:pt x="177" y="144"/>
                  </a:lnTo>
                  <a:lnTo>
                    <a:pt x="177" y="144"/>
                  </a:lnTo>
                  <a:lnTo>
                    <a:pt x="177" y="144"/>
                  </a:lnTo>
                  <a:lnTo>
                    <a:pt x="177" y="144"/>
                  </a:lnTo>
                  <a:lnTo>
                    <a:pt x="177" y="146"/>
                  </a:lnTo>
                  <a:lnTo>
                    <a:pt x="177" y="146"/>
                  </a:lnTo>
                  <a:lnTo>
                    <a:pt x="177" y="146"/>
                  </a:lnTo>
                  <a:lnTo>
                    <a:pt x="177" y="146"/>
                  </a:lnTo>
                  <a:lnTo>
                    <a:pt x="177" y="148"/>
                  </a:lnTo>
                  <a:lnTo>
                    <a:pt x="177" y="148"/>
                  </a:lnTo>
                  <a:lnTo>
                    <a:pt x="177" y="148"/>
                  </a:lnTo>
                  <a:lnTo>
                    <a:pt x="177" y="148"/>
                  </a:lnTo>
                  <a:lnTo>
                    <a:pt x="177" y="148"/>
                  </a:lnTo>
                  <a:lnTo>
                    <a:pt x="177" y="148"/>
                  </a:lnTo>
                  <a:lnTo>
                    <a:pt x="175" y="151"/>
                  </a:lnTo>
                  <a:lnTo>
                    <a:pt x="175" y="151"/>
                  </a:lnTo>
                  <a:lnTo>
                    <a:pt x="175" y="151"/>
                  </a:lnTo>
                  <a:lnTo>
                    <a:pt x="175" y="151"/>
                  </a:lnTo>
                  <a:lnTo>
                    <a:pt x="175" y="153"/>
                  </a:lnTo>
                  <a:lnTo>
                    <a:pt x="175" y="153"/>
                  </a:lnTo>
                  <a:lnTo>
                    <a:pt x="175" y="153"/>
                  </a:lnTo>
                  <a:lnTo>
                    <a:pt x="175" y="153"/>
                  </a:lnTo>
                  <a:lnTo>
                    <a:pt x="175" y="153"/>
                  </a:lnTo>
                  <a:lnTo>
                    <a:pt x="175" y="153"/>
                  </a:lnTo>
                  <a:lnTo>
                    <a:pt x="175" y="156"/>
                  </a:lnTo>
                  <a:lnTo>
                    <a:pt x="175" y="156"/>
                  </a:lnTo>
                  <a:lnTo>
                    <a:pt x="175" y="156"/>
                  </a:lnTo>
                  <a:lnTo>
                    <a:pt x="175" y="156"/>
                  </a:lnTo>
                  <a:lnTo>
                    <a:pt x="177" y="156"/>
                  </a:lnTo>
                  <a:lnTo>
                    <a:pt x="177" y="156"/>
                  </a:lnTo>
                  <a:lnTo>
                    <a:pt x="177" y="156"/>
                  </a:lnTo>
                  <a:lnTo>
                    <a:pt x="177" y="156"/>
                  </a:lnTo>
                  <a:lnTo>
                    <a:pt x="180" y="153"/>
                  </a:lnTo>
                  <a:lnTo>
                    <a:pt x="180" y="153"/>
                  </a:lnTo>
                  <a:lnTo>
                    <a:pt x="180" y="153"/>
                  </a:lnTo>
                  <a:lnTo>
                    <a:pt x="180" y="153"/>
                  </a:lnTo>
                  <a:lnTo>
                    <a:pt x="180" y="156"/>
                  </a:lnTo>
                  <a:lnTo>
                    <a:pt x="180" y="156"/>
                  </a:lnTo>
                  <a:lnTo>
                    <a:pt x="182" y="156"/>
                  </a:lnTo>
                  <a:lnTo>
                    <a:pt x="182" y="156"/>
                  </a:lnTo>
                  <a:lnTo>
                    <a:pt x="182" y="156"/>
                  </a:lnTo>
                  <a:lnTo>
                    <a:pt x="182" y="156"/>
                  </a:lnTo>
                  <a:lnTo>
                    <a:pt x="182" y="158"/>
                  </a:lnTo>
                  <a:lnTo>
                    <a:pt x="182" y="158"/>
                  </a:lnTo>
                  <a:lnTo>
                    <a:pt x="182" y="158"/>
                  </a:lnTo>
                  <a:lnTo>
                    <a:pt x="182" y="158"/>
                  </a:lnTo>
                  <a:lnTo>
                    <a:pt x="182" y="160"/>
                  </a:lnTo>
                  <a:lnTo>
                    <a:pt x="182" y="160"/>
                  </a:lnTo>
                  <a:lnTo>
                    <a:pt x="182" y="160"/>
                  </a:lnTo>
                  <a:lnTo>
                    <a:pt x="182" y="160"/>
                  </a:lnTo>
                  <a:lnTo>
                    <a:pt x="182" y="160"/>
                  </a:lnTo>
                  <a:lnTo>
                    <a:pt x="182" y="160"/>
                  </a:lnTo>
                  <a:lnTo>
                    <a:pt x="182" y="163"/>
                  </a:lnTo>
                  <a:lnTo>
                    <a:pt x="182" y="163"/>
                  </a:lnTo>
                  <a:lnTo>
                    <a:pt x="184" y="163"/>
                  </a:lnTo>
                  <a:lnTo>
                    <a:pt x="184" y="163"/>
                  </a:lnTo>
                  <a:lnTo>
                    <a:pt x="187" y="163"/>
                  </a:lnTo>
                  <a:lnTo>
                    <a:pt x="187" y="163"/>
                  </a:lnTo>
                  <a:lnTo>
                    <a:pt x="187" y="163"/>
                  </a:lnTo>
                  <a:lnTo>
                    <a:pt x="187" y="163"/>
                  </a:lnTo>
                  <a:lnTo>
                    <a:pt x="189" y="163"/>
                  </a:lnTo>
                  <a:lnTo>
                    <a:pt x="189" y="163"/>
                  </a:lnTo>
                  <a:lnTo>
                    <a:pt x="189" y="163"/>
                  </a:lnTo>
                  <a:lnTo>
                    <a:pt x="189" y="163"/>
                  </a:lnTo>
                  <a:lnTo>
                    <a:pt x="189" y="165"/>
                  </a:lnTo>
                  <a:lnTo>
                    <a:pt x="189" y="165"/>
                  </a:lnTo>
                  <a:lnTo>
                    <a:pt x="189" y="165"/>
                  </a:lnTo>
                  <a:lnTo>
                    <a:pt x="189" y="165"/>
                  </a:lnTo>
                  <a:lnTo>
                    <a:pt x="189" y="165"/>
                  </a:lnTo>
                  <a:lnTo>
                    <a:pt x="189" y="165"/>
                  </a:lnTo>
                  <a:lnTo>
                    <a:pt x="189" y="165"/>
                  </a:lnTo>
                  <a:lnTo>
                    <a:pt x="189" y="165"/>
                  </a:lnTo>
                  <a:lnTo>
                    <a:pt x="187" y="167"/>
                  </a:lnTo>
                  <a:lnTo>
                    <a:pt x="187" y="167"/>
                  </a:lnTo>
                  <a:lnTo>
                    <a:pt x="184" y="167"/>
                  </a:lnTo>
                  <a:lnTo>
                    <a:pt x="184" y="167"/>
                  </a:lnTo>
                  <a:lnTo>
                    <a:pt x="184" y="167"/>
                  </a:lnTo>
                  <a:lnTo>
                    <a:pt x="184" y="167"/>
                  </a:lnTo>
                  <a:lnTo>
                    <a:pt x="184" y="170"/>
                  </a:lnTo>
                  <a:lnTo>
                    <a:pt x="184" y="170"/>
                  </a:lnTo>
                  <a:lnTo>
                    <a:pt x="187" y="172"/>
                  </a:lnTo>
                  <a:lnTo>
                    <a:pt x="187" y="172"/>
                  </a:lnTo>
                  <a:lnTo>
                    <a:pt x="135" y="172"/>
                  </a:lnTo>
                  <a:lnTo>
                    <a:pt x="135" y="172"/>
                  </a:lnTo>
                  <a:lnTo>
                    <a:pt x="135" y="174"/>
                  </a:lnTo>
                  <a:lnTo>
                    <a:pt x="135" y="174"/>
                  </a:lnTo>
                  <a:lnTo>
                    <a:pt x="123" y="174"/>
                  </a:lnTo>
                  <a:lnTo>
                    <a:pt x="123" y="174"/>
                  </a:lnTo>
                  <a:lnTo>
                    <a:pt x="118" y="174"/>
                  </a:lnTo>
                  <a:lnTo>
                    <a:pt x="118" y="174"/>
                  </a:lnTo>
                  <a:lnTo>
                    <a:pt x="92" y="174"/>
                  </a:lnTo>
                  <a:lnTo>
                    <a:pt x="92" y="174"/>
                  </a:lnTo>
                  <a:lnTo>
                    <a:pt x="87" y="174"/>
                  </a:lnTo>
                  <a:lnTo>
                    <a:pt x="87" y="174"/>
                  </a:lnTo>
                  <a:lnTo>
                    <a:pt x="69" y="174"/>
                  </a:lnTo>
                  <a:lnTo>
                    <a:pt x="69" y="174"/>
                  </a:lnTo>
                  <a:lnTo>
                    <a:pt x="61" y="174"/>
                  </a:lnTo>
                  <a:lnTo>
                    <a:pt x="61" y="174"/>
                  </a:lnTo>
                  <a:lnTo>
                    <a:pt x="57" y="174"/>
                  </a:lnTo>
                  <a:lnTo>
                    <a:pt x="57" y="174"/>
                  </a:lnTo>
                  <a:lnTo>
                    <a:pt x="50" y="174"/>
                  </a:lnTo>
                  <a:lnTo>
                    <a:pt x="50" y="174"/>
                  </a:lnTo>
                  <a:lnTo>
                    <a:pt x="31" y="174"/>
                  </a:lnTo>
                  <a:lnTo>
                    <a:pt x="31" y="174"/>
                  </a:lnTo>
                  <a:lnTo>
                    <a:pt x="31" y="174"/>
                  </a:lnTo>
                  <a:lnTo>
                    <a:pt x="31" y="174"/>
                  </a:lnTo>
                  <a:lnTo>
                    <a:pt x="28" y="174"/>
                  </a:lnTo>
                  <a:lnTo>
                    <a:pt x="28" y="174"/>
                  </a:lnTo>
                  <a:lnTo>
                    <a:pt x="12" y="174"/>
                  </a:lnTo>
                  <a:lnTo>
                    <a:pt x="12" y="174"/>
                  </a:lnTo>
                  <a:lnTo>
                    <a:pt x="12" y="160"/>
                  </a:lnTo>
                  <a:lnTo>
                    <a:pt x="12" y="160"/>
                  </a:lnTo>
                  <a:lnTo>
                    <a:pt x="0" y="160"/>
                  </a:lnTo>
                  <a:lnTo>
                    <a:pt x="0" y="160"/>
                  </a:lnTo>
                  <a:lnTo>
                    <a:pt x="0" y="148"/>
                  </a:lnTo>
                  <a:lnTo>
                    <a:pt x="0" y="148"/>
                  </a:lnTo>
                  <a:lnTo>
                    <a:pt x="24" y="148"/>
                  </a:lnTo>
                  <a:lnTo>
                    <a:pt x="24" y="148"/>
                  </a:lnTo>
                  <a:lnTo>
                    <a:pt x="24" y="144"/>
                  </a:lnTo>
                  <a:lnTo>
                    <a:pt x="24" y="144"/>
                  </a:lnTo>
                  <a:lnTo>
                    <a:pt x="31" y="144"/>
                  </a:lnTo>
                  <a:lnTo>
                    <a:pt x="31" y="144"/>
                  </a:lnTo>
                  <a:lnTo>
                    <a:pt x="31" y="132"/>
                  </a:lnTo>
                  <a:lnTo>
                    <a:pt x="31" y="132"/>
                  </a:lnTo>
                  <a:lnTo>
                    <a:pt x="31" y="132"/>
                  </a:lnTo>
                  <a:lnTo>
                    <a:pt x="31" y="132"/>
                  </a:lnTo>
                  <a:lnTo>
                    <a:pt x="28" y="125"/>
                  </a:lnTo>
                  <a:lnTo>
                    <a:pt x="28" y="125"/>
                  </a:lnTo>
                  <a:lnTo>
                    <a:pt x="31" y="120"/>
                  </a:lnTo>
                  <a:lnTo>
                    <a:pt x="31" y="120"/>
                  </a:lnTo>
                  <a:lnTo>
                    <a:pt x="31" y="113"/>
                  </a:lnTo>
                  <a:lnTo>
                    <a:pt x="31" y="113"/>
                  </a:lnTo>
                  <a:lnTo>
                    <a:pt x="43" y="113"/>
                  </a:lnTo>
                  <a:lnTo>
                    <a:pt x="43" y="113"/>
                  </a:lnTo>
                  <a:lnTo>
                    <a:pt x="47" y="113"/>
                  </a:lnTo>
                  <a:lnTo>
                    <a:pt x="47" y="113"/>
                  </a:lnTo>
                  <a:lnTo>
                    <a:pt x="54" y="113"/>
                  </a:lnTo>
                  <a:lnTo>
                    <a:pt x="54" y="113"/>
                  </a:lnTo>
                  <a:lnTo>
                    <a:pt x="66" y="113"/>
                  </a:lnTo>
                  <a:lnTo>
                    <a:pt x="66" y="113"/>
                  </a:lnTo>
                  <a:lnTo>
                    <a:pt x="66" y="104"/>
                  </a:lnTo>
                  <a:lnTo>
                    <a:pt x="66" y="104"/>
                  </a:lnTo>
                  <a:lnTo>
                    <a:pt x="66" y="97"/>
                  </a:lnTo>
                  <a:lnTo>
                    <a:pt x="66" y="97"/>
                  </a:lnTo>
                  <a:lnTo>
                    <a:pt x="66" y="92"/>
                  </a:lnTo>
                  <a:lnTo>
                    <a:pt x="66" y="92"/>
                  </a:lnTo>
                  <a:lnTo>
                    <a:pt x="66" y="87"/>
                  </a:lnTo>
                  <a:lnTo>
                    <a:pt x="66" y="87"/>
                  </a:lnTo>
                  <a:lnTo>
                    <a:pt x="66" y="85"/>
                  </a:lnTo>
                  <a:lnTo>
                    <a:pt x="66" y="85"/>
                  </a:lnTo>
                  <a:lnTo>
                    <a:pt x="66" y="26"/>
                  </a:lnTo>
                  <a:lnTo>
                    <a:pt x="66" y="26"/>
                  </a:lnTo>
                  <a:lnTo>
                    <a:pt x="64" y="28"/>
                  </a:lnTo>
                  <a:lnTo>
                    <a:pt x="64" y="28"/>
                  </a:lnTo>
                  <a:lnTo>
                    <a:pt x="64" y="0"/>
                  </a:lnTo>
                  <a:lnTo>
                    <a:pt x="64" y="0"/>
                  </a:lnTo>
                  <a:lnTo>
                    <a:pt x="64" y="0"/>
                  </a:lnTo>
                  <a:lnTo>
                    <a:pt x="64" y="0"/>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8" name="Freeform 847"/>
            <p:cNvSpPr>
              <a:spLocks/>
            </p:cNvSpPr>
            <p:nvPr/>
          </p:nvSpPr>
          <p:spPr bwMode="auto">
            <a:xfrm>
              <a:off x="2452" y="1995"/>
              <a:ext cx="766" cy="604"/>
            </a:xfrm>
            <a:custGeom>
              <a:avLst/>
              <a:gdLst/>
              <a:ahLst/>
              <a:cxnLst>
                <a:cxn ang="0">
                  <a:pos x="7" y="69"/>
                </a:cxn>
                <a:cxn ang="0">
                  <a:pos x="38" y="71"/>
                </a:cxn>
                <a:cxn ang="0">
                  <a:pos x="38" y="36"/>
                </a:cxn>
                <a:cxn ang="0">
                  <a:pos x="73" y="36"/>
                </a:cxn>
                <a:cxn ang="0">
                  <a:pos x="85" y="36"/>
                </a:cxn>
                <a:cxn ang="0">
                  <a:pos x="85" y="2"/>
                </a:cxn>
                <a:cxn ang="0">
                  <a:pos x="220" y="0"/>
                </a:cxn>
                <a:cxn ang="0">
                  <a:pos x="220" y="7"/>
                </a:cxn>
                <a:cxn ang="0">
                  <a:pos x="220" y="12"/>
                </a:cxn>
                <a:cxn ang="0">
                  <a:pos x="220" y="52"/>
                </a:cxn>
                <a:cxn ang="0">
                  <a:pos x="329" y="50"/>
                </a:cxn>
                <a:cxn ang="0">
                  <a:pos x="331" y="69"/>
                </a:cxn>
                <a:cxn ang="0">
                  <a:pos x="366" y="69"/>
                </a:cxn>
                <a:cxn ang="0">
                  <a:pos x="366" y="102"/>
                </a:cxn>
                <a:cxn ang="0">
                  <a:pos x="404" y="102"/>
                </a:cxn>
                <a:cxn ang="0">
                  <a:pos x="440" y="102"/>
                </a:cxn>
                <a:cxn ang="0">
                  <a:pos x="440" y="132"/>
                </a:cxn>
                <a:cxn ang="0">
                  <a:pos x="440" y="137"/>
                </a:cxn>
                <a:cxn ang="0">
                  <a:pos x="440" y="137"/>
                </a:cxn>
                <a:cxn ang="0">
                  <a:pos x="440" y="147"/>
                </a:cxn>
                <a:cxn ang="0">
                  <a:pos x="440" y="151"/>
                </a:cxn>
                <a:cxn ang="0">
                  <a:pos x="440" y="177"/>
                </a:cxn>
                <a:cxn ang="0">
                  <a:pos x="440" y="239"/>
                </a:cxn>
                <a:cxn ang="0">
                  <a:pos x="440" y="241"/>
                </a:cxn>
                <a:cxn ang="0">
                  <a:pos x="435" y="241"/>
                </a:cxn>
                <a:cxn ang="0">
                  <a:pos x="404" y="241"/>
                </a:cxn>
                <a:cxn ang="0">
                  <a:pos x="404" y="276"/>
                </a:cxn>
                <a:cxn ang="0">
                  <a:pos x="404" y="288"/>
                </a:cxn>
                <a:cxn ang="0">
                  <a:pos x="404" y="310"/>
                </a:cxn>
                <a:cxn ang="0">
                  <a:pos x="404" y="345"/>
                </a:cxn>
                <a:cxn ang="0">
                  <a:pos x="378" y="345"/>
                </a:cxn>
                <a:cxn ang="0">
                  <a:pos x="373" y="345"/>
                </a:cxn>
                <a:cxn ang="0">
                  <a:pos x="326" y="347"/>
                </a:cxn>
                <a:cxn ang="0">
                  <a:pos x="258" y="345"/>
                </a:cxn>
                <a:cxn ang="0">
                  <a:pos x="258" y="333"/>
                </a:cxn>
                <a:cxn ang="0">
                  <a:pos x="258" y="312"/>
                </a:cxn>
                <a:cxn ang="0">
                  <a:pos x="220" y="312"/>
                </a:cxn>
                <a:cxn ang="0">
                  <a:pos x="220" y="288"/>
                </a:cxn>
                <a:cxn ang="0">
                  <a:pos x="220" y="281"/>
                </a:cxn>
                <a:cxn ang="0">
                  <a:pos x="220" y="276"/>
                </a:cxn>
                <a:cxn ang="0">
                  <a:pos x="151" y="276"/>
                </a:cxn>
                <a:cxn ang="0">
                  <a:pos x="147" y="276"/>
                </a:cxn>
                <a:cxn ang="0">
                  <a:pos x="128" y="276"/>
                </a:cxn>
                <a:cxn ang="0">
                  <a:pos x="121" y="276"/>
                </a:cxn>
                <a:cxn ang="0">
                  <a:pos x="109" y="276"/>
                </a:cxn>
                <a:cxn ang="0">
                  <a:pos x="109" y="243"/>
                </a:cxn>
                <a:cxn ang="0">
                  <a:pos x="73" y="241"/>
                </a:cxn>
                <a:cxn ang="0">
                  <a:pos x="38" y="241"/>
                </a:cxn>
                <a:cxn ang="0">
                  <a:pos x="38" y="182"/>
                </a:cxn>
                <a:cxn ang="0">
                  <a:pos x="38" y="170"/>
                </a:cxn>
                <a:cxn ang="0">
                  <a:pos x="3" y="170"/>
                </a:cxn>
                <a:cxn ang="0">
                  <a:pos x="3" y="158"/>
                </a:cxn>
                <a:cxn ang="0">
                  <a:pos x="3" y="137"/>
                </a:cxn>
                <a:cxn ang="0">
                  <a:pos x="0" y="137"/>
                </a:cxn>
                <a:cxn ang="0">
                  <a:pos x="0" y="80"/>
                </a:cxn>
                <a:cxn ang="0">
                  <a:pos x="0" y="71"/>
                </a:cxn>
                <a:cxn ang="0">
                  <a:pos x="0" y="71"/>
                </a:cxn>
              </a:cxnLst>
              <a:rect l="0" t="0" r="r" b="b"/>
              <a:pathLst>
                <a:path w="440" h="347">
                  <a:moveTo>
                    <a:pt x="0" y="71"/>
                  </a:moveTo>
                  <a:lnTo>
                    <a:pt x="7" y="69"/>
                  </a:lnTo>
                  <a:lnTo>
                    <a:pt x="7" y="69"/>
                  </a:lnTo>
                  <a:lnTo>
                    <a:pt x="38" y="71"/>
                  </a:lnTo>
                  <a:lnTo>
                    <a:pt x="38" y="71"/>
                  </a:lnTo>
                  <a:lnTo>
                    <a:pt x="38" y="36"/>
                  </a:lnTo>
                  <a:lnTo>
                    <a:pt x="38" y="36"/>
                  </a:lnTo>
                  <a:lnTo>
                    <a:pt x="73" y="36"/>
                  </a:lnTo>
                  <a:lnTo>
                    <a:pt x="73" y="36"/>
                  </a:lnTo>
                  <a:lnTo>
                    <a:pt x="85" y="36"/>
                  </a:lnTo>
                  <a:lnTo>
                    <a:pt x="85" y="36"/>
                  </a:lnTo>
                  <a:lnTo>
                    <a:pt x="85" y="2"/>
                  </a:lnTo>
                  <a:lnTo>
                    <a:pt x="85" y="2"/>
                  </a:lnTo>
                  <a:lnTo>
                    <a:pt x="220" y="0"/>
                  </a:lnTo>
                  <a:lnTo>
                    <a:pt x="220" y="0"/>
                  </a:lnTo>
                  <a:lnTo>
                    <a:pt x="220" y="7"/>
                  </a:lnTo>
                  <a:lnTo>
                    <a:pt x="220" y="7"/>
                  </a:lnTo>
                  <a:lnTo>
                    <a:pt x="220" y="12"/>
                  </a:lnTo>
                  <a:lnTo>
                    <a:pt x="220" y="12"/>
                  </a:lnTo>
                  <a:lnTo>
                    <a:pt x="220" y="52"/>
                  </a:lnTo>
                  <a:lnTo>
                    <a:pt x="220" y="52"/>
                  </a:lnTo>
                  <a:lnTo>
                    <a:pt x="329" y="50"/>
                  </a:lnTo>
                  <a:lnTo>
                    <a:pt x="329" y="50"/>
                  </a:lnTo>
                  <a:lnTo>
                    <a:pt x="331" y="69"/>
                  </a:lnTo>
                  <a:lnTo>
                    <a:pt x="331" y="69"/>
                  </a:lnTo>
                  <a:lnTo>
                    <a:pt x="366" y="69"/>
                  </a:lnTo>
                  <a:lnTo>
                    <a:pt x="366" y="69"/>
                  </a:lnTo>
                  <a:lnTo>
                    <a:pt x="366" y="102"/>
                  </a:lnTo>
                  <a:lnTo>
                    <a:pt x="366" y="102"/>
                  </a:lnTo>
                  <a:lnTo>
                    <a:pt x="404" y="102"/>
                  </a:lnTo>
                  <a:lnTo>
                    <a:pt x="404" y="102"/>
                  </a:lnTo>
                  <a:lnTo>
                    <a:pt x="440" y="102"/>
                  </a:lnTo>
                  <a:lnTo>
                    <a:pt x="440" y="102"/>
                  </a:lnTo>
                  <a:lnTo>
                    <a:pt x="440" y="132"/>
                  </a:lnTo>
                  <a:lnTo>
                    <a:pt x="440" y="132"/>
                  </a:lnTo>
                  <a:lnTo>
                    <a:pt x="440" y="137"/>
                  </a:lnTo>
                  <a:lnTo>
                    <a:pt x="440" y="137"/>
                  </a:lnTo>
                  <a:lnTo>
                    <a:pt x="440" y="137"/>
                  </a:lnTo>
                  <a:lnTo>
                    <a:pt x="440" y="137"/>
                  </a:lnTo>
                  <a:lnTo>
                    <a:pt x="440" y="147"/>
                  </a:lnTo>
                  <a:lnTo>
                    <a:pt x="440" y="147"/>
                  </a:lnTo>
                  <a:lnTo>
                    <a:pt x="440" y="151"/>
                  </a:lnTo>
                  <a:lnTo>
                    <a:pt x="440" y="151"/>
                  </a:lnTo>
                  <a:lnTo>
                    <a:pt x="440" y="177"/>
                  </a:lnTo>
                  <a:lnTo>
                    <a:pt x="440" y="177"/>
                  </a:lnTo>
                  <a:lnTo>
                    <a:pt x="440" y="239"/>
                  </a:lnTo>
                  <a:lnTo>
                    <a:pt x="440" y="239"/>
                  </a:lnTo>
                  <a:lnTo>
                    <a:pt x="440" y="241"/>
                  </a:lnTo>
                  <a:lnTo>
                    <a:pt x="440" y="241"/>
                  </a:lnTo>
                  <a:lnTo>
                    <a:pt x="435" y="241"/>
                  </a:lnTo>
                  <a:lnTo>
                    <a:pt x="435" y="241"/>
                  </a:lnTo>
                  <a:lnTo>
                    <a:pt x="404" y="241"/>
                  </a:lnTo>
                  <a:lnTo>
                    <a:pt x="404" y="241"/>
                  </a:lnTo>
                  <a:lnTo>
                    <a:pt x="404" y="276"/>
                  </a:lnTo>
                  <a:lnTo>
                    <a:pt x="404" y="276"/>
                  </a:lnTo>
                  <a:lnTo>
                    <a:pt x="404" y="288"/>
                  </a:lnTo>
                  <a:lnTo>
                    <a:pt x="404" y="288"/>
                  </a:lnTo>
                  <a:lnTo>
                    <a:pt x="404" y="310"/>
                  </a:lnTo>
                  <a:lnTo>
                    <a:pt x="404" y="310"/>
                  </a:lnTo>
                  <a:lnTo>
                    <a:pt x="404" y="345"/>
                  </a:lnTo>
                  <a:lnTo>
                    <a:pt x="404" y="345"/>
                  </a:lnTo>
                  <a:lnTo>
                    <a:pt x="378" y="345"/>
                  </a:lnTo>
                  <a:lnTo>
                    <a:pt x="378" y="345"/>
                  </a:lnTo>
                  <a:lnTo>
                    <a:pt x="373" y="345"/>
                  </a:lnTo>
                  <a:lnTo>
                    <a:pt x="373" y="345"/>
                  </a:lnTo>
                  <a:lnTo>
                    <a:pt x="326" y="347"/>
                  </a:lnTo>
                  <a:lnTo>
                    <a:pt x="326" y="347"/>
                  </a:lnTo>
                  <a:lnTo>
                    <a:pt x="258" y="345"/>
                  </a:lnTo>
                  <a:lnTo>
                    <a:pt x="258" y="345"/>
                  </a:lnTo>
                  <a:lnTo>
                    <a:pt x="258" y="333"/>
                  </a:lnTo>
                  <a:lnTo>
                    <a:pt x="258" y="333"/>
                  </a:lnTo>
                  <a:lnTo>
                    <a:pt x="258" y="312"/>
                  </a:lnTo>
                  <a:lnTo>
                    <a:pt x="258" y="312"/>
                  </a:lnTo>
                  <a:lnTo>
                    <a:pt x="220" y="312"/>
                  </a:lnTo>
                  <a:lnTo>
                    <a:pt x="220" y="312"/>
                  </a:lnTo>
                  <a:lnTo>
                    <a:pt x="220" y="288"/>
                  </a:lnTo>
                  <a:lnTo>
                    <a:pt x="220" y="288"/>
                  </a:lnTo>
                  <a:lnTo>
                    <a:pt x="220" y="281"/>
                  </a:lnTo>
                  <a:lnTo>
                    <a:pt x="220" y="281"/>
                  </a:lnTo>
                  <a:lnTo>
                    <a:pt x="220" y="276"/>
                  </a:lnTo>
                  <a:lnTo>
                    <a:pt x="220" y="276"/>
                  </a:lnTo>
                  <a:lnTo>
                    <a:pt x="151" y="276"/>
                  </a:lnTo>
                  <a:lnTo>
                    <a:pt x="151" y="276"/>
                  </a:lnTo>
                  <a:lnTo>
                    <a:pt x="147" y="276"/>
                  </a:lnTo>
                  <a:lnTo>
                    <a:pt x="147" y="276"/>
                  </a:lnTo>
                  <a:lnTo>
                    <a:pt x="128" y="276"/>
                  </a:lnTo>
                  <a:lnTo>
                    <a:pt x="128" y="276"/>
                  </a:lnTo>
                  <a:lnTo>
                    <a:pt x="121" y="276"/>
                  </a:lnTo>
                  <a:lnTo>
                    <a:pt x="121" y="276"/>
                  </a:lnTo>
                  <a:lnTo>
                    <a:pt x="109" y="276"/>
                  </a:lnTo>
                  <a:lnTo>
                    <a:pt x="109" y="276"/>
                  </a:lnTo>
                  <a:lnTo>
                    <a:pt x="109" y="243"/>
                  </a:lnTo>
                  <a:lnTo>
                    <a:pt x="109" y="243"/>
                  </a:lnTo>
                  <a:lnTo>
                    <a:pt x="73" y="241"/>
                  </a:lnTo>
                  <a:lnTo>
                    <a:pt x="73" y="241"/>
                  </a:lnTo>
                  <a:lnTo>
                    <a:pt x="38" y="241"/>
                  </a:lnTo>
                  <a:lnTo>
                    <a:pt x="38" y="241"/>
                  </a:lnTo>
                  <a:lnTo>
                    <a:pt x="38" y="182"/>
                  </a:lnTo>
                  <a:lnTo>
                    <a:pt x="38" y="182"/>
                  </a:lnTo>
                  <a:lnTo>
                    <a:pt x="38" y="170"/>
                  </a:lnTo>
                  <a:lnTo>
                    <a:pt x="38" y="170"/>
                  </a:lnTo>
                  <a:lnTo>
                    <a:pt x="3" y="170"/>
                  </a:lnTo>
                  <a:lnTo>
                    <a:pt x="3" y="170"/>
                  </a:lnTo>
                  <a:lnTo>
                    <a:pt x="3" y="158"/>
                  </a:lnTo>
                  <a:lnTo>
                    <a:pt x="3" y="158"/>
                  </a:lnTo>
                  <a:lnTo>
                    <a:pt x="3" y="137"/>
                  </a:lnTo>
                  <a:lnTo>
                    <a:pt x="3" y="137"/>
                  </a:lnTo>
                  <a:lnTo>
                    <a:pt x="0" y="137"/>
                  </a:lnTo>
                  <a:lnTo>
                    <a:pt x="0" y="137"/>
                  </a:lnTo>
                  <a:lnTo>
                    <a:pt x="0" y="80"/>
                  </a:lnTo>
                  <a:lnTo>
                    <a:pt x="0" y="80"/>
                  </a:lnTo>
                  <a:lnTo>
                    <a:pt x="0" y="71"/>
                  </a:lnTo>
                  <a:lnTo>
                    <a:pt x="0" y="71"/>
                  </a:lnTo>
                  <a:lnTo>
                    <a:pt x="0" y="71"/>
                  </a:lnTo>
                  <a:lnTo>
                    <a:pt x="0" y="71"/>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49" name="Freeform 848"/>
            <p:cNvSpPr>
              <a:spLocks/>
            </p:cNvSpPr>
            <p:nvPr/>
          </p:nvSpPr>
          <p:spPr bwMode="auto">
            <a:xfrm>
              <a:off x="3970" y="2077"/>
              <a:ext cx="707" cy="1696"/>
            </a:xfrm>
            <a:custGeom>
              <a:avLst/>
              <a:gdLst/>
              <a:ahLst/>
              <a:cxnLst>
                <a:cxn ang="0">
                  <a:pos x="314" y="66"/>
                </a:cxn>
                <a:cxn ang="0">
                  <a:pos x="326" y="74"/>
                </a:cxn>
                <a:cxn ang="0">
                  <a:pos x="333" y="76"/>
                </a:cxn>
                <a:cxn ang="0">
                  <a:pos x="338" y="66"/>
                </a:cxn>
                <a:cxn ang="0">
                  <a:pos x="345" y="69"/>
                </a:cxn>
                <a:cxn ang="0">
                  <a:pos x="349" y="78"/>
                </a:cxn>
                <a:cxn ang="0">
                  <a:pos x="359" y="85"/>
                </a:cxn>
                <a:cxn ang="0">
                  <a:pos x="364" y="81"/>
                </a:cxn>
                <a:cxn ang="0">
                  <a:pos x="368" y="78"/>
                </a:cxn>
                <a:cxn ang="0">
                  <a:pos x="383" y="83"/>
                </a:cxn>
                <a:cxn ang="0">
                  <a:pos x="383" y="88"/>
                </a:cxn>
                <a:cxn ang="0">
                  <a:pos x="383" y="97"/>
                </a:cxn>
                <a:cxn ang="0">
                  <a:pos x="392" y="102"/>
                </a:cxn>
                <a:cxn ang="0">
                  <a:pos x="406" y="111"/>
                </a:cxn>
                <a:cxn ang="0">
                  <a:pos x="404" y="118"/>
                </a:cxn>
                <a:cxn ang="0">
                  <a:pos x="401" y="123"/>
                </a:cxn>
                <a:cxn ang="0">
                  <a:pos x="401" y="130"/>
                </a:cxn>
                <a:cxn ang="0">
                  <a:pos x="397" y="137"/>
                </a:cxn>
                <a:cxn ang="0">
                  <a:pos x="390" y="142"/>
                </a:cxn>
                <a:cxn ang="0">
                  <a:pos x="383" y="149"/>
                </a:cxn>
                <a:cxn ang="0">
                  <a:pos x="383" y="156"/>
                </a:cxn>
                <a:cxn ang="0">
                  <a:pos x="394" y="163"/>
                </a:cxn>
                <a:cxn ang="0">
                  <a:pos x="394" y="173"/>
                </a:cxn>
                <a:cxn ang="0">
                  <a:pos x="392" y="178"/>
                </a:cxn>
                <a:cxn ang="0">
                  <a:pos x="392" y="185"/>
                </a:cxn>
                <a:cxn ang="0">
                  <a:pos x="387" y="189"/>
                </a:cxn>
                <a:cxn ang="0">
                  <a:pos x="383" y="194"/>
                </a:cxn>
                <a:cxn ang="0">
                  <a:pos x="387" y="196"/>
                </a:cxn>
                <a:cxn ang="0">
                  <a:pos x="385" y="199"/>
                </a:cxn>
                <a:cxn ang="0">
                  <a:pos x="385" y="206"/>
                </a:cxn>
                <a:cxn ang="0">
                  <a:pos x="387" y="211"/>
                </a:cxn>
                <a:cxn ang="0">
                  <a:pos x="383" y="218"/>
                </a:cxn>
                <a:cxn ang="0">
                  <a:pos x="380" y="229"/>
                </a:cxn>
                <a:cxn ang="0">
                  <a:pos x="368" y="234"/>
                </a:cxn>
                <a:cxn ang="0">
                  <a:pos x="373" y="241"/>
                </a:cxn>
                <a:cxn ang="0">
                  <a:pos x="366" y="246"/>
                </a:cxn>
                <a:cxn ang="0">
                  <a:pos x="366" y="255"/>
                </a:cxn>
                <a:cxn ang="0">
                  <a:pos x="366" y="633"/>
                </a:cxn>
                <a:cxn ang="0">
                  <a:pos x="12" y="974"/>
                </a:cxn>
                <a:cxn ang="0">
                  <a:pos x="14" y="879"/>
                </a:cxn>
                <a:cxn ang="0">
                  <a:pos x="7" y="794"/>
                </a:cxn>
                <a:cxn ang="0">
                  <a:pos x="2" y="610"/>
                </a:cxn>
                <a:cxn ang="0">
                  <a:pos x="2" y="508"/>
                </a:cxn>
                <a:cxn ang="0">
                  <a:pos x="2" y="437"/>
                </a:cxn>
                <a:cxn ang="0">
                  <a:pos x="0" y="409"/>
                </a:cxn>
                <a:cxn ang="0">
                  <a:pos x="0" y="298"/>
                </a:cxn>
                <a:cxn ang="0">
                  <a:pos x="2" y="220"/>
                </a:cxn>
                <a:cxn ang="0">
                  <a:pos x="2" y="163"/>
                </a:cxn>
                <a:cxn ang="0">
                  <a:pos x="2" y="123"/>
                </a:cxn>
                <a:cxn ang="0">
                  <a:pos x="0" y="76"/>
                </a:cxn>
                <a:cxn ang="0">
                  <a:pos x="19" y="71"/>
                </a:cxn>
                <a:cxn ang="0">
                  <a:pos x="38" y="52"/>
                </a:cxn>
                <a:cxn ang="0">
                  <a:pos x="45" y="36"/>
                </a:cxn>
                <a:cxn ang="0">
                  <a:pos x="61" y="22"/>
                </a:cxn>
                <a:cxn ang="0">
                  <a:pos x="80" y="7"/>
                </a:cxn>
                <a:cxn ang="0">
                  <a:pos x="203" y="12"/>
                </a:cxn>
                <a:cxn ang="0">
                  <a:pos x="227" y="24"/>
                </a:cxn>
              </a:cxnLst>
              <a:rect l="0" t="0" r="r" b="b"/>
              <a:pathLst>
                <a:path w="406" h="974">
                  <a:moveTo>
                    <a:pt x="309" y="57"/>
                  </a:moveTo>
                  <a:lnTo>
                    <a:pt x="309" y="59"/>
                  </a:lnTo>
                  <a:lnTo>
                    <a:pt x="309" y="59"/>
                  </a:lnTo>
                  <a:lnTo>
                    <a:pt x="309" y="62"/>
                  </a:lnTo>
                  <a:lnTo>
                    <a:pt x="309" y="62"/>
                  </a:lnTo>
                  <a:lnTo>
                    <a:pt x="309" y="62"/>
                  </a:lnTo>
                  <a:lnTo>
                    <a:pt x="309" y="62"/>
                  </a:lnTo>
                  <a:lnTo>
                    <a:pt x="312" y="64"/>
                  </a:lnTo>
                  <a:lnTo>
                    <a:pt x="312" y="64"/>
                  </a:lnTo>
                  <a:lnTo>
                    <a:pt x="314" y="66"/>
                  </a:lnTo>
                  <a:lnTo>
                    <a:pt x="314" y="66"/>
                  </a:lnTo>
                  <a:lnTo>
                    <a:pt x="314" y="69"/>
                  </a:lnTo>
                  <a:lnTo>
                    <a:pt x="314" y="69"/>
                  </a:lnTo>
                  <a:lnTo>
                    <a:pt x="316" y="71"/>
                  </a:lnTo>
                  <a:lnTo>
                    <a:pt x="316" y="71"/>
                  </a:lnTo>
                  <a:lnTo>
                    <a:pt x="319" y="74"/>
                  </a:lnTo>
                  <a:lnTo>
                    <a:pt x="319" y="74"/>
                  </a:lnTo>
                  <a:lnTo>
                    <a:pt x="323" y="74"/>
                  </a:lnTo>
                  <a:lnTo>
                    <a:pt x="323" y="74"/>
                  </a:lnTo>
                  <a:lnTo>
                    <a:pt x="326" y="74"/>
                  </a:lnTo>
                  <a:lnTo>
                    <a:pt x="326" y="74"/>
                  </a:lnTo>
                  <a:lnTo>
                    <a:pt x="326" y="76"/>
                  </a:lnTo>
                  <a:lnTo>
                    <a:pt x="326" y="76"/>
                  </a:lnTo>
                  <a:lnTo>
                    <a:pt x="328" y="76"/>
                  </a:lnTo>
                  <a:lnTo>
                    <a:pt x="328" y="76"/>
                  </a:lnTo>
                  <a:lnTo>
                    <a:pt x="331" y="76"/>
                  </a:lnTo>
                  <a:lnTo>
                    <a:pt x="331" y="76"/>
                  </a:lnTo>
                  <a:lnTo>
                    <a:pt x="331" y="76"/>
                  </a:lnTo>
                  <a:lnTo>
                    <a:pt x="331" y="76"/>
                  </a:lnTo>
                  <a:lnTo>
                    <a:pt x="333" y="76"/>
                  </a:lnTo>
                  <a:lnTo>
                    <a:pt x="333" y="76"/>
                  </a:lnTo>
                  <a:lnTo>
                    <a:pt x="333" y="74"/>
                  </a:lnTo>
                  <a:lnTo>
                    <a:pt x="333" y="74"/>
                  </a:lnTo>
                  <a:lnTo>
                    <a:pt x="335" y="71"/>
                  </a:lnTo>
                  <a:lnTo>
                    <a:pt x="335" y="71"/>
                  </a:lnTo>
                  <a:lnTo>
                    <a:pt x="335" y="71"/>
                  </a:lnTo>
                  <a:lnTo>
                    <a:pt x="335" y="71"/>
                  </a:lnTo>
                  <a:lnTo>
                    <a:pt x="335" y="69"/>
                  </a:lnTo>
                  <a:lnTo>
                    <a:pt x="335" y="69"/>
                  </a:lnTo>
                  <a:lnTo>
                    <a:pt x="338" y="66"/>
                  </a:lnTo>
                  <a:lnTo>
                    <a:pt x="338" y="66"/>
                  </a:lnTo>
                  <a:lnTo>
                    <a:pt x="338" y="66"/>
                  </a:lnTo>
                  <a:lnTo>
                    <a:pt x="338" y="66"/>
                  </a:lnTo>
                  <a:lnTo>
                    <a:pt x="340" y="66"/>
                  </a:lnTo>
                  <a:lnTo>
                    <a:pt x="340" y="66"/>
                  </a:lnTo>
                  <a:lnTo>
                    <a:pt x="340" y="66"/>
                  </a:lnTo>
                  <a:lnTo>
                    <a:pt x="340" y="66"/>
                  </a:lnTo>
                  <a:lnTo>
                    <a:pt x="342" y="66"/>
                  </a:lnTo>
                  <a:lnTo>
                    <a:pt x="342" y="66"/>
                  </a:lnTo>
                  <a:lnTo>
                    <a:pt x="345" y="69"/>
                  </a:lnTo>
                  <a:lnTo>
                    <a:pt x="345" y="69"/>
                  </a:lnTo>
                  <a:lnTo>
                    <a:pt x="347" y="71"/>
                  </a:lnTo>
                  <a:lnTo>
                    <a:pt x="347" y="71"/>
                  </a:lnTo>
                  <a:lnTo>
                    <a:pt x="347" y="71"/>
                  </a:lnTo>
                  <a:lnTo>
                    <a:pt x="347" y="71"/>
                  </a:lnTo>
                  <a:lnTo>
                    <a:pt x="349" y="76"/>
                  </a:lnTo>
                  <a:lnTo>
                    <a:pt x="349" y="76"/>
                  </a:lnTo>
                  <a:lnTo>
                    <a:pt x="349" y="78"/>
                  </a:lnTo>
                  <a:lnTo>
                    <a:pt x="349" y="78"/>
                  </a:lnTo>
                  <a:lnTo>
                    <a:pt x="349" y="78"/>
                  </a:lnTo>
                  <a:lnTo>
                    <a:pt x="349" y="78"/>
                  </a:lnTo>
                  <a:lnTo>
                    <a:pt x="352" y="81"/>
                  </a:lnTo>
                  <a:lnTo>
                    <a:pt x="352" y="81"/>
                  </a:lnTo>
                  <a:lnTo>
                    <a:pt x="357" y="83"/>
                  </a:lnTo>
                  <a:lnTo>
                    <a:pt x="357" y="83"/>
                  </a:lnTo>
                  <a:lnTo>
                    <a:pt x="357" y="85"/>
                  </a:lnTo>
                  <a:lnTo>
                    <a:pt x="357" y="85"/>
                  </a:lnTo>
                  <a:lnTo>
                    <a:pt x="359" y="85"/>
                  </a:lnTo>
                  <a:lnTo>
                    <a:pt x="359" y="85"/>
                  </a:lnTo>
                  <a:lnTo>
                    <a:pt x="359" y="85"/>
                  </a:lnTo>
                  <a:lnTo>
                    <a:pt x="359" y="85"/>
                  </a:lnTo>
                  <a:lnTo>
                    <a:pt x="361" y="85"/>
                  </a:lnTo>
                  <a:lnTo>
                    <a:pt x="361" y="85"/>
                  </a:lnTo>
                  <a:lnTo>
                    <a:pt x="361" y="83"/>
                  </a:lnTo>
                  <a:lnTo>
                    <a:pt x="361" y="83"/>
                  </a:lnTo>
                  <a:lnTo>
                    <a:pt x="361" y="83"/>
                  </a:lnTo>
                  <a:lnTo>
                    <a:pt x="361" y="83"/>
                  </a:lnTo>
                  <a:lnTo>
                    <a:pt x="361" y="81"/>
                  </a:lnTo>
                  <a:lnTo>
                    <a:pt x="361" y="81"/>
                  </a:lnTo>
                  <a:lnTo>
                    <a:pt x="364" y="81"/>
                  </a:lnTo>
                  <a:lnTo>
                    <a:pt x="364" y="81"/>
                  </a:lnTo>
                  <a:lnTo>
                    <a:pt x="364" y="81"/>
                  </a:lnTo>
                  <a:lnTo>
                    <a:pt x="364" y="81"/>
                  </a:lnTo>
                  <a:lnTo>
                    <a:pt x="364" y="78"/>
                  </a:lnTo>
                  <a:lnTo>
                    <a:pt x="364" y="78"/>
                  </a:lnTo>
                  <a:lnTo>
                    <a:pt x="366" y="78"/>
                  </a:lnTo>
                  <a:lnTo>
                    <a:pt x="366" y="78"/>
                  </a:lnTo>
                  <a:lnTo>
                    <a:pt x="368" y="78"/>
                  </a:lnTo>
                  <a:lnTo>
                    <a:pt x="368" y="78"/>
                  </a:lnTo>
                  <a:lnTo>
                    <a:pt x="368" y="78"/>
                  </a:lnTo>
                  <a:lnTo>
                    <a:pt x="368" y="78"/>
                  </a:lnTo>
                  <a:lnTo>
                    <a:pt x="373" y="81"/>
                  </a:lnTo>
                  <a:lnTo>
                    <a:pt x="373" y="81"/>
                  </a:lnTo>
                  <a:lnTo>
                    <a:pt x="378" y="81"/>
                  </a:lnTo>
                  <a:lnTo>
                    <a:pt x="378" y="81"/>
                  </a:lnTo>
                  <a:lnTo>
                    <a:pt x="378" y="81"/>
                  </a:lnTo>
                  <a:lnTo>
                    <a:pt x="378" y="81"/>
                  </a:lnTo>
                  <a:lnTo>
                    <a:pt x="380" y="81"/>
                  </a:lnTo>
                  <a:lnTo>
                    <a:pt x="380" y="81"/>
                  </a:lnTo>
                  <a:lnTo>
                    <a:pt x="383" y="83"/>
                  </a:lnTo>
                  <a:lnTo>
                    <a:pt x="383" y="83"/>
                  </a:lnTo>
                  <a:lnTo>
                    <a:pt x="383" y="83"/>
                  </a:lnTo>
                  <a:lnTo>
                    <a:pt x="383" y="83"/>
                  </a:lnTo>
                  <a:lnTo>
                    <a:pt x="383" y="85"/>
                  </a:lnTo>
                  <a:lnTo>
                    <a:pt x="383" y="85"/>
                  </a:lnTo>
                  <a:lnTo>
                    <a:pt x="383" y="88"/>
                  </a:lnTo>
                  <a:lnTo>
                    <a:pt x="383" y="88"/>
                  </a:lnTo>
                  <a:lnTo>
                    <a:pt x="383" y="88"/>
                  </a:lnTo>
                  <a:lnTo>
                    <a:pt x="383" y="88"/>
                  </a:lnTo>
                  <a:lnTo>
                    <a:pt x="383" y="88"/>
                  </a:lnTo>
                  <a:lnTo>
                    <a:pt x="383" y="88"/>
                  </a:lnTo>
                  <a:lnTo>
                    <a:pt x="383" y="92"/>
                  </a:lnTo>
                  <a:lnTo>
                    <a:pt x="383" y="92"/>
                  </a:lnTo>
                  <a:lnTo>
                    <a:pt x="383" y="92"/>
                  </a:lnTo>
                  <a:lnTo>
                    <a:pt x="383" y="92"/>
                  </a:lnTo>
                  <a:lnTo>
                    <a:pt x="383" y="95"/>
                  </a:lnTo>
                  <a:lnTo>
                    <a:pt x="383" y="95"/>
                  </a:lnTo>
                  <a:lnTo>
                    <a:pt x="383" y="95"/>
                  </a:lnTo>
                  <a:lnTo>
                    <a:pt x="383" y="95"/>
                  </a:lnTo>
                  <a:lnTo>
                    <a:pt x="383" y="97"/>
                  </a:lnTo>
                  <a:lnTo>
                    <a:pt x="383" y="97"/>
                  </a:lnTo>
                  <a:lnTo>
                    <a:pt x="385" y="100"/>
                  </a:lnTo>
                  <a:lnTo>
                    <a:pt x="385" y="100"/>
                  </a:lnTo>
                  <a:lnTo>
                    <a:pt x="385" y="100"/>
                  </a:lnTo>
                  <a:lnTo>
                    <a:pt x="385" y="100"/>
                  </a:lnTo>
                  <a:lnTo>
                    <a:pt x="387" y="102"/>
                  </a:lnTo>
                  <a:lnTo>
                    <a:pt x="387" y="102"/>
                  </a:lnTo>
                  <a:lnTo>
                    <a:pt x="390" y="100"/>
                  </a:lnTo>
                  <a:lnTo>
                    <a:pt x="390" y="100"/>
                  </a:lnTo>
                  <a:lnTo>
                    <a:pt x="392" y="102"/>
                  </a:lnTo>
                  <a:lnTo>
                    <a:pt x="392" y="102"/>
                  </a:lnTo>
                  <a:lnTo>
                    <a:pt x="394" y="102"/>
                  </a:lnTo>
                  <a:lnTo>
                    <a:pt x="394" y="102"/>
                  </a:lnTo>
                  <a:lnTo>
                    <a:pt x="399" y="104"/>
                  </a:lnTo>
                  <a:lnTo>
                    <a:pt x="399" y="104"/>
                  </a:lnTo>
                  <a:lnTo>
                    <a:pt x="404" y="107"/>
                  </a:lnTo>
                  <a:lnTo>
                    <a:pt x="404" y="107"/>
                  </a:lnTo>
                  <a:lnTo>
                    <a:pt x="406" y="109"/>
                  </a:lnTo>
                  <a:lnTo>
                    <a:pt x="406" y="109"/>
                  </a:lnTo>
                  <a:lnTo>
                    <a:pt x="406" y="111"/>
                  </a:lnTo>
                  <a:lnTo>
                    <a:pt x="406" y="111"/>
                  </a:lnTo>
                  <a:lnTo>
                    <a:pt x="406" y="111"/>
                  </a:lnTo>
                  <a:lnTo>
                    <a:pt x="406" y="111"/>
                  </a:lnTo>
                  <a:lnTo>
                    <a:pt x="406" y="114"/>
                  </a:lnTo>
                  <a:lnTo>
                    <a:pt x="406" y="114"/>
                  </a:lnTo>
                  <a:lnTo>
                    <a:pt x="406" y="116"/>
                  </a:lnTo>
                  <a:lnTo>
                    <a:pt x="406" y="116"/>
                  </a:lnTo>
                  <a:lnTo>
                    <a:pt x="406" y="116"/>
                  </a:lnTo>
                  <a:lnTo>
                    <a:pt x="406" y="116"/>
                  </a:lnTo>
                  <a:lnTo>
                    <a:pt x="404" y="118"/>
                  </a:lnTo>
                  <a:lnTo>
                    <a:pt x="404" y="118"/>
                  </a:lnTo>
                  <a:lnTo>
                    <a:pt x="404" y="121"/>
                  </a:lnTo>
                  <a:lnTo>
                    <a:pt x="404" y="121"/>
                  </a:lnTo>
                  <a:lnTo>
                    <a:pt x="404" y="121"/>
                  </a:lnTo>
                  <a:lnTo>
                    <a:pt x="404" y="121"/>
                  </a:lnTo>
                  <a:lnTo>
                    <a:pt x="401" y="123"/>
                  </a:lnTo>
                  <a:lnTo>
                    <a:pt x="401" y="123"/>
                  </a:lnTo>
                  <a:lnTo>
                    <a:pt x="401" y="123"/>
                  </a:lnTo>
                  <a:lnTo>
                    <a:pt x="401" y="123"/>
                  </a:lnTo>
                  <a:lnTo>
                    <a:pt x="401" y="123"/>
                  </a:lnTo>
                  <a:lnTo>
                    <a:pt x="401" y="123"/>
                  </a:lnTo>
                  <a:lnTo>
                    <a:pt x="401" y="126"/>
                  </a:lnTo>
                  <a:lnTo>
                    <a:pt x="401" y="126"/>
                  </a:lnTo>
                  <a:lnTo>
                    <a:pt x="401" y="126"/>
                  </a:lnTo>
                  <a:lnTo>
                    <a:pt x="401" y="126"/>
                  </a:lnTo>
                  <a:lnTo>
                    <a:pt x="401" y="128"/>
                  </a:lnTo>
                  <a:lnTo>
                    <a:pt x="401" y="128"/>
                  </a:lnTo>
                  <a:lnTo>
                    <a:pt x="401" y="128"/>
                  </a:lnTo>
                  <a:lnTo>
                    <a:pt x="401" y="128"/>
                  </a:lnTo>
                  <a:lnTo>
                    <a:pt x="401" y="130"/>
                  </a:lnTo>
                  <a:lnTo>
                    <a:pt x="401" y="130"/>
                  </a:lnTo>
                  <a:lnTo>
                    <a:pt x="401" y="133"/>
                  </a:lnTo>
                  <a:lnTo>
                    <a:pt x="401" y="133"/>
                  </a:lnTo>
                  <a:lnTo>
                    <a:pt x="399" y="133"/>
                  </a:lnTo>
                  <a:lnTo>
                    <a:pt x="399" y="133"/>
                  </a:lnTo>
                  <a:lnTo>
                    <a:pt x="399" y="135"/>
                  </a:lnTo>
                  <a:lnTo>
                    <a:pt x="399" y="135"/>
                  </a:lnTo>
                  <a:lnTo>
                    <a:pt x="399" y="135"/>
                  </a:lnTo>
                  <a:lnTo>
                    <a:pt x="399" y="135"/>
                  </a:lnTo>
                  <a:lnTo>
                    <a:pt x="397" y="137"/>
                  </a:lnTo>
                  <a:lnTo>
                    <a:pt x="397" y="137"/>
                  </a:lnTo>
                  <a:lnTo>
                    <a:pt x="397" y="137"/>
                  </a:lnTo>
                  <a:lnTo>
                    <a:pt x="397" y="137"/>
                  </a:lnTo>
                  <a:lnTo>
                    <a:pt x="394" y="140"/>
                  </a:lnTo>
                  <a:lnTo>
                    <a:pt x="394" y="140"/>
                  </a:lnTo>
                  <a:lnTo>
                    <a:pt x="394" y="140"/>
                  </a:lnTo>
                  <a:lnTo>
                    <a:pt x="394" y="140"/>
                  </a:lnTo>
                  <a:lnTo>
                    <a:pt x="392" y="140"/>
                  </a:lnTo>
                  <a:lnTo>
                    <a:pt x="392" y="140"/>
                  </a:lnTo>
                  <a:lnTo>
                    <a:pt x="390" y="142"/>
                  </a:lnTo>
                  <a:lnTo>
                    <a:pt x="390" y="142"/>
                  </a:lnTo>
                  <a:lnTo>
                    <a:pt x="387" y="142"/>
                  </a:lnTo>
                  <a:lnTo>
                    <a:pt x="387" y="142"/>
                  </a:lnTo>
                  <a:lnTo>
                    <a:pt x="385" y="144"/>
                  </a:lnTo>
                  <a:lnTo>
                    <a:pt x="385" y="144"/>
                  </a:lnTo>
                  <a:lnTo>
                    <a:pt x="383" y="144"/>
                  </a:lnTo>
                  <a:lnTo>
                    <a:pt x="383" y="144"/>
                  </a:lnTo>
                  <a:lnTo>
                    <a:pt x="383" y="147"/>
                  </a:lnTo>
                  <a:lnTo>
                    <a:pt x="383" y="147"/>
                  </a:lnTo>
                  <a:lnTo>
                    <a:pt x="383" y="149"/>
                  </a:lnTo>
                  <a:lnTo>
                    <a:pt x="383" y="149"/>
                  </a:lnTo>
                  <a:lnTo>
                    <a:pt x="383" y="149"/>
                  </a:lnTo>
                  <a:lnTo>
                    <a:pt x="383" y="149"/>
                  </a:lnTo>
                  <a:lnTo>
                    <a:pt x="383" y="149"/>
                  </a:lnTo>
                  <a:lnTo>
                    <a:pt x="383" y="149"/>
                  </a:lnTo>
                  <a:lnTo>
                    <a:pt x="383" y="152"/>
                  </a:lnTo>
                  <a:lnTo>
                    <a:pt x="383" y="152"/>
                  </a:lnTo>
                  <a:lnTo>
                    <a:pt x="383" y="152"/>
                  </a:lnTo>
                  <a:lnTo>
                    <a:pt x="383" y="152"/>
                  </a:lnTo>
                  <a:lnTo>
                    <a:pt x="383" y="156"/>
                  </a:lnTo>
                  <a:lnTo>
                    <a:pt x="383" y="156"/>
                  </a:lnTo>
                  <a:lnTo>
                    <a:pt x="385" y="159"/>
                  </a:lnTo>
                  <a:lnTo>
                    <a:pt x="385" y="159"/>
                  </a:lnTo>
                  <a:lnTo>
                    <a:pt x="385" y="159"/>
                  </a:lnTo>
                  <a:lnTo>
                    <a:pt x="385" y="159"/>
                  </a:lnTo>
                  <a:lnTo>
                    <a:pt x="390" y="161"/>
                  </a:lnTo>
                  <a:lnTo>
                    <a:pt x="390" y="161"/>
                  </a:lnTo>
                  <a:lnTo>
                    <a:pt x="390" y="163"/>
                  </a:lnTo>
                  <a:lnTo>
                    <a:pt x="390" y="163"/>
                  </a:lnTo>
                  <a:lnTo>
                    <a:pt x="394" y="163"/>
                  </a:lnTo>
                  <a:lnTo>
                    <a:pt x="394" y="163"/>
                  </a:lnTo>
                  <a:lnTo>
                    <a:pt x="394" y="166"/>
                  </a:lnTo>
                  <a:lnTo>
                    <a:pt x="394" y="166"/>
                  </a:lnTo>
                  <a:lnTo>
                    <a:pt x="394" y="168"/>
                  </a:lnTo>
                  <a:lnTo>
                    <a:pt x="394" y="168"/>
                  </a:lnTo>
                  <a:lnTo>
                    <a:pt x="394" y="168"/>
                  </a:lnTo>
                  <a:lnTo>
                    <a:pt x="394" y="168"/>
                  </a:lnTo>
                  <a:lnTo>
                    <a:pt x="394" y="173"/>
                  </a:lnTo>
                  <a:lnTo>
                    <a:pt x="394" y="173"/>
                  </a:lnTo>
                  <a:lnTo>
                    <a:pt x="394" y="173"/>
                  </a:lnTo>
                  <a:lnTo>
                    <a:pt x="394" y="173"/>
                  </a:lnTo>
                  <a:lnTo>
                    <a:pt x="394" y="175"/>
                  </a:lnTo>
                  <a:lnTo>
                    <a:pt x="394" y="175"/>
                  </a:lnTo>
                  <a:lnTo>
                    <a:pt x="392" y="175"/>
                  </a:lnTo>
                  <a:lnTo>
                    <a:pt x="392" y="175"/>
                  </a:lnTo>
                  <a:lnTo>
                    <a:pt x="392" y="175"/>
                  </a:lnTo>
                  <a:lnTo>
                    <a:pt x="392" y="175"/>
                  </a:lnTo>
                  <a:lnTo>
                    <a:pt x="392" y="175"/>
                  </a:lnTo>
                  <a:lnTo>
                    <a:pt x="392" y="175"/>
                  </a:lnTo>
                  <a:lnTo>
                    <a:pt x="392" y="178"/>
                  </a:lnTo>
                  <a:lnTo>
                    <a:pt x="392" y="178"/>
                  </a:lnTo>
                  <a:lnTo>
                    <a:pt x="394" y="180"/>
                  </a:lnTo>
                  <a:lnTo>
                    <a:pt x="394" y="180"/>
                  </a:lnTo>
                  <a:lnTo>
                    <a:pt x="394" y="182"/>
                  </a:lnTo>
                  <a:lnTo>
                    <a:pt x="394" y="182"/>
                  </a:lnTo>
                  <a:lnTo>
                    <a:pt x="394" y="182"/>
                  </a:lnTo>
                  <a:lnTo>
                    <a:pt x="394" y="182"/>
                  </a:lnTo>
                  <a:lnTo>
                    <a:pt x="394" y="182"/>
                  </a:lnTo>
                  <a:lnTo>
                    <a:pt x="394" y="182"/>
                  </a:lnTo>
                  <a:lnTo>
                    <a:pt x="392" y="185"/>
                  </a:lnTo>
                  <a:lnTo>
                    <a:pt x="392" y="185"/>
                  </a:lnTo>
                  <a:lnTo>
                    <a:pt x="392" y="185"/>
                  </a:lnTo>
                  <a:lnTo>
                    <a:pt x="392" y="185"/>
                  </a:lnTo>
                  <a:lnTo>
                    <a:pt x="392" y="185"/>
                  </a:lnTo>
                  <a:lnTo>
                    <a:pt x="392" y="185"/>
                  </a:lnTo>
                  <a:lnTo>
                    <a:pt x="390" y="185"/>
                  </a:lnTo>
                  <a:lnTo>
                    <a:pt x="390" y="185"/>
                  </a:lnTo>
                  <a:lnTo>
                    <a:pt x="387" y="187"/>
                  </a:lnTo>
                  <a:lnTo>
                    <a:pt x="387" y="187"/>
                  </a:lnTo>
                  <a:lnTo>
                    <a:pt x="387" y="189"/>
                  </a:lnTo>
                  <a:lnTo>
                    <a:pt x="387" y="189"/>
                  </a:lnTo>
                  <a:lnTo>
                    <a:pt x="385" y="189"/>
                  </a:lnTo>
                  <a:lnTo>
                    <a:pt x="385" y="189"/>
                  </a:lnTo>
                  <a:lnTo>
                    <a:pt x="383" y="192"/>
                  </a:lnTo>
                  <a:lnTo>
                    <a:pt x="383" y="192"/>
                  </a:lnTo>
                  <a:lnTo>
                    <a:pt x="383" y="192"/>
                  </a:lnTo>
                  <a:lnTo>
                    <a:pt x="383" y="192"/>
                  </a:lnTo>
                  <a:lnTo>
                    <a:pt x="383" y="192"/>
                  </a:lnTo>
                  <a:lnTo>
                    <a:pt x="383" y="192"/>
                  </a:lnTo>
                  <a:lnTo>
                    <a:pt x="383" y="194"/>
                  </a:lnTo>
                  <a:lnTo>
                    <a:pt x="383" y="194"/>
                  </a:lnTo>
                  <a:lnTo>
                    <a:pt x="383" y="194"/>
                  </a:lnTo>
                  <a:lnTo>
                    <a:pt x="383" y="194"/>
                  </a:lnTo>
                  <a:lnTo>
                    <a:pt x="385" y="194"/>
                  </a:lnTo>
                  <a:lnTo>
                    <a:pt x="385" y="194"/>
                  </a:lnTo>
                  <a:lnTo>
                    <a:pt x="385" y="194"/>
                  </a:lnTo>
                  <a:lnTo>
                    <a:pt x="385" y="194"/>
                  </a:lnTo>
                  <a:lnTo>
                    <a:pt x="385" y="194"/>
                  </a:lnTo>
                  <a:lnTo>
                    <a:pt x="385" y="194"/>
                  </a:lnTo>
                  <a:lnTo>
                    <a:pt x="387" y="196"/>
                  </a:lnTo>
                  <a:lnTo>
                    <a:pt x="387" y="196"/>
                  </a:lnTo>
                  <a:lnTo>
                    <a:pt x="387" y="196"/>
                  </a:lnTo>
                  <a:lnTo>
                    <a:pt x="387" y="196"/>
                  </a:lnTo>
                  <a:lnTo>
                    <a:pt x="387" y="196"/>
                  </a:lnTo>
                  <a:lnTo>
                    <a:pt x="387" y="196"/>
                  </a:lnTo>
                  <a:lnTo>
                    <a:pt x="387" y="196"/>
                  </a:lnTo>
                  <a:lnTo>
                    <a:pt x="387" y="196"/>
                  </a:lnTo>
                  <a:lnTo>
                    <a:pt x="385" y="199"/>
                  </a:lnTo>
                  <a:lnTo>
                    <a:pt x="385" y="199"/>
                  </a:lnTo>
                  <a:lnTo>
                    <a:pt x="385" y="199"/>
                  </a:lnTo>
                  <a:lnTo>
                    <a:pt x="385" y="199"/>
                  </a:lnTo>
                  <a:lnTo>
                    <a:pt x="385" y="201"/>
                  </a:lnTo>
                  <a:lnTo>
                    <a:pt x="385" y="201"/>
                  </a:lnTo>
                  <a:lnTo>
                    <a:pt x="385" y="204"/>
                  </a:lnTo>
                  <a:lnTo>
                    <a:pt x="385" y="204"/>
                  </a:lnTo>
                  <a:lnTo>
                    <a:pt x="385" y="204"/>
                  </a:lnTo>
                  <a:lnTo>
                    <a:pt x="385" y="204"/>
                  </a:lnTo>
                  <a:lnTo>
                    <a:pt x="385" y="204"/>
                  </a:lnTo>
                  <a:lnTo>
                    <a:pt x="385" y="204"/>
                  </a:lnTo>
                  <a:lnTo>
                    <a:pt x="385" y="206"/>
                  </a:lnTo>
                  <a:lnTo>
                    <a:pt x="385" y="206"/>
                  </a:lnTo>
                  <a:lnTo>
                    <a:pt x="387" y="206"/>
                  </a:lnTo>
                  <a:lnTo>
                    <a:pt x="387" y="206"/>
                  </a:lnTo>
                  <a:lnTo>
                    <a:pt x="387" y="206"/>
                  </a:lnTo>
                  <a:lnTo>
                    <a:pt x="387" y="206"/>
                  </a:lnTo>
                  <a:lnTo>
                    <a:pt x="387" y="208"/>
                  </a:lnTo>
                  <a:lnTo>
                    <a:pt x="387" y="208"/>
                  </a:lnTo>
                  <a:lnTo>
                    <a:pt x="387" y="208"/>
                  </a:lnTo>
                  <a:lnTo>
                    <a:pt x="387" y="208"/>
                  </a:lnTo>
                  <a:lnTo>
                    <a:pt x="387" y="211"/>
                  </a:lnTo>
                  <a:lnTo>
                    <a:pt x="387" y="211"/>
                  </a:lnTo>
                  <a:lnTo>
                    <a:pt x="387" y="211"/>
                  </a:lnTo>
                  <a:lnTo>
                    <a:pt x="387" y="211"/>
                  </a:lnTo>
                  <a:lnTo>
                    <a:pt x="387" y="213"/>
                  </a:lnTo>
                  <a:lnTo>
                    <a:pt x="387" y="213"/>
                  </a:lnTo>
                  <a:lnTo>
                    <a:pt x="385" y="213"/>
                  </a:lnTo>
                  <a:lnTo>
                    <a:pt x="385" y="213"/>
                  </a:lnTo>
                  <a:lnTo>
                    <a:pt x="385" y="215"/>
                  </a:lnTo>
                  <a:lnTo>
                    <a:pt x="385" y="215"/>
                  </a:lnTo>
                  <a:lnTo>
                    <a:pt x="383" y="218"/>
                  </a:lnTo>
                  <a:lnTo>
                    <a:pt x="383" y="218"/>
                  </a:lnTo>
                  <a:lnTo>
                    <a:pt x="383" y="218"/>
                  </a:lnTo>
                  <a:lnTo>
                    <a:pt x="383" y="218"/>
                  </a:lnTo>
                  <a:lnTo>
                    <a:pt x="383" y="220"/>
                  </a:lnTo>
                  <a:lnTo>
                    <a:pt x="383" y="220"/>
                  </a:lnTo>
                  <a:lnTo>
                    <a:pt x="380" y="225"/>
                  </a:lnTo>
                  <a:lnTo>
                    <a:pt x="380" y="225"/>
                  </a:lnTo>
                  <a:lnTo>
                    <a:pt x="380" y="227"/>
                  </a:lnTo>
                  <a:lnTo>
                    <a:pt x="380" y="227"/>
                  </a:lnTo>
                  <a:lnTo>
                    <a:pt x="380" y="229"/>
                  </a:lnTo>
                  <a:lnTo>
                    <a:pt x="380" y="229"/>
                  </a:lnTo>
                  <a:lnTo>
                    <a:pt x="380" y="232"/>
                  </a:lnTo>
                  <a:lnTo>
                    <a:pt x="380" y="232"/>
                  </a:lnTo>
                  <a:lnTo>
                    <a:pt x="378" y="232"/>
                  </a:lnTo>
                  <a:lnTo>
                    <a:pt x="378" y="232"/>
                  </a:lnTo>
                  <a:lnTo>
                    <a:pt x="375" y="232"/>
                  </a:lnTo>
                  <a:lnTo>
                    <a:pt x="375" y="232"/>
                  </a:lnTo>
                  <a:lnTo>
                    <a:pt x="371" y="232"/>
                  </a:lnTo>
                  <a:lnTo>
                    <a:pt x="371" y="232"/>
                  </a:lnTo>
                  <a:lnTo>
                    <a:pt x="368" y="234"/>
                  </a:lnTo>
                  <a:lnTo>
                    <a:pt x="368" y="234"/>
                  </a:lnTo>
                  <a:lnTo>
                    <a:pt x="368" y="237"/>
                  </a:lnTo>
                  <a:lnTo>
                    <a:pt x="368" y="237"/>
                  </a:lnTo>
                  <a:lnTo>
                    <a:pt x="371" y="237"/>
                  </a:lnTo>
                  <a:lnTo>
                    <a:pt x="371" y="237"/>
                  </a:lnTo>
                  <a:lnTo>
                    <a:pt x="371" y="237"/>
                  </a:lnTo>
                  <a:lnTo>
                    <a:pt x="371" y="237"/>
                  </a:lnTo>
                  <a:lnTo>
                    <a:pt x="371" y="239"/>
                  </a:lnTo>
                  <a:lnTo>
                    <a:pt x="371" y="239"/>
                  </a:lnTo>
                  <a:lnTo>
                    <a:pt x="373" y="241"/>
                  </a:lnTo>
                  <a:lnTo>
                    <a:pt x="373" y="241"/>
                  </a:lnTo>
                  <a:lnTo>
                    <a:pt x="371" y="241"/>
                  </a:lnTo>
                  <a:lnTo>
                    <a:pt x="371" y="241"/>
                  </a:lnTo>
                  <a:lnTo>
                    <a:pt x="368" y="241"/>
                  </a:lnTo>
                  <a:lnTo>
                    <a:pt x="368" y="241"/>
                  </a:lnTo>
                  <a:lnTo>
                    <a:pt x="368" y="241"/>
                  </a:lnTo>
                  <a:lnTo>
                    <a:pt x="368" y="241"/>
                  </a:lnTo>
                  <a:lnTo>
                    <a:pt x="366" y="244"/>
                  </a:lnTo>
                  <a:lnTo>
                    <a:pt x="366" y="244"/>
                  </a:lnTo>
                  <a:lnTo>
                    <a:pt x="366" y="246"/>
                  </a:lnTo>
                  <a:lnTo>
                    <a:pt x="366" y="246"/>
                  </a:lnTo>
                  <a:lnTo>
                    <a:pt x="366" y="246"/>
                  </a:lnTo>
                  <a:lnTo>
                    <a:pt x="366" y="246"/>
                  </a:lnTo>
                  <a:lnTo>
                    <a:pt x="368" y="248"/>
                  </a:lnTo>
                  <a:lnTo>
                    <a:pt x="368" y="248"/>
                  </a:lnTo>
                  <a:lnTo>
                    <a:pt x="366" y="253"/>
                  </a:lnTo>
                  <a:lnTo>
                    <a:pt x="366" y="253"/>
                  </a:lnTo>
                  <a:lnTo>
                    <a:pt x="366" y="253"/>
                  </a:lnTo>
                  <a:lnTo>
                    <a:pt x="366" y="253"/>
                  </a:lnTo>
                  <a:lnTo>
                    <a:pt x="366" y="255"/>
                  </a:lnTo>
                  <a:lnTo>
                    <a:pt x="366" y="255"/>
                  </a:lnTo>
                  <a:lnTo>
                    <a:pt x="366" y="522"/>
                  </a:lnTo>
                  <a:lnTo>
                    <a:pt x="366" y="522"/>
                  </a:lnTo>
                  <a:lnTo>
                    <a:pt x="366" y="530"/>
                  </a:lnTo>
                  <a:lnTo>
                    <a:pt x="366" y="530"/>
                  </a:lnTo>
                  <a:lnTo>
                    <a:pt x="366" y="563"/>
                  </a:lnTo>
                  <a:lnTo>
                    <a:pt x="366" y="563"/>
                  </a:lnTo>
                  <a:lnTo>
                    <a:pt x="366" y="567"/>
                  </a:lnTo>
                  <a:lnTo>
                    <a:pt x="366" y="567"/>
                  </a:lnTo>
                  <a:lnTo>
                    <a:pt x="366" y="633"/>
                  </a:lnTo>
                  <a:lnTo>
                    <a:pt x="366" y="633"/>
                  </a:lnTo>
                  <a:lnTo>
                    <a:pt x="366" y="652"/>
                  </a:lnTo>
                  <a:lnTo>
                    <a:pt x="366" y="652"/>
                  </a:lnTo>
                  <a:lnTo>
                    <a:pt x="366" y="674"/>
                  </a:lnTo>
                  <a:lnTo>
                    <a:pt x="366" y="674"/>
                  </a:lnTo>
                  <a:lnTo>
                    <a:pt x="366" y="974"/>
                  </a:lnTo>
                  <a:lnTo>
                    <a:pt x="366" y="974"/>
                  </a:lnTo>
                  <a:lnTo>
                    <a:pt x="366" y="974"/>
                  </a:lnTo>
                  <a:lnTo>
                    <a:pt x="366" y="974"/>
                  </a:lnTo>
                  <a:lnTo>
                    <a:pt x="12" y="974"/>
                  </a:lnTo>
                  <a:lnTo>
                    <a:pt x="12" y="974"/>
                  </a:lnTo>
                  <a:lnTo>
                    <a:pt x="12" y="955"/>
                  </a:lnTo>
                  <a:lnTo>
                    <a:pt x="12" y="955"/>
                  </a:lnTo>
                  <a:lnTo>
                    <a:pt x="14" y="919"/>
                  </a:lnTo>
                  <a:lnTo>
                    <a:pt x="14" y="919"/>
                  </a:lnTo>
                  <a:lnTo>
                    <a:pt x="12" y="915"/>
                  </a:lnTo>
                  <a:lnTo>
                    <a:pt x="12" y="915"/>
                  </a:lnTo>
                  <a:lnTo>
                    <a:pt x="14" y="884"/>
                  </a:lnTo>
                  <a:lnTo>
                    <a:pt x="14" y="884"/>
                  </a:lnTo>
                  <a:lnTo>
                    <a:pt x="14" y="879"/>
                  </a:lnTo>
                  <a:lnTo>
                    <a:pt x="14" y="879"/>
                  </a:lnTo>
                  <a:lnTo>
                    <a:pt x="14" y="863"/>
                  </a:lnTo>
                  <a:lnTo>
                    <a:pt x="14" y="863"/>
                  </a:lnTo>
                  <a:lnTo>
                    <a:pt x="7" y="863"/>
                  </a:lnTo>
                  <a:lnTo>
                    <a:pt x="7" y="863"/>
                  </a:lnTo>
                  <a:lnTo>
                    <a:pt x="7" y="853"/>
                  </a:lnTo>
                  <a:lnTo>
                    <a:pt x="7" y="853"/>
                  </a:lnTo>
                  <a:lnTo>
                    <a:pt x="7" y="846"/>
                  </a:lnTo>
                  <a:lnTo>
                    <a:pt x="7" y="846"/>
                  </a:lnTo>
                  <a:lnTo>
                    <a:pt x="7" y="794"/>
                  </a:lnTo>
                  <a:lnTo>
                    <a:pt x="7" y="794"/>
                  </a:lnTo>
                  <a:lnTo>
                    <a:pt x="7" y="789"/>
                  </a:lnTo>
                  <a:lnTo>
                    <a:pt x="7" y="789"/>
                  </a:lnTo>
                  <a:lnTo>
                    <a:pt x="5" y="657"/>
                  </a:lnTo>
                  <a:lnTo>
                    <a:pt x="5" y="657"/>
                  </a:lnTo>
                  <a:lnTo>
                    <a:pt x="5" y="650"/>
                  </a:lnTo>
                  <a:lnTo>
                    <a:pt x="5" y="650"/>
                  </a:lnTo>
                  <a:lnTo>
                    <a:pt x="5" y="610"/>
                  </a:lnTo>
                  <a:lnTo>
                    <a:pt x="5" y="610"/>
                  </a:lnTo>
                  <a:lnTo>
                    <a:pt x="2" y="610"/>
                  </a:lnTo>
                  <a:lnTo>
                    <a:pt x="2" y="610"/>
                  </a:lnTo>
                  <a:lnTo>
                    <a:pt x="2" y="574"/>
                  </a:lnTo>
                  <a:lnTo>
                    <a:pt x="2" y="574"/>
                  </a:lnTo>
                  <a:lnTo>
                    <a:pt x="2" y="577"/>
                  </a:lnTo>
                  <a:lnTo>
                    <a:pt x="2" y="577"/>
                  </a:lnTo>
                  <a:lnTo>
                    <a:pt x="2" y="565"/>
                  </a:lnTo>
                  <a:lnTo>
                    <a:pt x="2" y="565"/>
                  </a:lnTo>
                  <a:lnTo>
                    <a:pt x="2" y="558"/>
                  </a:lnTo>
                  <a:lnTo>
                    <a:pt x="2" y="558"/>
                  </a:lnTo>
                  <a:lnTo>
                    <a:pt x="2" y="508"/>
                  </a:lnTo>
                  <a:lnTo>
                    <a:pt x="2" y="508"/>
                  </a:lnTo>
                  <a:lnTo>
                    <a:pt x="2" y="506"/>
                  </a:lnTo>
                  <a:lnTo>
                    <a:pt x="2" y="506"/>
                  </a:lnTo>
                  <a:lnTo>
                    <a:pt x="2" y="461"/>
                  </a:lnTo>
                  <a:lnTo>
                    <a:pt x="2" y="461"/>
                  </a:lnTo>
                  <a:lnTo>
                    <a:pt x="2" y="454"/>
                  </a:lnTo>
                  <a:lnTo>
                    <a:pt x="2" y="454"/>
                  </a:lnTo>
                  <a:lnTo>
                    <a:pt x="2" y="449"/>
                  </a:lnTo>
                  <a:lnTo>
                    <a:pt x="2" y="449"/>
                  </a:lnTo>
                  <a:lnTo>
                    <a:pt x="2" y="437"/>
                  </a:lnTo>
                  <a:lnTo>
                    <a:pt x="2" y="437"/>
                  </a:lnTo>
                  <a:lnTo>
                    <a:pt x="0" y="437"/>
                  </a:lnTo>
                  <a:lnTo>
                    <a:pt x="0" y="437"/>
                  </a:lnTo>
                  <a:lnTo>
                    <a:pt x="0" y="433"/>
                  </a:lnTo>
                  <a:lnTo>
                    <a:pt x="0" y="433"/>
                  </a:lnTo>
                  <a:lnTo>
                    <a:pt x="0" y="421"/>
                  </a:lnTo>
                  <a:lnTo>
                    <a:pt x="0" y="421"/>
                  </a:lnTo>
                  <a:lnTo>
                    <a:pt x="0" y="414"/>
                  </a:lnTo>
                  <a:lnTo>
                    <a:pt x="0" y="414"/>
                  </a:lnTo>
                  <a:lnTo>
                    <a:pt x="0" y="409"/>
                  </a:lnTo>
                  <a:lnTo>
                    <a:pt x="0" y="409"/>
                  </a:lnTo>
                  <a:lnTo>
                    <a:pt x="0" y="397"/>
                  </a:lnTo>
                  <a:lnTo>
                    <a:pt x="0" y="397"/>
                  </a:lnTo>
                  <a:lnTo>
                    <a:pt x="0" y="374"/>
                  </a:lnTo>
                  <a:lnTo>
                    <a:pt x="0" y="374"/>
                  </a:lnTo>
                  <a:lnTo>
                    <a:pt x="0" y="369"/>
                  </a:lnTo>
                  <a:lnTo>
                    <a:pt x="0" y="369"/>
                  </a:lnTo>
                  <a:lnTo>
                    <a:pt x="0" y="362"/>
                  </a:lnTo>
                  <a:lnTo>
                    <a:pt x="0" y="362"/>
                  </a:lnTo>
                  <a:lnTo>
                    <a:pt x="0" y="298"/>
                  </a:lnTo>
                  <a:lnTo>
                    <a:pt x="0" y="298"/>
                  </a:lnTo>
                  <a:lnTo>
                    <a:pt x="0" y="289"/>
                  </a:lnTo>
                  <a:lnTo>
                    <a:pt x="0" y="289"/>
                  </a:lnTo>
                  <a:lnTo>
                    <a:pt x="0" y="270"/>
                  </a:lnTo>
                  <a:lnTo>
                    <a:pt x="0" y="270"/>
                  </a:lnTo>
                  <a:lnTo>
                    <a:pt x="0" y="265"/>
                  </a:lnTo>
                  <a:lnTo>
                    <a:pt x="0" y="265"/>
                  </a:lnTo>
                  <a:lnTo>
                    <a:pt x="2" y="265"/>
                  </a:lnTo>
                  <a:lnTo>
                    <a:pt x="2" y="265"/>
                  </a:lnTo>
                  <a:lnTo>
                    <a:pt x="2" y="220"/>
                  </a:lnTo>
                  <a:lnTo>
                    <a:pt x="2" y="220"/>
                  </a:lnTo>
                  <a:lnTo>
                    <a:pt x="2" y="215"/>
                  </a:lnTo>
                  <a:lnTo>
                    <a:pt x="2" y="215"/>
                  </a:lnTo>
                  <a:lnTo>
                    <a:pt x="2" y="196"/>
                  </a:lnTo>
                  <a:lnTo>
                    <a:pt x="2" y="196"/>
                  </a:lnTo>
                  <a:lnTo>
                    <a:pt x="2" y="192"/>
                  </a:lnTo>
                  <a:lnTo>
                    <a:pt x="2" y="192"/>
                  </a:lnTo>
                  <a:lnTo>
                    <a:pt x="2" y="173"/>
                  </a:lnTo>
                  <a:lnTo>
                    <a:pt x="2" y="173"/>
                  </a:lnTo>
                  <a:lnTo>
                    <a:pt x="2" y="163"/>
                  </a:lnTo>
                  <a:lnTo>
                    <a:pt x="2" y="163"/>
                  </a:lnTo>
                  <a:lnTo>
                    <a:pt x="2" y="156"/>
                  </a:lnTo>
                  <a:lnTo>
                    <a:pt x="2" y="156"/>
                  </a:lnTo>
                  <a:lnTo>
                    <a:pt x="2" y="152"/>
                  </a:lnTo>
                  <a:lnTo>
                    <a:pt x="2" y="152"/>
                  </a:lnTo>
                  <a:lnTo>
                    <a:pt x="2" y="140"/>
                  </a:lnTo>
                  <a:lnTo>
                    <a:pt x="2" y="140"/>
                  </a:lnTo>
                  <a:lnTo>
                    <a:pt x="2" y="128"/>
                  </a:lnTo>
                  <a:lnTo>
                    <a:pt x="2" y="128"/>
                  </a:lnTo>
                  <a:lnTo>
                    <a:pt x="2" y="123"/>
                  </a:lnTo>
                  <a:lnTo>
                    <a:pt x="2" y="123"/>
                  </a:lnTo>
                  <a:lnTo>
                    <a:pt x="2" y="95"/>
                  </a:lnTo>
                  <a:lnTo>
                    <a:pt x="2" y="95"/>
                  </a:lnTo>
                  <a:lnTo>
                    <a:pt x="0" y="95"/>
                  </a:lnTo>
                  <a:lnTo>
                    <a:pt x="0" y="95"/>
                  </a:lnTo>
                  <a:lnTo>
                    <a:pt x="0" y="88"/>
                  </a:lnTo>
                  <a:lnTo>
                    <a:pt x="0" y="88"/>
                  </a:lnTo>
                  <a:lnTo>
                    <a:pt x="0" y="83"/>
                  </a:lnTo>
                  <a:lnTo>
                    <a:pt x="0" y="83"/>
                  </a:lnTo>
                  <a:lnTo>
                    <a:pt x="0" y="76"/>
                  </a:lnTo>
                  <a:lnTo>
                    <a:pt x="0" y="76"/>
                  </a:lnTo>
                  <a:lnTo>
                    <a:pt x="7" y="76"/>
                  </a:lnTo>
                  <a:lnTo>
                    <a:pt x="7" y="76"/>
                  </a:lnTo>
                  <a:lnTo>
                    <a:pt x="12" y="76"/>
                  </a:lnTo>
                  <a:lnTo>
                    <a:pt x="12" y="76"/>
                  </a:lnTo>
                  <a:lnTo>
                    <a:pt x="12" y="71"/>
                  </a:lnTo>
                  <a:lnTo>
                    <a:pt x="12" y="71"/>
                  </a:lnTo>
                  <a:lnTo>
                    <a:pt x="14" y="71"/>
                  </a:lnTo>
                  <a:lnTo>
                    <a:pt x="14" y="71"/>
                  </a:lnTo>
                  <a:lnTo>
                    <a:pt x="19" y="71"/>
                  </a:lnTo>
                  <a:lnTo>
                    <a:pt x="19" y="71"/>
                  </a:lnTo>
                  <a:lnTo>
                    <a:pt x="23" y="71"/>
                  </a:lnTo>
                  <a:lnTo>
                    <a:pt x="23" y="71"/>
                  </a:lnTo>
                  <a:lnTo>
                    <a:pt x="26" y="59"/>
                  </a:lnTo>
                  <a:lnTo>
                    <a:pt x="26" y="59"/>
                  </a:lnTo>
                  <a:lnTo>
                    <a:pt x="31" y="59"/>
                  </a:lnTo>
                  <a:lnTo>
                    <a:pt x="31" y="59"/>
                  </a:lnTo>
                  <a:lnTo>
                    <a:pt x="31" y="52"/>
                  </a:lnTo>
                  <a:lnTo>
                    <a:pt x="31" y="52"/>
                  </a:lnTo>
                  <a:lnTo>
                    <a:pt x="38" y="52"/>
                  </a:lnTo>
                  <a:lnTo>
                    <a:pt x="38" y="52"/>
                  </a:lnTo>
                  <a:lnTo>
                    <a:pt x="38" y="48"/>
                  </a:lnTo>
                  <a:lnTo>
                    <a:pt x="38" y="48"/>
                  </a:lnTo>
                  <a:lnTo>
                    <a:pt x="42" y="48"/>
                  </a:lnTo>
                  <a:lnTo>
                    <a:pt x="42" y="48"/>
                  </a:lnTo>
                  <a:lnTo>
                    <a:pt x="42" y="43"/>
                  </a:lnTo>
                  <a:lnTo>
                    <a:pt x="42" y="43"/>
                  </a:lnTo>
                  <a:lnTo>
                    <a:pt x="45" y="43"/>
                  </a:lnTo>
                  <a:lnTo>
                    <a:pt x="45" y="43"/>
                  </a:lnTo>
                  <a:lnTo>
                    <a:pt x="45" y="36"/>
                  </a:lnTo>
                  <a:lnTo>
                    <a:pt x="45" y="36"/>
                  </a:lnTo>
                  <a:lnTo>
                    <a:pt x="49" y="36"/>
                  </a:lnTo>
                  <a:lnTo>
                    <a:pt x="49" y="36"/>
                  </a:lnTo>
                  <a:lnTo>
                    <a:pt x="49" y="31"/>
                  </a:lnTo>
                  <a:lnTo>
                    <a:pt x="49" y="31"/>
                  </a:lnTo>
                  <a:lnTo>
                    <a:pt x="54" y="31"/>
                  </a:lnTo>
                  <a:lnTo>
                    <a:pt x="54" y="31"/>
                  </a:lnTo>
                  <a:lnTo>
                    <a:pt x="57" y="22"/>
                  </a:lnTo>
                  <a:lnTo>
                    <a:pt x="57" y="22"/>
                  </a:lnTo>
                  <a:lnTo>
                    <a:pt x="61" y="22"/>
                  </a:lnTo>
                  <a:lnTo>
                    <a:pt x="61" y="22"/>
                  </a:lnTo>
                  <a:lnTo>
                    <a:pt x="61" y="12"/>
                  </a:lnTo>
                  <a:lnTo>
                    <a:pt x="61" y="12"/>
                  </a:lnTo>
                  <a:lnTo>
                    <a:pt x="68" y="12"/>
                  </a:lnTo>
                  <a:lnTo>
                    <a:pt x="68" y="12"/>
                  </a:lnTo>
                  <a:lnTo>
                    <a:pt x="68" y="7"/>
                  </a:lnTo>
                  <a:lnTo>
                    <a:pt x="68" y="7"/>
                  </a:lnTo>
                  <a:lnTo>
                    <a:pt x="71" y="7"/>
                  </a:lnTo>
                  <a:lnTo>
                    <a:pt x="71" y="7"/>
                  </a:lnTo>
                  <a:lnTo>
                    <a:pt x="80" y="7"/>
                  </a:lnTo>
                  <a:lnTo>
                    <a:pt x="80" y="7"/>
                  </a:lnTo>
                  <a:lnTo>
                    <a:pt x="80" y="3"/>
                  </a:lnTo>
                  <a:lnTo>
                    <a:pt x="80" y="3"/>
                  </a:lnTo>
                  <a:lnTo>
                    <a:pt x="196" y="0"/>
                  </a:lnTo>
                  <a:lnTo>
                    <a:pt x="196" y="0"/>
                  </a:lnTo>
                  <a:lnTo>
                    <a:pt x="196" y="5"/>
                  </a:lnTo>
                  <a:lnTo>
                    <a:pt x="196" y="5"/>
                  </a:lnTo>
                  <a:lnTo>
                    <a:pt x="203" y="5"/>
                  </a:lnTo>
                  <a:lnTo>
                    <a:pt x="203" y="5"/>
                  </a:lnTo>
                  <a:lnTo>
                    <a:pt x="203" y="12"/>
                  </a:lnTo>
                  <a:lnTo>
                    <a:pt x="203" y="12"/>
                  </a:lnTo>
                  <a:lnTo>
                    <a:pt x="215" y="12"/>
                  </a:lnTo>
                  <a:lnTo>
                    <a:pt x="215" y="12"/>
                  </a:lnTo>
                  <a:lnTo>
                    <a:pt x="215" y="19"/>
                  </a:lnTo>
                  <a:lnTo>
                    <a:pt x="215" y="19"/>
                  </a:lnTo>
                  <a:lnTo>
                    <a:pt x="220" y="17"/>
                  </a:lnTo>
                  <a:lnTo>
                    <a:pt x="220" y="17"/>
                  </a:lnTo>
                  <a:lnTo>
                    <a:pt x="220" y="24"/>
                  </a:lnTo>
                  <a:lnTo>
                    <a:pt x="220" y="24"/>
                  </a:lnTo>
                  <a:lnTo>
                    <a:pt x="227" y="24"/>
                  </a:lnTo>
                  <a:lnTo>
                    <a:pt x="227" y="24"/>
                  </a:lnTo>
                  <a:lnTo>
                    <a:pt x="227" y="59"/>
                  </a:lnTo>
                  <a:lnTo>
                    <a:pt x="227" y="59"/>
                  </a:lnTo>
                  <a:lnTo>
                    <a:pt x="293" y="57"/>
                  </a:lnTo>
                  <a:lnTo>
                    <a:pt x="293" y="57"/>
                  </a:lnTo>
                  <a:lnTo>
                    <a:pt x="309" y="57"/>
                  </a:lnTo>
                  <a:lnTo>
                    <a:pt x="309" y="57"/>
                  </a:lnTo>
                  <a:lnTo>
                    <a:pt x="309" y="57"/>
                  </a:lnTo>
                  <a:lnTo>
                    <a:pt x="309" y="57"/>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50" name="Freeform 849"/>
            <p:cNvSpPr>
              <a:spLocks/>
            </p:cNvSpPr>
            <p:nvPr/>
          </p:nvSpPr>
          <p:spPr bwMode="auto">
            <a:xfrm>
              <a:off x="1979" y="2115"/>
              <a:ext cx="1110" cy="542"/>
            </a:xfrm>
            <a:custGeom>
              <a:avLst/>
              <a:gdLst/>
              <a:ahLst/>
              <a:cxnLst>
                <a:cxn ang="0">
                  <a:pos x="237" y="0"/>
                </a:cxn>
                <a:cxn ang="0">
                  <a:pos x="272" y="2"/>
                </a:cxn>
                <a:cxn ang="0">
                  <a:pos x="275" y="101"/>
                </a:cxn>
                <a:cxn ang="0">
                  <a:pos x="381" y="174"/>
                </a:cxn>
                <a:cxn ang="0">
                  <a:pos x="423" y="207"/>
                </a:cxn>
                <a:cxn ang="0">
                  <a:pos x="530" y="243"/>
                </a:cxn>
                <a:cxn ang="0">
                  <a:pos x="638" y="276"/>
                </a:cxn>
                <a:cxn ang="0">
                  <a:pos x="560" y="311"/>
                </a:cxn>
                <a:cxn ang="0">
                  <a:pos x="326" y="309"/>
                </a:cxn>
                <a:cxn ang="0">
                  <a:pos x="130" y="307"/>
                </a:cxn>
                <a:cxn ang="0">
                  <a:pos x="10" y="304"/>
                </a:cxn>
                <a:cxn ang="0">
                  <a:pos x="10" y="302"/>
                </a:cxn>
                <a:cxn ang="0">
                  <a:pos x="5" y="293"/>
                </a:cxn>
                <a:cxn ang="0">
                  <a:pos x="3" y="283"/>
                </a:cxn>
                <a:cxn ang="0">
                  <a:pos x="8" y="278"/>
                </a:cxn>
                <a:cxn ang="0">
                  <a:pos x="12" y="274"/>
                </a:cxn>
                <a:cxn ang="0">
                  <a:pos x="10" y="269"/>
                </a:cxn>
                <a:cxn ang="0">
                  <a:pos x="8" y="264"/>
                </a:cxn>
                <a:cxn ang="0">
                  <a:pos x="8" y="262"/>
                </a:cxn>
                <a:cxn ang="0">
                  <a:pos x="12" y="255"/>
                </a:cxn>
                <a:cxn ang="0">
                  <a:pos x="12" y="250"/>
                </a:cxn>
                <a:cxn ang="0">
                  <a:pos x="10" y="245"/>
                </a:cxn>
                <a:cxn ang="0">
                  <a:pos x="10" y="241"/>
                </a:cxn>
                <a:cxn ang="0">
                  <a:pos x="10" y="226"/>
                </a:cxn>
                <a:cxn ang="0">
                  <a:pos x="10" y="215"/>
                </a:cxn>
                <a:cxn ang="0">
                  <a:pos x="15" y="207"/>
                </a:cxn>
                <a:cxn ang="0">
                  <a:pos x="22" y="198"/>
                </a:cxn>
                <a:cxn ang="0">
                  <a:pos x="19" y="196"/>
                </a:cxn>
                <a:cxn ang="0">
                  <a:pos x="24" y="193"/>
                </a:cxn>
                <a:cxn ang="0">
                  <a:pos x="24" y="189"/>
                </a:cxn>
                <a:cxn ang="0">
                  <a:pos x="31" y="191"/>
                </a:cxn>
                <a:cxn ang="0">
                  <a:pos x="41" y="191"/>
                </a:cxn>
                <a:cxn ang="0">
                  <a:pos x="43" y="184"/>
                </a:cxn>
                <a:cxn ang="0">
                  <a:pos x="45" y="177"/>
                </a:cxn>
                <a:cxn ang="0">
                  <a:pos x="45" y="172"/>
                </a:cxn>
                <a:cxn ang="0">
                  <a:pos x="50" y="167"/>
                </a:cxn>
                <a:cxn ang="0">
                  <a:pos x="55" y="165"/>
                </a:cxn>
                <a:cxn ang="0">
                  <a:pos x="55" y="153"/>
                </a:cxn>
                <a:cxn ang="0">
                  <a:pos x="55" y="144"/>
                </a:cxn>
                <a:cxn ang="0">
                  <a:pos x="55" y="137"/>
                </a:cxn>
                <a:cxn ang="0">
                  <a:pos x="62" y="134"/>
                </a:cxn>
                <a:cxn ang="0">
                  <a:pos x="64" y="127"/>
                </a:cxn>
                <a:cxn ang="0">
                  <a:pos x="67" y="125"/>
                </a:cxn>
                <a:cxn ang="0">
                  <a:pos x="71" y="115"/>
                </a:cxn>
                <a:cxn ang="0">
                  <a:pos x="71" y="106"/>
                </a:cxn>
                <a:cxn ang="0">
                  <a:pos x="69" y="99"/>
                </a:cxn>
                <a:cxn ang="0">
                  <a:pos x="69" y="92"/>
                </a:cxn>
                <a:cxn ang="0">
                  <a:pos x="69" y="85"/>
                </a:cxn>
                <a:cxn ang="0">
                  <a:pos x="69" y="80"/>
                </a:cxn>
                <a:cxn ang="0">
                  <a:pos x="69" y="75"/>
                </a:cxn>
                <a:cxn ang="0">
                  <a:pos x="67" y="70"/>
                </a:cxn>
                <a:cxn ang="0">
                  <a:pos x="64" y="66"/>
                </a:cxn>
                <a:cxn ang="0">
                  <a:pos x="67" y="59"/>
                </a:cxn>
                <a:cxn ang="0">
                  <a:pos x="64" y="54"/>
                </a:cxn>
                <a:cxn ang="0">
                  <a:pos x="60" y="52"/>
                </a:cxn>
                <a:cxn ang="0">
                  <a:pos x="57" y="47"/>
                </a:cxn>
                <a:cxn ang="0">
                  <a:pos x="55" y="44"/>
                </a:cxn>
                <a:cxn ang="0">
                  <a:pos x="50" y="42"/>
                </a:cxn>
                <a:cxn ang="0">
                  <a:pos x="50" y="37"/>
                </a:cxn>
                <a:cxn ang="0">
                  <a:pos x="50" y="28"/>
                </a:cxn>
                <a:cxn ang="0">
                  <a:pos x="50" y="18"/>
                </a:cxn>
                <a:cxn ang="0">
                  <a:pos x="50" y="7"/>
                </a:cxn>
              </a:cxnLst>
              <a:rect l="0" t="0" r="r" b="b"/>
              <a:pathLst>
                <a:path w="638" h="311">
                  <a:moveTo>
                    <a:pt x="50" y="0"/>
                  </a:moveTo>
                  <a:lnTo>
                    <a:pt x="180" y="0"/>
                  </a:lnTo>
                  <a:lnTo>
                    <a:pt x="180" y="0"/>
                  </a:lnTo>
                  <a:lnTo>
                    <a:pt x="187" y="0"/>
                  </a:lnTo>
                  <a:lnTo>
                    <a:pt x="187" y="0"/>
                  </a:lnTo>
                  <a:lnTo>
                    <a:pt x="199" y="0"/>
                  </a:lnTo>
                  <a:lnTo>
                    <a:pt x="199" y="0"/>
                  </a:lnTo>
                  <a:lnTo>
                    <a:pt x="211" y="0"/>
                  </a:lnTo>
                  <a:lnTo>
                    <a:pt x="211" y="0"/>
                  </a:lnTo>
                  <a:lnTo>
                    <a:pt x="237" y="0"/>
                  </a:lnTo>
                  <a:lnTo>
                    <a:pt x="237" y="0"/>
                  </a:lnTo>
                  <a:lnTo>
                    <a:pt x="237" y="0"/>
                  </a:lnTo>
                  <a:lnTo>
                    <a:pt x="237" y="0"/>
                  </a:lnTo>
                  <a:lnTo>
                    <a:pt x="241" y="0"/>
                  </a:lnTo>
                  <a:lnTo>
                    <a:pt x="241" y="0"/>
                  </a:lnTo>
                  <a:lnTo>
                    <a:pt x="258" y="0"/>
                  </a:lnTo>
                  <a:lnTo>
                    <a:pt x="258" y="0"/>
                  </a:lnTo>
                  <a:lnTo>
                    <a:pt x="267" y="0"/>
                  </a:lnTo>
                  <a:lnTo>
                    <a:pt x="267" y="0"/>
                  </a:lnTo>
                  <a:lnTo>
                    <a:pt x="272" y="2"/>
                  </a:lnTo>
                  <a:lnTo>
                    <a:pt x="272" y="2"/>
                  </a:lnTo>
                  <a:lnTo>
                    <a:pt x="272" y="11"/>
                  </a:lnTo>
                  <a:lnTo>
                    <a:pt x="272" y="11"/>
                  </a:lnTo>
                  <a:lnTo>
                    <a:pt x="272" y="68"/>
                  </a:lnTo>
                  <a:lnTo>
                    <a:pt x="272" y="68"/>
                  </a:lnTo>
                  <a:lnTo>
                    <a:pt x="275" y="68"/>
                  </a:lnTo>
                  <a:lnTo>
                    <a:pt x="275" y="68"/>
                  </a:lnTo>
                  <a:lnTo>
                    <a:pt x="275" y="89"/>
                  </a:lnTo>
                  <a:lnTo>
                    <a:pt x="275" y="89"/>
                  </a:lnTo>
                  <a:lnTo>
                    <a:pt x="275" y="101"/>
                  </a:lnTo>
                  <a:lnTo>
                    <a:pt x="275" y="101"/>
                  </a:lnTo>
                  <a:lnTo>
                    <a:pt x="310" y="101"/>
                  </a:lnTo>
                  <a:lnTo>
                    <a:pt x="310" y="101"/>
                  </a:lnTo>
                  <a:lnTo>
                    <a:pt x="310" y="113"/>
                  </a:lnTo>
                  <a:lnTo>
                    <a:pt x="310" y="113"/>
                  </a:lnTo>
                  <a:lnTo>
                    <a:pt x="310" y="172"/>
                  </a:lnTo>
                  <a:lnTo>
                    <a:pt x="310" y="172"/>
                  </a:lnTo>
                  <a:lnTo>
                    <a:pt x="345" y="172"/>
                  </a:lnTo>
                  <a:lnTo>
                    <a:pt x="345" y="172"/>
                  </a:lnTo>
                  <a:lnTo>
                    <a:pt x="381" y="174"/>
                  </a:lnTo>
                  <a:lnTo>
                    <a:pt x="381" y="174"/>
                  </a:lnTo>
                  <a:lnTo>
                    <a:pt x="381" y="207"/>
                  </a:lnTo>
                  <a:lnTo>
                    <a:pt x="381" y="207"/>
                  </a:lnTo>
                  <a:lnTo>
                    <a:pt x="393" y="207"/>
                  </a:lnTo>
                  <a:lnTo>
                    <a:pt x="393" y="207"/>
                  </a:lnTo>
                  <a:lnTo>
                    <a:pt x="400" y="207"/>
                  </a:lnTo>
                  <a:lnTo>
                    <a:pt x="400" y="207"/>
                  </a:lnTo>
                  <a:lnTo>
                    <a:pt x="419" y="207"/>
                  </a:lnTo>
                  <a:lnTo>
                    <a:pt x="419" y="207"/>
                  </a:lnTo>
                  <a:lnTo>
                    <a:pt x="423" y="207"/>
                  </a:lnTo>
                  <a:lnTo>
                    <a:pt x="423" y="207"/>
                  </a:lnTo>
                  <a:lnTo>
                    <a:pt x="492" y="207"/>
                  </a:lnTo>
                  <a:lnTo>
                    <a:pt x="492" y="207"/>
                  </a:lnTo>
                  <a:lnTo>
                    <a:pt x="492" y="212"/>
                  </a:lnTo>
                  <a:lnTo>
                    <a:pt x="492" y="212"/>
                  </a:lnTo>
                  <a:lnTo>
                    <a:pt x="492" y="219"/>
                  </a:lnTo>
                  <a:lnTo>
                    <a:pt x="492" y="219"/>
                  </a:lnTo>
                  <a:lnTo>
                    <a:pt x="492" y="243"/>
                  </a:lnTo>
                  <a:lnTo>
                    <a:pt x="492" y="243"/>
                  </a:lnTo>
                  <a:lnTo>
                    <a:pt x="530" y="243"/>
                  </a:lnTo>
                  <a:lnTo>
                    <a:pt x="530" y="243"/>
                  </a:lnTo>
                  <a:lnTo>
                    <a:pt x="530" y="264"/>
                  </a:lnTo>
                  <a:lnTo>
                    <a:pt x="530" y="264"/>
                  </a:lnTo>
                  <a:lnTo>
                    <a:pt x="530" y="276"/>
                  </a:lnTo>
                  <a:lnTo>
                    <a:pt x="530" y="276"/>
                  </a:lnTo>
                  <a:lnTo>
                    <a:pt x="598" y="278"/>
                  </a:lnTo>
                  <a:lnTo>
                    <a:pt x="598" y="278"/>
                  </a:lnTo>
                  <a:lnTo>
                    <a:pt x="603" y="278"/>
                  </a:lnTo>
                  <a:lnTo>
                    <a:pt x="603" y="278"/>
                  </a:lnTo>
                  <a:lnTo>
                    <a:pt x="638" y="276"/>
                  </a:lnTo>
                  <a:lnTo>
                    <a:pt x="638" y="276"/>
                  </a:lnTo>
                  <a:lnTo>
                    <a:pt x="638" y="311"/>
                  </a:lnTo>
                  <a:lnTo>
                    <a:pt x="638" y="311"/>
                  </a:lnTo>
                  <a:lnTo>
                    <a:pt x="634" y="311"/>
                  </a:lnTo>
                  <a:lnTo>
                    <a:pt x="634" y="311"/>
                  </a:lnTo>
                  <a:lnTo>
                    <a:pt x="596" y="311"/>
                  </a:lnTo>
                  <a:lnTo>
                    <a:pt x="596" y="311"/>
                  </a:lnTo>
                  <a:lnTo>
                    <a:pt x="567" y="311"/>
                  </a:lnTo>
                  <a:lnTo>
                    <a:pt x="567" y="311"/>
                  </a:lnTo>
                  <a:lnTo>
                    <a:pt x="560" y="311"/>
                  </a:lnTo>
                  <a:lnTo>
                    <a:pt x="560" y="311"/>
                  </a:lnTo>
                  <a:lnTo>
                    <a:pt x="534" y="311"/>
                  </a:lnTo>
                  <a:lnTo>
                    <a:pt x="534" y="311"/>
                  </a:lnTo>
                  <a:lnTo>
                    <a:pt x="530" y="311"/>
                  </a:lnTo>
                  <a:lnTo>
                    <a:pt x="530" y="311"/>
                  </a:lnTo>
                  <a:lnTo>
                    <a:pt x="494" y="311"/>
                  </a:lnTo>
                  <a:lnTo>
                    <a:pt x="494" y="311"/>
                  </a:lnTo>
                  <a:lnTo>
                    <a:pt x="494" y="309"/>
                  </a:lnTo>
                  <a:lnTo>
                    <a:pt x="494" y="309"/>
                  </a:lnTo>
                  <a:lnTo>
                    <a:pt x="326" y="309"/>
                  </a:lnTo>
                  <a:lnTo>
                    <a:pt x="326" y="309"/>
                  </a:lnTo>
                  <a:lnTo>
                    <a:pt x="308" y="309"/>
                  </a:lnTo>
                  <a:lnTo>
                    <a:pt x="308" y="309"/>
                  </a:lnTo>
                  <a:lnTo>
                    <a:pt x="277" y="309"/>
                  </a:lnTo>
                  <a:lnTo>
                    <a:pt x="277" y="309"/>
                  </a:lnTo>
                  <a:lnTo>
                    <a:pt x="206" y="309"/>
                  </a:lnTo>
                  <a:lnTo>
                    <a:pt x="206" y="309"/>
                  </a:lnTo>
                  <a:lnTo>
                    <a:pt x="163" y="307"/>
                  </a:lnTo>
                  <a:lnTo>
                    <a:pt x="163" y="307"/>
                  </a:lnTo>
                  <a:lnTo>
                    <a:pt x="130" y="307"/>
                  </a:lnTo>
                  <a:lnTo>
                    <a:pt x="130" y="307"/>
                  </a:lnTo>
                  <a:lnTo>
                    <a:pt x="128" y="309"/>
                  </a:lnTo>
                  <a:lnTo>
                    <a:pt x="128" y="309"/>
                  </a:lnTo>
                  <a:lnTo>
                    <a:pt x="19" y="309"/>
                  </a:lnTo>
                  <a:lnTo>
                    <a:pt x="19" y="309"/>
                  </a:lnTo>
                  <a:lnTo>
                    <a:pt x="0" y="309"/>
                  </a:lnTo>
                  <a:lnTo>
                    <a:pt x="0" y="309"/>
                  </a:lnTo>
                  <a:lnTo>
                    <a:pt x="0" y="304"/>
                  </a:lnTo>
                  <a:lnTo>
                    <a:pt x="0" y="304"/>
                  </a:lnTo>
                  <a:lnTo>
                    <a:pt x="10" y="304"/>
                  </a:lnTo>
                  <a:lnTo>
                    <a:pt x="10" y="304"/>
                  </a:lnTo>
                  <a:lnTo>
                    <a:pt x="10" y="304"/>
                  </a:lnTo>
                  <a:lnTo>
                    <a:pt x="10" y="304"/>
                  </a:lnTo>
                  <a:lnTo>
                    <a:pt x="12" y="304"/>
                  </a:lnTo>
                  <a:lnTo>
                    <a:pt x="12" y="304"/>
                  </a:lnTo>
                  <a:lnTo>
                    <a:pt x="12" y="304"/>
                  </a:lnTo>
                  <a:lnTo>
                    <a:pt x="12" y="304"/>
                  </a:lnTo>
                  <a:lnTo>
                    <a:pt x="10" y="302"/>
                  </a:lnTo>
                  <a:lnTo>
                    <a:pt x="10" y="302"/>
                  </a:lnTo>
                  <a:lnTo>
                    <a:pt x="10" y="302"/>
                  </a:lnTo>
                  <a:lnTo>
                    <a:pt x="10" y="302"/>
                  </a:lnTo>
                  <a:lnTo>
                    <a:pt x="10" y="300"/>
                  </a:lnTo>
                  <a:lnTo>
                    <a:pt x="10" y="300"/>
                  </a:lnTo>
                  <a:lnTo>
                    <a:pt x="8" y="300"/>
                  </a:lnTo>
                  <a:lnTo>
                    <a:pt x="8" y="300"/>
                  </a:lnTo>
                  <a:lnTo>
                    <a:pt x="8" y="297"/>
                  </a:lnTo>
                  <a:lnTo>
                    <a:pt x="8" y="297"/>
                  </a:lnTo>
                  <a:lnTo>
                    <a:pt x="8" y="295"/>
                  </a:lnTo>
                  <a:lnTo>
                    <a:pt x="8" y="295"/>
                  </a:lnTo>
                  <a:lnTo>
                    <a:pt x="5" y="293"/>
                  </a:lnTo>
                  <a:lnTo>
                    <a:pt x="5" y="293"/>
                  </a:lnTo>
                  <a:lnTo>
                    <a:pt x="5" y="290"/>
                  </a:lnTo>
                  <a:lnTo>
                    <a:pt x="5" y="290"/>
                  </a:lnTo>
                  <a:lnTo>
                    <a:pt x="5" y="290"/>
                  </a:lnTo>
                  <a:lnTo>
                    <a:pt x="5" y="290"/>
                  </a:lnTo>
                  <a:lnTo>
                    <a:pt x="5" y="285"/>
                  </a:lnTo>
                  <a:lnTo>
                    <a:pt x="5" y="285"/>
                  </a:lnTo>
                  <a:lnTo>
                    <a:pt x="3" y="285"/>
                  </a:lnTo>
                  <a:lnTo>
                    <a:pt x="3" y="285"/>
                  </a:lnTo>
                  <a:lnTo>
                    <a:pt x="3" y="283"/>
                  </a:lnTo>
                  <a:lnTo>
                    <a:pt x="3" y="283"/>
                  </a:lnTo>
                  <a:lnTo>
                    <a:pt x="5" y="283"/>
                  </a:lnTo>
                  <a:lnTo>
                    <a:pt x="5" y="283"/>
                  </a:lnTo>
                  <a:lnTo>
                    <a:pt x="5" y="281"/>
                  </a:lnTo>
                  <a:lnTo>
                    <a:pt x="5" y="281"/>
                  </a:lnTo>
                  <a:lnTo>
                    <a:pt x="5" y="281"/>
                  </a:lnTo>
                  <a:lnTo>
                    <a:pt x="5" y="281"/>
                  </a:lnTo>
                  <a:lnTo>
                    <a:pt x="5" y="278"/>
                  </a:lnTo>
                  <a:lnTo>
                    <a:pt x="5" y="278"/>
                  </a:lnTo>
                  <a:lnTo>
                    <a:pt x="8" y="278"/>
                  </a:lnTo>
                  <a:lnTo>
                    <a:pt x="8" y="278"/>
                  </a:lnTo>
                  <a:lnTo>
                    <a:pt x="8" y="278"/>
                  </a:lnTo>
                  <a:lnTo>
                    <a:pt x="8" y="278"/>
                  </a:lnTo>
                  <a:lnTo>
                    <a:pt x="10" y="276"/>
                  </a:lnTo>
                  <a:lnTo>
                    <a:pt x="10" y="276"/>
                  </a:lnTo>
                  <a:lnTo>
                    <a:pt x="12" y="276"/>
                  </a:lnTo>
                  <a:lnTo>
                    <a:pt x="12" y="276"/>
                  </a:lnTo>
                  <a:lnTo>
                    <a:pt x="12" y="274"/>
                  </a:lnTo>
                  <a:lnTo>
                    <a:pt x="12" y="274"/>
                  </a:lnTo>
                  <a:lnTo>
                    <a:pt x="12" y="274"/>
                  </a:lnTo>
                  <a:lnTo>
                    <a:pt x="12" y="274"/>
                  </a:lnTo>
                  <a:lnTo>
                    <a:pt x="10" y="274"/>
                  </a:lnTo>
                  <a:lnTo>
                    <a:pt x="10" y="274"/>
                  </a:lnTo>
                  <a:lnTo>
                    <a:pt x="10" y="271"/>
                  </a:lnTo>
                  <a:lnTo>
                    <a:pt x="10" y="271"/>
                  </a:lnTo>
                  <a:lnTo>
                    <a:pt x="8" y="271"/>
                  </a:lnTo>
                  <a:lnTo>
                    <a:pt x="8" y="271"/>
                  </a:lnTo>
                  <a:lnTo>
                    <a:pt x="8" y="269"/>
                  </a:lnTo>
                  <a:lnTo>
                    <a:pt x="8" y="269"/>
                  </a:lnTo>
                  <a:lnTo>
                    <a:pt x="10" y="269"/>
                  </a:lnTo>
                  <a:lnTo>
                    <a:pt x="10" y="269"/>
                  </a:lnTo>
                  <a:lnTo>
                    <a:pt x="10" y="269"/>
                  </a:lnTo>
                  <a:lnTo>
                    <a:pt x="10" y="269"/>
                  </a:lnTo>
                  <a:lnTo>
                    <a:pt x="10" y="267"/>
                  </a:lnTo>
                  <a:lnTo>
                    <a:pt x="10" y="267"/>
                  </a:lnTo>
                  <a:lnTo>
                    <a:pt x="10" y="267"/>
                  </a:lnTo>
                  <a:lnTo>
                    <a:pt x="10" y="267"/>
                  </a:lnTo>
                  <a:lnTo>
                    <a:pt x="10" y="267"/>
                  </a:lnTo>
                  <a:lnTo>
                    <a:pt x="10" y="267"/>
                  </a:lnTo>
                  <a:lnTo>
                    <a:pt x="8" y="264"/>
                  </a:lnTo>
                  <a:lnTo>
                    <a:pt x="8" y="264"/>
                  </a:lnTo>
                  <a:lnTo>
                    <a:pt x="8" y="264"/>
                  </a:lnTo>
                  <a:lnTo>
                    <a:pt x="8" y="264"/>
                  </a:lnTo>
                  <a:lnTo>
                    <a:pt x="10" y="264"/>
                  </a:lnTo>
                  <a:lnTo>
                    <a:pt x="10" y="264"/>
                  </a:lnTo>
                  <a:lnTo>
                    <a:pt x="10" y="262"/>
                  </a:lnTo>
                  <a:lnTo>
                    <a:pt x="10" y="262"/>
                  </a:lnTo>
                  <a:lnTo>
                    <a:pt x="10" y="262"/>
                  </a:lnTo>
                  <a:lnTo>
                    <a:pt x="10" y="262"/>
                  </a:lnTo>
                  <a:lnTo>
                    <a:pt x="8" y="262"/>
                  </a:lnTo>
                  <a:lnTo>
                    <a:pt x="8" y="262"/>
                  </a:lnTo>
                  <a:lnTo>
                    <a:pt x="8" y="259"/>
                  </a:lnTo>
                  <a:lnTo>
                    <a:pt x="8" y="259"/>
                  </a:lnTo>
                  <a:lnTo>
                    <a:pt x="8" y="257"/>
                  </a:lnTo>
                  <a:lnTo>
                    <a:pt x="8" y="257"/>
                  </a:lnTo>
                  <a:lnTo>
                    <a:pt x="8" y="255"/>
                  </a:lnTo>
                  <a:lnTo>
                    <a:pt x="8" y="255"/>
                  </a:lnTo>
                  <a:lnTo>
                    <a:pt x="10" y="255"/>
                  </a:lnTo>
                  <a:lnTo>
                    <a:pt x="10" y="255"/>
                  </a:lnTo>
                  <a:lnTo>
                    <a:pt x="12" y="255"/>
                  </a:lnTo>
                  <a:lnTo>
                    <a:pt x="12" y="255"/>
                  </a:lnTo>
                  <a:lnTo>
                    <a:pt x="12" y="255"/>
                  </a:lnTo>
                  <a:lnTo>
                    <a:pt x="12" y="255"/>
                  </a:lnTo>
                  <a:lnTo>
                    <a:pt x="12" y="255"/>
                  </a:lnTo>
                  <a:lnTo>
                    <a:pt x="12" y="255"/>
                  </a:lnTo>
                  <a:lnTo>
                    <a:pt x="12" y="252"/>
                  </a:lnTo>
                  <a:lnTo>
                    <a:pt x="12" y="252"/>
                  </a:lnTo>
                  <a:lnTo>
                    <a:pt x="12" y="252"/>
                  </a:lnTo>
                  <a:lnTo>
                    <a:pt x="12" y="252"/>
                  </a:lnTo>
                  <a:lnTo>
                    <a:pt x="12" y="250"/>
                  </a:lnTo>
                  <a:lnTo>
                    <a:pt x="12" y="250"/>
                  </a:lnTo>
                  <a:lnTo>
                    <a:pt x="12" y="250"/>
                  </a:lnTo>
                  <a:lnTo>
                    <a:pt x="12" y="250"/>
                  </a:lnTo>
                  <a:lnTo>
                    <a:pt x="12" y="250"/>
                  </a:lnTo>
                  <a:lnTo>
                    <a:pt x="12" y="250"/>
                  </a:lnTo>
                  <a:lnTo>
                    <a:pt x="12" y="250"/>
                  </a:lnTo>
                  <a:lnTo>
                    <a:pt x="12" y="250"/>
                  </a:lnTo>
                  <a:lnTo>
                    <a:pt x="10" y="248"/>
                  </a:lnTo>
                  <a:lnTo>
                    <a:pt x="10" y="248"/>
                  </a:lnTo>
                  <a:lnTo>
                    <a:pt x="10" y="245"/>
                  </a:lnTo>
                  <a:lnTo>
                    <a:pt x="10" y="245"/>
                  </a:lnTo>
                  <a:lnTo>
                    <a:pt x="10" y="245"/>
                  </a:lnTo>
                  <a:lnTo>
                    <a:pt x="10" y="245"/>
                  </a:lnTo>
                  <a:lnTo>
                    <a:pt x="12" y="243"/>
                  </a:lnTo>
                  <a:lnTo>
                    <a:pt x="12" y="243"/>
                  </a:lnTo>
                  <a:lnTo>
                    <a:pt x="12" y="243"/>
                  </a:lnTo>
                  <a:lnTo>
                    <a:pt x="12" y="243"/>
                  </a:lnTo>
                  <a:lnTo>
                    <a:pt x="12" y="241"/>
                  </a:lnTo>
                  <a:lnTo>
                    <a:pt x="12" y="241"/>
                  </a:lnTo>
                  <a:lnTo>
                    <a:pt x="10" y="241"/>
                  </a:lnTo>
                  <a:lnTo>
                    <a:pt x="10" y="241"/>
                  </a:lnTo>
                  <a:lnTo>
                    <a:pt x="10" y="238"/>
                  </a:lnTo>
                  <a:lnTo>
                    <a:pt x="10" y="238"/>
                  </a:lnTo>
                  <a:lnTo>
                    <a:pt x="10" y="236"/>
                  </a:lnTo>
                  <a:lnTo>
                    <a:pt x="10" y="236"/>
                  </a:lnTo>
                  <a:lnTo>
                    <a:pt x="8" y="236"/>
                  </a:lnTo>
                  <a:lnTo>
                    <a:pt x="8" y="236"/>
                  </a:lnTo>
                  <a:lnTo>
                    <a:pt x="8" y="229"/>
                  </a:lnTo>
                  <a:lnTo>
                    <a:pt x="8" y="229"/>
                  </a:lnTo>
                  <a:lnTo>
                    <a:pt x="10" y="226"/>
                  </a:lnTo>
                  <a:lnTo>
                    <a:pt x="10" y="226"/>
                  </a:lnTo>
                  <a:lnTo>
                    <a:pt x="10" y="224"/>
                  </a:lnTo>
                  <a:lnTo>
                    <a:pt x="10" y="224"/>
                  </a:lnTo>
                  <a:lnTo>
                    <a:pt x="10" y="222"/>
                  </a:lnTo>
                  <a:lnTo>
                    <a:pt x="10" y="222"/>
                  </a:lnTo>
                  <a:lnTo>
                    <a:pt x="10" y="217"/>
                  </a:lnTo>
                  <a:lnTo>
                    <a:pt x="10" y="217"/>
                  </a:lnTo>
                  <a:lnTo>
                    <a:pt x="10" y="215"/>
                  </a:lnTo>
                  <a:lnTo>
                    <a:pt x="10" y="215"/>
                  </a:lnTo>
                  <a:lnTo>
                    <a:pt x="10" y="215"/>
                  </a:lnTo>
                  <a:lnTo>
                    <a:pt x="10" y="215"/>
                  </a:lnTo>
                  <a:lnTo>
                    <a:pt x="10" y="212"/>
                  </a:lnTo>
                  <a:lnTo>
                    <a:pt x="10" y="212"/>
                  </a:lnTo>
                  <a:lnTo>
                    <a:pt x="10" y="212"/>
                  </a:lnTo>
                  <a:lnTo>
                    <a:pt x="10" y="212"/>
                  </a:lnTo>
                  <a:lnTo>
                    <a:pt x="10" y="210"/>
                  </a:lnTo>
                  <a:lnTo>
                    <a:pt x="10" y="210"/>
                  </a:lnTo>
                  <a:lnTo>
                    <a:pt x="10" y="210"/>
                  </a:lnTo>
                  <a:lnTo>
                    <a:pt x="10" y="210"/>
                  </a:lnTo>
                  <a:lnTo>
                    <a:pt x="15" y="207"/>
                  </a:lnTo>
                  <a:lnTo>
                    <a:pt x="15" y="207"/>
                  </a:lnTo>
                  <a:lnTo>
                    <a:pt x="15" y="207"/>
                  </a:lnTo>
                  <a:lnTo>
                    <a:pt x="15" y="207"/>
                  </a:lnTo>
                  <a:lnTo>
                    <a:pt x="17" y="205"/>
                  </a:lnTo>
                  <a:lnTo>
                    <a:pt x="17" y="205"/>
                  </a:lnTo>
                  <a:lnTo>
                    <a:pt x="17" y="203"/>
                  </a:lnTo>
                  <a:lnTo>
                    <a:pt x="17" y="203"/>
                  </a:lnTo>
                  <a:lnTo>
                    <a:pt x="19" y="200"/>
                  </a:lnTo>
                  <a:lnTo>
                    <a:pt x="19" y="200"/>
                  </a:lnTo>
                  <a:lnTo>
                    <a:pt x="22" y="198"/>
                  </a:lnTo>
                  <a:lnTo>
                    <a:pt x="22" y="198"/>
                  </a:lnTo>
                  <a:lnTo>
                    <a:pt x="22" y="196"/>
                  </a:lnTo>
                  <a:lnTo>
                    <a:pt x="22" y="196"/>
                  </a:lnTo>
                  <a:lnTo>
                    <a:pt x="22" y="196"/>
                  </a:lnTo>
                  <a:lnTo>
                    <a:pt x="22" y="196"/>
                  </a:lnTo>
                  <a:lnTo>
                    <a:pt x="22" y="196"/>
                  </a:lnTo>
                  <a:lnTo>
                    <a:pt x="22" y="196"/>
                  </a:lnTo>
                  <a:lnTo>
                    <a:pt x="22" y="196"/>
                  </a:lnTo>
                  <a:lnTo>
                    <a:pt x="22" y="196"/>
                  </a:lnTo>
                  <a:lnTo>
                    <a:pt x="19" y="196"/>
                  </a:lnTo>
                  <a:lnTo>
                    <a:pt x="19" y="196"/>
                  </a:lnTo>
                  <a:lnTo>
                    <a:pt x="22" y="196"/>
                  </a:lnTo>
                  <a:lnTo>
                    <a:pt x="22" y="196"/>
                  </a:lnTo>
                  <a:lnTo>
                    <a:pt x="22" y="193"/>
                  </a:lnTo>
                  <a:lnTo>
                    <a:pt x="22" y="193"/>
                  </a:lnTo>
                  <a:lnTo>
                    <a:pt x="22" y="193"/>
                  </a:lnTo>
                  <a:lnTo>
                    <a:pt x="22" y="193"/>
                  </a:lnTo>
                  <a:lnTo>
                    <a:pt x="24" y="193"/>
                  </a:lnTo>
                  <a:lnTo>
                    <a:pt x="24" y="193"/>
                  </a:lnTo>
                  <a:lnTo>
                    <a:pt x="24" y="193"/>
                  </a:lnTo>
                  <a:lnTo>
                    <a:pt x="24" y="193"/>
                  </a:lnTo>
                  <a:lnTo>
                    <a:pt x="24" y="191"/>
                  </a:lnTo>
                  <a:lnTo>
                    <a:pt x="24" y="191"/>
                  </a:lnTo>
                  <a:lnTo>
                    <a:pt x="24" y="191"/>
                  </a:lnTo>
                  <a:lnTo>
                    <a:pt x="24" y="191"/>
                  </a:lnTo>
                  <a:lnTo>
                    <a:pt x="24" y="191"/>
                  </a:lnTo>
                  <a:lnTo>
                    <a:pt x="24" y="191"/>
                  </a:lnTo>
                  <a:lnTo>
                    <a:pt x="24" y="189"/>
                  </a:lnTo>
                  <a:lnTo>
                    <a:pt x="24" y="189"/>
                  </a:lnTo>
                  <a:lnTo>
                    <a:pt x="24" y="189"/>
                  </a:lnTo>
                  <a:lnTo>
                    <a:pt x="24" y="189"/>
                  </a:lnTo>
                  <a:lnTo>
                    <a:pt x="24" y="189"/>
                  </a:lnTo>
                  <a:lnTo>
                    <a:pt x="24" y="189"/>
                  </a:lnTo>
                  <a:lnTo>
                    <a:pt x="24" y="189"/>
                  </a:lnTo>
                  <a:lnTo>
                    <a:pt x="24" y="189"/>
                  </a:lnTo>
                  <a:lnTo>
                    <a:pt x="26" y="189"/>
                  </a:lnTo>
                  <a:lnTo>
                    <a:pt x="26" y="189"/>
                  </a:lnTo>
                  <a:lnTo>
                    <a:pt x="29" y="189"/>
                  </a:lnTo>
                  <a:lnTo>
                    <a:pt x="29" y="189"/>
                  </a:lnTo>
                  <a:lnTo>
                    <a:pt x="31" y="191"/>
                  </a:lnTo>
                  <a:lnTo>
                    <a:pt x="31" y="191"/>
                  </a:lnTo>
                  <a:lnTo>
                    <a:pt x="36" y="191"/>
                  </a:lnTo>
                  <a:lnTo>
                    <a:pt x="36" y="191"/>
                  </a:lnTo>
                  <a:lnTo>
                    <a:pt x="38" y="193"/>
                  </a:lnTo>
                  <a:lnTo>
                    <a:pt x="38" y="193"/>
                  </a:lnTo>
                  <a:lnTo>
                    <a:pt x="38" y="193"/>
                  </a:lnTo>
                  <a:lnTo>
                    <a:pt x="38" y="193"/>
                  </a:lnTo>
                  <a:lnTo>
                    <a:pt x="38" y="191"/>
                  </a:lnTo>
                  <a:lnTo>
                    <a:pt x="38" y="191"/>
                  </a:lnTo>
                  <a:lnTo>
                    <a:pt x="41" y="191"/>
                  </a:lnTo>
                  <a:lnTo>
                    <a:pt x="41" y="191"/>
                  </a:lnTo>
                  <a:lnTo>
                    <a:pt x="41" y="191"/>
                  </a:lnTo>
                  <a:lnTo>
                    <a:pt x="41" y="191"/>
                  </a:lnTo>
                  <a:lnTo>
                    <a:pt x="41" y="191"/>
                  </a:lnTo>
                  <a:lnTo>
                    <a:pt x="41" y="191"/>
                  </a:lnTo>
                  <a:lnTo>
                    <a:pt x="41" y="189"/>
                  </a:lnTo>
                  <a:lnTo>
                    <a:pt x="41" y="189"/>
                  </a:lnTo>
                  <a:lnTo>
                    <a:pt x="41" y="186"/>
                  </a:lnTo>
                  <a:lnTo>
                    <a:pt x="41" y="186"/>
                  </a:lnTo>
                  <a:lnTo>
                    <a:pt x="43" y="184"/>
                  </a:lnTo>
                  <a:lnTo>
                    <a:pt x="43" y="184"/>
                  </a:lnTo>
                  <a:lnTo>
                    <a:pt x="43" y="182"/>
                  </a:lnTo>
                  <a:lnTo>
                    <a:pt x="43" y="182"/>
                  </a:lnTo>
                  <a:lnTo>
                    <a:pt x="43" y="182"/>
                  </a:lnTo>
                  <a:lnTo>
                    <a:pt x="43" y="182"/>
                  </a:lnTo>
                  <a:lnTo>
                    <a:pt x="43" y="179"/>
                  </a:lnTo>
                  <a:lnTo>
                    <a:pt x="43" y="179"/>
                  </a:lnTo>
                  <a:lnTo>
                    <a:pt x="43" y="177"/>
                  </a:lnTo>
                  <a:lnTo>
                    <a:pt x="43" y="177"/>
                  </a:lnTo>
                  <a:lnTo>
                    <a:pt x="45" y="177"/>
                  </a:lnTo>
                  <a:lnTo>
                    <a:pt x="45" y="177"/>
                  </a:lnTo>
                  <a:lnTo>
                    <a:pt x="45" y="174"/>
                  </a:lnTo>
                  <a:lnTo>
                    <a:pt x="45" y="174"/>
                  </a:lnTo>
                  <a:lnTo>
                    <a:pt x="45" y="174"/>
                  </a:lnTo>
                  <a:lnTo>
                    <a:pt x="45" y="174"/>
                  </a:lnTo>
                  <a:lnTo>
                    <a:pt x="45" y="172"/>
                  </a:lnTo>
                  <a:lnTo>
                    <a:pt x="45" y="172"/>
                  </a:lnTo>
                  <a:lnTo>
                    <a:pt x="45" y="172"/>
                  </a:lnTo>
                  <a:lnTo>
                    <a:pt x="45" y="172"/>
                  </a:lnTo>
                  <a:lnTo>
                    <a:pt x="45" y="172"/>
                  </a:lnTo>
                  <a:lnTo>
                    <a:pt x="45" y="172"/>
                  </a:lnTo>
                  <a:lnTo>
                    <a:pt x="48" y="172"/>
                  </a:lnTo>
                  <a:lnTo>
                    <a:pt x="48" y="172"/>
                  </a:lnTo>
                  <a:lnTo>
                    <a:pt x="48" y="172"/>
                  </a:lnTo>
                  <a:lnTo>
                    <a:pt x="48" y="172"/>
                  </a:lnTo>
                  <a:lnTo>
                    <a:pt x="50" y="170"/>
                  </a:lnTo>
                  <a:lnTo>
                    <a:pt x="50" y="170"/>
                  </a:lnTo>
                  <a:lnTo>
                    <a:pt x="50" y="167"/>
                  </a:lnTo>
                  <a:lnTo>
                    <a:pt x="50" y="167"/>
                  </a:lnTo>
                  <a:lnTo>
                    <a:pt x="50" y="167"/>
                  </a:lnTo>
                  <a:lnTo>
                    <a:pt x="50" y="167"/>
                  </a:lnTo>
                  <a:lnTo>
                    <a:pt x="50" y="167"/>
                  </a:lnTo>
                  <a:lnTo>
                    <a:pt x="50" y="167"/>
                  </a:lnTo>
                  <a:lnTo>
                    <a:pt x="52" y="167"/>
                  </a:lnTo>
                  <a:lnTo>
                    <a:pt x="52" y="167"/>
                  </a:lnTo>
                  <a:lnTo>
                    <a:pt x="52" y="167"/>
                  </a:lnTo>
                  <a:lnTo>
                    <a:pt x="52" y="167"/>
                  </a:lnTo>
                  <a:lnTo>
                    <a:pt x="52" y="167"/>
                  </a:lnTo>
                  <a:lnTo>
                    <a:pt x="52" y="167"/>
                  </a:lnTo>
                  <a:lnTo>
                    <a:pt x="55" y="165"/>
                  </a:lnTo>
                  <a:lnTo>
                    <a:pt x="55" y="165"/>
                  </a:lnTo>
                  <a:lnTo>
                    <a:pt x="52" y="160"/>
                  </a:lnTo>
                  <a:lnTo>
                    <a:pt x="52" y="160"/>
                  </a:lnTo>
                  <a:lnTo>
                    <a:pt x="52" y="160"/>
                  </a:lnTo>
                  <a:lnTo>
                    <a:pt x="52" y="160"/>
                  </a:lnTo>
                  <a:lnTo>
                    <a:pt x="52" y="158"/>
                  </a:lnTo>
                  <a:lnTo>
                    <a:pt x="52" y="158"/>
                  </a:lnTo>
                  <a:lnTo>
                    <a:pt x="55" y="156"/>
                  </a:lnTo>
                  <a:lnTo>
                    <a:pt x="55" y="156"/>
                  </a:lnTo>
                  <a:lnTo>
                    <a:pt x="55" y="153"/>
                  </a:lnTo>
                  <a:lnTo>
                    <a:pt x="55" y="153"/>
                  </a:lnTo>
                  <a:lnTo>
                    <a:pt x="55" y="151"/>
                  </a:lnTo>
                  <a:lnTo>
                    <a:pt x="55" y="151"/>
                  </a:lnTo>
                  <a:lnTo>
                    <a:pt x="55" y="151"/>
                  </a:lnTo>
                  <a:lnTo>
                    <a:pt x="55" y="151"/>
                  </a:lnTo>
                  <a:lnTo>
                    <a:pt x="55" y="148"/>
                  </a:lnTo>
                  <a:lnTo>
                    <a:pt x="55" y="148"/>
                  </a:lnTo>
                  <a:lnTo>
                    <a:pt x="55" y="146"/>
                  </a:lnTo>
                  <a:lnTo>
                    <a:pt x="55" y="146"/>
                  </a:lnTo>
                  <a:lnTo>
                    <a:pt x="55" y="144"/>
                  </a:lnTo>
                  <a:lnTo>
                    <a:pt x="55" y="144"/>
                  </a:lnTo>
                  <a:lnTo>
                    <a:pt x="52" y="144"/>
                  </a:lnTo>
                  <a:lnTo>
                    <a:pt x="52" y="144"/>
                  </a:lnTo>
                  <a:lnTo>
                    <a:pt x="52" y="141"/>
                  </a:lnTo>
                  <a:lnTo>
                    <a:pt x="52" y="141"/>
                  </a:lnTo>
                  <a:lnTo>
                    <a:pt x="52" y="139"/>
                  </a:lnTo>
                  <a:lnTo>
                    <a:pt x="52" y="139"/>
                  </a:lnTo>
                  <a:lnTo>
                    <a:pt x="52" y="139"/>
                  </a:lnTo>
                  <a:lnTo>
                    <a:pt x="52" y="139"/>
                  </a:lnTo>
                  <a:lnTo>
                    <a:pt x="55" y="137"/>
                  </a:lnTo>
                  <a:lnTo>
                    <a:pt x="55" y="137"/>
                  </a:lnTo>
                  <a:lnTo>
                    <a:pt x="55" y="134"/>
                  </a:lnTo>
                  <a:lnTo>
                    <a:pt x="55" y="134"/>
                  </a:lnTo>
                  <a:lnTo>
                    <a:pt x="57" y="134"/>
                  </a:lnTo>
                  <a:lnTo>
                    <a:pt x="57" y="134"/>
                  </a:lnTo>
                  <a:lnTo>
                    <a:pt x="57" y="134"/>
                  </a:lnTo>
                  <a:lnTo>
                    <a:pt x="57" y="134"/>
                  </a:lnTo>
                  <a:lnTo>
                    <a:pt x="60" y="134"/>
                  </a:lnTo>
                  <a:lnTo>
                    <a:pt x="60" y="134"/>
                  </a:lnTo>
                  <a:lnTo>
                    <a:pt x="62" y="134"/>
                  </a:lnTo>
                  <a:lnTo>
                    <a:pt x="62" y="134"/>
                  </a:lnTo>
                  <a:lnTo>
                    <a:pt x="62" y="132"/>
                  </a:lnTo>
                  <a:lnTo>
                    <a:pt x="62" y="132"/>
                  </a:lnTo>
                  <a:lnTo>
                    <a:pt x="62" y="132"/>
                  </a:lnTo>
                  <a:lnTo>
                    <a:pt x="62" y="132"/>
                  </a:lnTo>
                  <a:lnTo>
                    <a:pt x="64" y="130"/>
                  </a:lnTo>
                  <a:lnTo>
                    <a:pt x="64" y="130"/>
                  </a:lnTo>
                  <a:lnTo>
                    <a:pt x="64" y="127"/>
                  </a:lnTo>
                  <a:lnTo>
                    <a:pt x="64" y="127"/>
                  </a:lnTo>
                  <a:lnTo>
                    <a:pt x="64" y="127"/>
                  </a:lnTo>
                  <a:lnTo>
                    <a:pt x="64" y="127"/>
                  </a:lnTo>
                  <a:lnTo>
                    <a:pt x="64" y="125"/>
                  </a:lnTo>
                  <a:lnTo>
                    <a:pt x="64" y="125"/>
                  </a:lnTo>
                  <a:lnTo>
                    <a:pt x="64" y="125"/>
                  </a:lnTo>
                  <a:lnTo>
                    <a:pt x="64" y="125"/>
                  </a:lnTo>
                  <a:lnTo>
                    <a:pt x="67" y="125"/>
                  </a:lnTo>
                  <a:lnTo>
                    <a:pt x="67" y="125"/>
                  </a:lnTo>
                  <a:lnTo>
                    <a:pt x="67" y="125"/>
                  </a:lnTo>
                  <a:lnTo>
                    <a:pt x="67" y="125"/>
                  </a:lnTo>
                  <a:lnTo>
                    <a:pt x="67" y="125"/>
                  </a:lnTo>
                  <a:lnTo>
                    <a:pt x="67" y="125"/>
                  </a:lnTo>
                  <a:lnTo>
                    <a:pt x="69" y="122"/>
                  </a:lnTo>
                  <a:lnTo>
                    <a:pt x="69" y="122"/>
                  </a:lnTo>
                  <a:lnTo>
                    <a:pt x="69" y="120"/>
                  </a:lnTo>
                  <a:lnTo>
                    <a:pt x="69" y="120"/>
                  </a:lnTo>
                  <a:lnTo>
                    <a:pt x="69" y="120"/>
                  </a:lnTo>
                  <a:lnTo>
                    <a:pt x="69" y="120"/>
                  </a:lnTo>
                  <a:lnTo>
                    <a:pt x="71" y="115"/>
                  </a:lnTo>
                  <a:lnTo>
                    <a:pt x="71" y="115"/>
                  </a:lnTo>
                  <a:lnTo>
                    <a:pt x="71" y="115"/>
                  </a:lnTo>
                  <a:lnTo>
                    <a:pt x="71" y="115"/>
                  </a:lnTo>
                  <a:lnTo>
                    <a:pt x="71" y="111"/>
                  </a:lnTo>
                  <a:lnTo>
                    <a:pt x="71" y="111"/>
                  </a:lnTo>
                  <a:lnTo>
                    <a:pt x="71" y="111"/>
                  </a:lnTo>
                  <a:lnTo>
                    <a:pt x="71" y="111"/>
                  </a:lnTo>
                  <a:lnTo>
                    <a:pt x="71" y="108"/>
                  </a:lnTo>
                  <a:lnTo>
                    <a:pt x="71" y="108"/>
                  </a:lnTo>
                  <a:lnTo>
                    <a:pt x="71" y="106"/>
                  </a:lnTo>
                  <a:lnTo>
                    <a:pt x="71" y="106"/>
                  </a:lnTo>
                  <a:lnTo>
                    <a:pt x="71" y="106"/>
                  </a:lnTo>
                  <a:lnTo>
                    <a:pt x="71" y="106"/>
                  </a:lnTo>
                  <a:lnTo>
                    <a:pt x="69" y="104"/>
                  </a:lnTo>
                  <a:lnTo>
                    <a:pt x="69" y="104"/>
                  </a:lnTo>
                  <a:lnTo>
                    <a:pt x="69" y="104"/>
                  </a:lnTo>
                  <a:lnTo>
                    <a:pt x="69" y="104"/>
                  </a:lnTo>
                  <a:lnTo>
                    <a:pt x="69" y="101"/>
                  </a:lnTo>
                  <a:lnTo>
                    <a:pt x="69" y="101"/>
                  </a:lnTo>
                  <a:lnTo>
                    <a:pt x="69" y="101"/>
                  </a:lnTo>
                  <a:lnTo>
                    <a:pt x="69" y="101"/>
                  </a:lnTo>
                  <a:lnTo>
                    <a:pt x="69" y="99"/>
                  </a:lnTo>
                  <a:lnTo>
                    <a:pt x="69" y="99"/>
                  </a:lnTo>
                  <a:lnTo>
                    <a:pt x="67" y="96"/>
                  </a:lnTo>
                  <a:lnTo>
                    <a:pt x="67" y="96"/>
                  </a:lnTo>
                  <a:lnTo>
                    <a:pt x="69" y="96"/>
                  </a:lnTo>
                  <a:lnTo>
                    <a:pt x="69" y="96"/>
                  </a:lnTo>
                  <a:lnTo>
                    <a:pt x="69" y="94"/>
                  </a:lnTo>
                  <a:lnTo>
                    <a:pt x="69" y="94"/>
                  </a:lnTo>
                  <a:lnTo>
                    <a:pt x="69" y="92"/>
                  </a:lnTo>
                  <a:lnTo>
                    <a:pt x="69" y="92"/>
                  </a:lnTo>
                  <a:lnTo>
                    <a:pt x="69" y="92"/>
                  </a:lnTo>
                  <a:lnTo>
                    <a:pt x="69" y="92"/>
                  </a:lnTo>
                  <a:lnTo>
                    <a:pt x="69" y="89"/>
                  </a:lnTo>
                  <a:lnTo>
                    <a:pt x="69" y="89"/>
                  </a:lnTo>
                  <a:lnTo>
                    <a:pt x="69" y="89"/>
                  </a:lnTo>
                  <a:lnTo>
                    <a:pt x="69" y="89"/>
                  </a:lnTo>
                  <a:lnTo>
                    <a:pt x="69" y="87"/>
                  </a:lnTo>
                  <a:lnTo>
                    <a:pt x="69" y="87"/>
                  </a:lnTo>
                  <a:lnTo>
                    <a:pt x="69" y="85"/>
                  </a:lnTo>
                  <a:lnTo>
                    <a:pt x="69" y="85"/>
                  </a:lnTo>
                  <a:lnTo>
                    <a:pt x="69" y="85"/>
                  </a:lnTo>
                  <a:lnTo>
                    <a:pt x="69" y="85"/>
                  </a:lnTo>
                  <a:lnTo>
                    <a:pt x="69" y="85"/>
                  </a:lnTo>
                  <a:lnTo>
                    <a:pt x="69" y="85"/>
                  </a:lnTo>
                  <a:lnTo>
                    <a:pt x="69" y="82"/>
                  </a:lnTo>
                  <a:lnTo>
                    <a:pt x="69" y="82"/>
                  </a:lnTo>
                  <a:lnTo>
                    <a:pt x="69" y="82"/>
                  </a:lnTo>
                  <a:lnTo>
                    <a:pt x="69" y="82"/>
                  </a:lnTo>
                  <a:lnTo>
                    <a:pt x="69" y="80"/>
                  </a:lnTo>
                  <a:lnTo>
                    <a:pt x="69" y="80"/>
                  </a:lnTo>
                  <a:lnTo>
                    <a:pt x="69" y="80"/>
                  </a:lnTo>
                  <a:lnTo>
                    <a:pt x="69" y="80"/>
                  </a:lnTo>
                  <a:lnTo>
                    <a:pt x="69" y="80"/>
                  </a:lnTo>
                  <a:lnTo>
                    <a:pt x="69" y="80"/>
                  </a:lnTo>
                  <a:lnTo>
                    <a:pt x="69" y="80"/>
                  </a:lnTo>
                  <a:lnTo>
                    <a:pt x="69" y="80"/>
                  </a:lnTo>
                  <a:lnTo>
                    <a:pt x="69" y="78"/>
                  </a:lnTo>
                  <a:lnTo>
                    <a:pt x="69" y="78"/>
                  </a:lnTo>
                  <a:lnTo>
                    <a:pt x="69" y="75"/>
                  </a:lnTo>
                  <a:lnTo>
                    <a:pt x="69" y="75"/>
                  </a:lnTo>
                  <a:lnTo>
                    <a:pt x="69" y="75"/>
                  </a:lnTo>
                  <a:lnTo>
                    <a:pt x="69" y="75"/>
                  </a:lnTo>
                  <a:lnTo>
                    <a:pt x="67" y="75"/>
                  </a:lnTo>
                  <a:lnTo>
                    <a:pt x="67" y="75"/>
                  </a:lnTo>
                  <a:lnTo>
                    <a:pt x="67" y="73"/>
                  </a:lnTo>
                  <a:lnTo>
                    <a:pt x="67" y="73"/>
                  </a:lnTo>
                  <a:lnTo>
                    <a:pt x="67" y="73"/>
                  </a:lnTo>
                  <a:lnTo>
                    <a:pt x="67" y="73"/>
                  </a:lnTo>
                  <a:lnTo>
                    <a:pt x="67" y="73"/>
                  </a:lnTo>
                  <a:lnTo>
                    <a:pt x="67" y="73"/>
                  </a:lnTo>
                  <a:lnTo>
                    <a:pt x="67" y="70"/>
                  </a:lnTo>
                  <a:lnTo>
                    <a:pt x="67" y="70"/>
                  </a:lnTo>
                  <a:lnTo>
                    <a:pt x="67" y="68"/>
                  </a:lnTo>
                  <a:lnTo>
                    <a:pt x="67" y="68"/>
                  </a:lnTo>
                  <a:lnTo>
                    <a:pt x="67" y="68"/>
                  </a:lnTo>
                  <a:lnTo>
                    <a:pt x="67" y="68"/>
                  </a:lnTo>
                  <a:lnTo>
                    <a:pt x="67" y="68"/>
                  </a:lnTo>
                  <a:lnTo>
                    <a:pt x="67" y="68"/>
                  </a:lnTo>
                  <a:lnTo>
                    <a:pt x="64" y="66"/>
                  </a:lnTo>
                  <a:lnTo>
                    <a:pt x="64" y="66"/>
                  </a:lnTo>
                  <a:lnTo>
                    <a:pt x="64" y="66"/>
                  </a:lnTo>
                  <a:lnTo>
                    <a:pt x="64" y="66"/>
                  </a:lnTo>
                  <a:lnTo>
                    <a:pt x="64" y="63"/>
                  </a:lnTo>
                  <a:lnTo>
                    <a:pt x="64" y="63"/>
                  </a:lnTo>
                  <a:lnTo>
                    <a:pt x="64" y="61"/>
                  </a:lnTo>
                  <a:lnTo>
                    <a:pt x="64" y="61"/>
                  </a:lnTo>
                  <a:lnTo>
                    <a:pt x="67" y="61"/>
                  </a:lnTo>
                  <a:lnTo>
                    <a:pt x="67" y="61"/>
                  </a:lnTo>
                  <a:lnTo>
                    <a:pt x="67" y="59"/>
                  </a:lnTo>
                  <a:lnTo>
                    <a:pt x="67" y="59"/>
                  </a:lnTo>
                  <a:lnTo>
                    <a:pt x="67" y="59"/>
                  </a:lnTo>
                  <a:lnTo>
                    <a:pt x="67" y="59"/>
                  </a:lnTo>
                  <a:lnTo>
                    <a:pt x="64" y="59"/>
                  </a:lnTo>
                  <a:lnTo>
                    <a:pt x="64" y="59"/>
                  </a:lnTo>
                  <a:lnTo>
                    <a:pt x="64" y="56"/>
                  </a:lnTo>
                  <a:lnTo>
                    <a:pt x="64" y="56"/>
                  </a:lnTo>
                  <a:lnTo>
                    <a:pt x="67" y="56"/>
                  </a:lnTo>
                  <a:lnTo>
                    <a:pt x="67" y="56"/>
                  </a:lnTo>
                  <a:lnTo>
                    <a:pt x="64" y="56"/>
                  </a:lnTo>
                  <a:lnTo>
                    <a:pt x="64" y="56"/>
                  </a:lnTo>
                  <a:lnTo>
                    <a:pt x="64" y="54"/>
                  </a:lnTo>
                  <a:lnTo>
                    <a:pt x="64" y="54"/>
                  </a:lnTo>
                  <a:lnTo>
                    <a:pt x="64" y="54"/>
                  </a:lnTo>
                  <a:lnTo>
                    <a:pt x="64" y="54"/>
                  </a:lnTo>
                  <a:lnTo>
                    <a:pt x="62" y="54"/>
                  </a:lnTo>
                  <a:lnTo>
                    <a:pt x="62" y="54"/>
                  </a:lnTo>
                  <a:lnTo>
                    <a:pt x="62" y="52"/>
                  </a:lnTo>
                  <a:lnTo>
                    <a:pt x="62" y="52"/>
                  </a:lnTo>
                  <a:lnTo>
                    <a:pt x="62" y="52"/>
                  </a:lnTo>
                  <a:lnTo>
                    <a:pt x="62" y="52"/>
                  </a:lnTo>
                  <a:lnTo>
                    <a:pt x="60" y="52"/>
                  </a:lnTo>
                  <a:lnTo>
                    <a:pt x="60" y="52"/>
                  </a:lnTo>
                  <a:lnTo>
                    <a:pt x="60" y="52"/>
                  </a:lnTo>
                  <a:lnTo>
                    <a:pt x="60" y="52"/>
                  </a:lnTo>
                  <a:lnTo>
                    <a:pt x="60" y="52"/>
                  </a:lnTo>
                  <a:lnTo>
                    <a:pt x="60" y="52"/>
                  </a:lnTo>
                  <a:lnTo>
                    <a:pt x="60" y="49"/>
                  </a:lnTo>
                  <a:lnTo>
                    <a:pt x="60" y="49"/>
                  </a:lnTo>
                  <a:lnTo>
                    <a:pt x="57" y="49"/>
                  </a:lnTo>
                  <a:lnTo>
                    <a:pt x="57" y="49"/>
                  </a:lnTo>
                  <a:lnTo>
                    <a:pt x="57" y="47"/>
                  </a:lnTo>
                  <a:lnTo>
                    <a:pt x="57" y="47"/>
                  </a:lnTo>
                  <a:lnTo>
                    <a:pt x="57" y="47"/>
                  </a:lnTo>
                  <a:lnTo>
                    <a:pt x="57" y="47"/>
                  </a:lnTo>
                  <a:lnTo>
                    <a:pt x="57" y="47"/>
                  </a:lnTo>
                  <a:lnTo>
                    <a:pt x="57" y="47"/>
                  </a:lnTo>
                  <a:lnTo>
                    <a:pt x="55" y="44"/>
                  </a:lnTo>
                  <a:lnTo>
                    <a:pt x="55" y="44"/>
                  </a:lnTo>
                  <a:lnTo>
                    <a:pt x="55" y="44"/>
                  </a:lnTo>
                  <a:lnTo>
                    <a:pt x="55" y="44"/>
                  </a:lnTo>
                  <a:lnTo>
                    <a:pt x="55" y="44"/>
                  </a:lnTo>
                  <a:lnTo>
                    <a:pt x="55" y="44"/>
                  </a:lnTo>
                  <a:lnTo>
                    <a:pt x="55" y="42"/>
                  </a:lnTo>
                  <a:lnTo>
                    <a:pt x="55" y="42"/>
                  </a:lnTo>
                  <a:lnTo>
                    <a:pt x="52" y="42"/>
                  </a:lnTo>
                  <a:lnTo>
                    <a:pt x="52" y="42"/>
                  </a:lnTo>
                  <a:lnTo>
                    <a:pt x="52" y="42"/>
                  </a:lnTo>
                  <a:lnTo>
                    <a:pt x="52" y="42"/>
                  </a:lnTo>
                  <a:lnTo>
                    <a:pt x="50" y="42"/>
                  </a:lnTo>
                  <a:lnTo>
                    <a:pt x="50" y="42"/>
                  </a:lnTo>
                  <a:lnTo>
                    <a:pt x="50" y="42"/>
                  </a:lnTo>
                  <a:lnTo>
                    <a:pt x="50" y="42"/>
                  </a:lnTo>
                  <a:lnTo>
                    <a:pt x="50" y="42"/>
                  </a:lnTo>
                  <a:lnTo>
                    <a:pt x="50" y="42"/>
                  </a:lnTo>
                  <a:lnTo>
                    <a:pt x="50" y="42"/>
                  </a:lnTo>
                  <a:lnTo>
                    <a:pt x="50" y="42"/>
                  </a:lnTo>
                  <a:lnTo>
                    <a:pt x="50" y="40"/>
                  </a:lnTo>
                  <a:lnTo>
                    <a:pt x="50" y="40"/>
                  </a:lnTo>
                  <a:lnTo>
                    <a:pt x="50" y="37"/>
                  </a:lnTo>
                  <a:lnTo>
                    <a:pt x="50" y="37"/>
                  </a:lnTo>
                  <a:lnTo>
                    <a:pt x="50" y="37"/>
                  </a:lnTo>
                  <a:lnTo>
                    <a:pt x="50" y="37"/>
                  </a:lnTo>
                  <a:lnTo>
                    <a:pt x="50" y="35"/>
                  </a:lnTo>
                  <a:lnTo>
                    <a:pt x="50" y="35"/>
                  </a:lnTo>
                  <a:lnTo>
                    <a:pt x="50" y="33"/>
                  </a:lnTo>
                  <a:lnTo>
                    <a:pt x="50" y="33"/>
                  </a:lnTo>
                  <a:lnTo>
                    <a:pt x="50" y="33"/>
                  </a:lnTo>
                  <a:lnTo>
                    <a:pt x="50" y="33"/>
                  </a:lnTo>
                  <a:lnTo>
                    <a:pt x="50" y="30"/>
                  </a:lnTo>
                  <a:lnTo>
                    <a:pt x="50" y="30"/>
                  </a:lnTo>
                  <a:lnTo>
                    <a:pt x="50" y="28"/>
                  </a:lnTo>
                  <a:lnTo>
                    <a:pt x="50" y="28"/>
                  </a:lnTo>
                  <a:lnTo>
                    <a:pt x="50" y="26"/>
                  </a:lnTo>
                  <a:lnTo>
                    <a:pt x="50" y="26"/>
                  </a:lnTo>
                  <a:lnTo>
                    <a:pt x="50" y="23"/>
                  </a:lnTo>
                  <a:lnTo>
                    <a:pt x="50" y="23"/>
                  </a:lnTo>
                  <a:lnTo>
                    <a:pt x="50" y="21"/>
                  </a:lnTo>
                  <a:lnTo>
                    <a:pt x="50" y="21"/>
                  </a:lnTo>
                  <a:lnTo>
                    <a:pt x="50" y="21"/>
                  </a:lnTo>
                  <a:lnTo>
                    <a:pt x="50" y="21"/>
                  </a:lnTo>
                  <a:lnTo>
                    <a:pt x="50" y="18"/>
                  </a:lnTo>
                  <a:lnTo>
                    <a:pt x="50" y="18"/>
                  </a:lnTo>
                  <a:lnTo>
                    <a:pt x="48" y="16"/>
                  </a:lnTo>
                  <a:lnTo>
                    <a:pt x="48" y="16"/>
                  </a:lnTo>
                  <a:lnTo>
                    <a:pt x="48" y="16"/>
                  </a:lnTo>
                  <a:lnTo>
                    <a:pt x="48" y="16"/>
                  </a:lnTo>
                  <a:lnTo>
                    <a:pt x="48" y="11"/>
                  </a:lnTo>
                  <a:lnTo>
                    <a:pt x="48" y="11"/>
                  </a:lnTo>
                  <a:lnTo>
                    <a:pt x="50" y="7"/>
                  </a:lnTo>
                  <a:lnTo>
                    <a:pt x="50" y="7"/>
                  </a:lnTo>
                  <a:lnTo>
                    <a:pt x="50" y="7"/>
                  </a:lnTo>
                  <a:lnTo>
                    <a:pt x="50" y="7"/>
                  </a:lnTo>
                  <a:lnTo>
                    <a:pt x="50" y="7"/>
                  </a:lnTo>
                  <a:lnTo>
                    <a:pt x="50" y="7"/>
                  </a:lnTo>
                  <a:lnTo>
                    <a:pt x="50" y="0"/>
                  </a:lnTo>
                  <a:lnTo>
                    <a:pt x="50" y="0"/>
                  </a:lnTo>
                  <a:lnTo>
                    <a:pt x="50" y="0"/>
                  </a:lnTo>
                  <a:lnTo>
                    <a:pt x="50" y="0"/>
                  </a:lnTo>
                  <a:lnTo>
                    <a:pt x="50" y="0"/>
                  </a:lnTo>
                  <a:lnTo>
                    <a:pt x="50" y="0"/>
                  </a:lnTo>
                  <a:close/>
                </a:path>
              </a:pathLst>
            </a:custGeom>
            <a:grpFill/>
            <a:ln w="9525" cap="flat" cmpd="sng">
              <a:solidFill>
                <a:schemeClr val="bg1"/>
              </a:solidFill>
              <a:prstDash val="solid"/>
              <a:round/>
              <a:headEnd type="none" w="med" len="med"/>
              <a:tailEnd type="none" w="med" len="med"/>
            </a:ln>
            <a:effectLst/>
          </p:spPr>
          <p:txBody>
            <a:bodyPr/>
            <a:lstStyle/>
            <a:p>
              <a:endParaRPr lang="de-DE"/>
            </a:p>
          </p:txBody>
        </p:sp>
        <p:sp>
          <p:nvSpPr>
            <p:cNvPr id="51" name="Freeform 850"/>
            <p:cNvSpPr>
              <a:spLocks/>
            </p:cNvSpPr>
            <p:nvPr/>
          </p:nvSpPr>
          <p:spPr bwMode="auto">
            <a:xfrm>
              <a:off x="840" y="2185"/>
              <a:ext cx="1262" cy="592"/>
            </a:xfrm>
            <a:custGeom>
              <a:avLst/>
              <a:gdLst/>
              <a:ahLst/>
              <a:cxnLst>
                <a:cxn ang="0">
                  <a:pos x="239" y="2"/>
                </a:cxn>
                <a:cxn ang="0">
                  <a:pos x="298" y="4"/>
                </a:cxn>
                <a:cxn ang="0">
                  <a:pos x="300" y="14"/>
                </a:cxn>
                <a:cxn ang="0">
                  <a:pos x="302" y="21"/>
                </a:cxn>
                <a:cxn ang="0">
                  <a:pos x="302" y="35"/>
                </a:cxn>
                <a:cxn ang="0">
                  <a:pos x="397" y="2"/>
                </a:cxn>
                <a:cxn ang="0">
                  <a:pos x="409" y="4"/>
                </a:cxn>
                <a:cxn ang="0">
                  <a:pos x="423" y="2"/>
                </a:cxn>
                <a:cxn ang="0">
                  <a:pos x="435" y="2"/>
                </a:cxn>
                <a:cxn ang="0">
                  <a:pos x="449" y="7"/>
                </a:cxn>
                <a:cxn ang="0">
                  <a:pos x="458" y="12"/>
                </a:cxn>
                <a:cxn ang="0">
                  <a:pos x="473" y="19"/>
                </a:cxn>
                <a:cxn ang="0">
                  <a:pos x="480" y="23"/>
                </a:cxn>
                <a:cxn ang="0">
                  <a:pos x="494" y="23"/>
                </a:cxn>
                <a:cxn ang="0">
                  <a:pos x="499" y="26"/>
                </a:cxn>
                <a:cxn ang="0">
                  <a:pos x="513" y="28"/>
                </a:cxn>
                <a:cxn ang="0">
                  <a:pos x="527" y="30"/>
                </a:cxn>
                <a:cxn ang="0">
                  <a:pos x="541" y="33"/>
                </a:cxn>
                <a:cxn ang="0">
                  <a:pos x="553" y="26"/>
                </a:cxn>
                <a:cxn ang="0">
                  <a:pos x="577" y="14"/>
                </a:cxn>
                <a:cxn ang="0">
                  <a:pos x="721" y="21"/>
                </a:cxn>
                <a:cxn ang="0">
                  <a:pos x="723" y="35"/>
                </a:cxn>
                <a:cxn ang="0">
                  <a:pos x="723" y="49"/>
                </a:cxn>
                <a:cxn ang="0">
                  <a:pos x="725" y="71"/>
                </a:cxn>
                <a:cxn ang="0">
                  <a:pos x="718" y="87"/>
                </a:cxn>
                <a:cxn ang="0">
                  <a:pos x="709" y="104"/>
                </a:cxn>
                <a:cxn ang="0">
                  <a:pos x="706" y="127"/>
                </a:cxn>
                <a:cxn ang="0">
                  <a:pos x="697" y="139"/>
                </a:cxn>
                <a:cxn ang="0">
                  <a:pos x="685" y="151"/>
                </a:cxn>
                <a:cxn ang="0">
                  <a:pos x="676" y="156"/>
                </a:cxn>
                <a:cxn ang="0">
                  <a:pos x="664" y="170"/>
                </a:cxn>
                <a:cxn ang="0">
                  <a:pos x="666" y="201"/>
                </a:cxn>
                <a:cxn ang="0">
                  <a:pos x="666" y="215"/>
                </a:cxn>
                <a:cxn ang="0">
                  <a:pos x="664" y="227"/>
                </a:cxn>
                <a:cxn ang="0">
                  <a:pos x="659" y="238"/>
                </a:cxn>
                <a:cxn ang="0">
                  <a:pos x="664" y="262"/>
                </a:cxn>
                <a:cxn ang="0">
                  <a:pos x="643" y="276"/>
                </a:cxn>
                <a:cxn ang="0">
                  <a:pos x="624" y="288"/>
                </a:cxn>
                <a:cxn ang="0">
                  <a:pos x="610" y="307"/>
                </a:cxn>
                <a:cxn ang="0">
                  <a:pos x="614" y="321"/>
                </a:cxn>
                <a:cxn ang="0">
                  <a:pos x="612" y="338"/>
                </a:cxn>
                <a:cxn ang="0">
                  <a:pos x="397" y="297"/>
                </a:cxn>
                <a:cxn ang="0">
                  <a:pos x="310" y="257"/>
                </a:cxn>
                <a:cxn ang="0">
                  <a:pos x="246" y="191"/>
                </a:cxn>
                <a:cxn ang="0">
                  <a:pos x="180" y="167"/>
                </a:cxn>
                <a:cxn ang="0">
                  <a:pos x="125" y="137"/>
                </a:cxn>
                <a:cxn ang="0">
                  <a:pos x="85" y="153"/>
                </a:cxn>
                <a:cxn ang="0">
                  <a:pos x="0" y="167"/>
                </a:cxn>
                <a:cxn ang="0">
                  <a:pos x="2" y="160"/>
                </a:cxn>
                <a:cxn ang="0">
                  <a:pos x="7" y="123"/>
                </a:cxn>
                <a:cxn ang="0">
                  <a:pos x="12" y="130"/>
                </a:cxn>
                <a:cxn ang="0">
                  <a:pos x="28" y="132"/>
                </a:cxn>
                <a:cxn ang="0">
                  <a:pos x="33" y="127"/>
                </a:cxn>
                <a:cxn ang="0">
                  <a:pos x="40" y="120"/>
                </a:cxn>
                <a:cxn ang="0">
                  <a:pos x="28" y="123"/>
                </a:cxn>
                <a:cxn ang="0">
                  <a:pos x="24" y="125"/>
                </a:cxn>
                <a:cxn ang="0">
                  <a:pos x="12" y="116"/>
                </a:cxn>
                <a:cxn ang="0">
                  <a:pos x="10" y="111"/>
                </a:cxn>
                <a:cxn ang="0">
                  <a:pos x="10" y="85"/>
                </a:cxn>
                <a:cxn ang="0">
                  <a:pos x="12" y="64"/>
                </a:cxn>
                <a:cxn ang="0">
                  <a:pos x="14" y="45"/>
                </a:cxn>
                <a:cxn ang="0">
                  <a:pos x="14" y="23"/>
                </a:cxn>
                <a:cxn ang="0">
                  <a:pos x="14" y="9"/>
                </a:cxn>
              </a:cxnLst>
              <a:rect l="0" t="0" r="r" b="b"/>
              <a:pathLst>
                <a:path w="725" h="340">
                  <a:moveTo>
                    <a:pt x="116" y="4"/>
                  </a:moveTo>
                  <a:lnTo>
                    <a:pt x="132" y="4"/>
                  </a:lnTo>
                  <a:lnTo>
                    <a:pt x="132" y="4"/>
                  </a:lnTo>
                  <a:lnTo>
                    <a:pt x="135" y="4"/>
                  </a:lnTo>
                  <a:lnTo>
                    <a:pt x="135" y="4"/>
                  </a:lnTo>
                  <a:lnTo>
                    <a:pt x="135" y="4"/>
                  </a:lnTo>
                  <a:lnTo>
                    <a:pt x="135" y="4"/>
                  </a:lnTo>
                  <a:lnTo>
                    <a:pt x="154" y="4"/>
                  </a:lnTo>
                  <a:lnTo>
                    <a:pt x="154" y="4"/>
                  </a:lnTo>
                  <a:lnTo>
                    <a:pt x="161" y="4"/>
                  </a:lnTo>
                  <a:lnTo>
                    <a:pt x="161" y="4"/>
                  </a:lnTo>
                  <a:lnTo>
                    <a:pt x="165" y="4"/>
                  </a:lnTo>
                  <a:lnTo>
                    <a:pt x="165" y="4"/>
                  </a:lnTo>
                  <a:lnTo>
                    <a:pt x="173" y="4"/>
                  </a:lnTo>
                  <a:lnTo>
                    <a:pt x="173" y="4"/>
                  </a:lnTo>
                  <a:lnTo>
                    <a:pt x="191" y="4"/>
                  </a:lnTo>
                  <a:lnTo>
                    <a:pt x="191" y="4"/>
                  </a:lnTo>
                  <a:lnTo>
                    <a:pt x="196" y="4"/>
                  </a:lnTo>
                  <a:lnTo>
                    <a:pt x="196" y="4"/>
                  </a:lnTo>
                  <a:lnTo>
                    <a:pt x="222" y="4"/>
                  </a:lnTo>
                  <a:lnTo>
                    <a:pt x="222" y="4"/>
                  </a:lnTo>
                  <a:lnTo>
                    <a:pt x="227" y="4"/>
                  </a:lnTo>
                  <a:lnTo>
                    <a:pt x="227" y="4"/>
                  </a:lnTo>
                  <a:lnTo>
                    <a:pt x="239" y="4"/>
                  </a:lnTo>
                  <a:lnTo>
                    <a:pt x="239" y="4"/>
                  </a:lnTo>
                  <a:lnTo>
                    <a:pt x="239" y="2"/>
                  </a:lnTo>
                  <a:lnTo>
                    <a:pt x="239" y="2"/>
                  </a:lnTo>
                  <a:lnTo>
                    <a:pt x="291" y="2"/>
                  </a:lnTo>
                  <a:lnTo>
                    <a:pt x="291" y="2"/>
                  </a:lnTo>
                  <a:lnTo>
                    <a:pt x="291" y="2"/>
                  </a:lnTo>
                  <a:lnTo>
                    <a:pt x="291" y="2"/>
                  </a:lnTo>
                  <a:lnTo>
                    <a:pt x="293" y="2"/>
                  </a:lnTo>
                  <a:lnTo>
                    <a:pt x="293" y="2"/>
                  </a:lnTo>
                  <a:lnTo>
                    <a:pt x="293" y="4"/>
                  </a:lnTo>
                  <a:lnTo>
                    <a:pt x="293" y="4"/>
                  </a:lnTo>
                  <a:lnTo>
                    <a:pt x="293" y="4"/>
                  </a:lnTo>
                  <a:lnTo>
                    <a:pt x="293" y="4"/>
                  </a:lnTo>
                  <a:lnTo>
                    <a:pt x="293" y="4"/>
                  </a:lnTo>
                  <a:lnTo>
                    <a:pt x="293" y="4"/>
                  </a:lnTo>
                  <a:lnTo>
                    <a:pt x="293" y="4"/>
                  </a:lnTo>
                  <a:lnTo>
                    <a:pt x="293" y="4"/>
                  </a:lnTo>
                  <a:lnTo>
                    <a:pt x="295" y="4"/>
                  </a:lnTo>
                  <a:lnTo>
                    <a:pt x="295" y="4"/>
                  </a:lnTo>
                  <a:lnTo>
                    <a:pt x="295" y="4"/>
                  </a:lnTo>
                  <a:lnTo>
                    <a:pt x="295" y="4"/>
                  </a:lnTo>
                  <a:lnTo>
                    <a:pt x="295" y="2"/>
                  </a:lnTo>
                  <a:lnTo>
                    <a:pt x="295" y="2"/>
                  </a:lnTo>
                  <a:lnTo>
                    <a:pt x="295" y="2"/>
                  </a:lnTo>
                  <a:lnTo>
                    <a:pt x="295" y="2"/>
                  </a:lnTo>
                  <a:lnTo>
                    <a:pt x="295" y="4"/>
                  </a:lnTo>
                  <a:lnTo>
                    <a:pt x="295" y="4"/>
                  </a:lnTo>
                  <a:lnTo>
                    <a:pt x="298" y="4"/>
                  </a:lnTo>
                  <a:lnTo>
                    <a:pt x="298" y="4"/>
                  </a:lnTo>
                  <a:lnTo>
                    <a:pt x="298" y="4"/>
                  </a:lnTo>
                  <a:lnTo>
                    <a:pt x="298" y="4"/>
                  </a:lnTo>
                  <a:lnTo>
                    <a:pt x="298" y="4"/>
                  </a:lnTo>
                  <a:lnTo>
                    <a:pt x="298" y="4"/>
                  </a:lnTo>
                  <a:lnTo>
                    <a:pt x="298" y="4"/>
                  </a:lnTo>
                  <a:lnTo>
                    <a:pt x="298" y="4"/>
                  </a:lnTo>
                  <a:lnTo>
                    <a:pt x="298" y="7"/>
                  </a:lnTo>
                  <a:lnTo>
                    <a:pt x="298" y="7"/>
                  </a:lnTo>
                  <a:lnTo>
                    <a:pt x="298" y="7"/>
                  </a:lnTo>
                  <a:lnTo>
                    <a:pt x="298" y="7"/>
                  </a:lnTo>
                  <a:lnTo>
                    <a:pt x="298" y="7"/>
                  </a:lnTo>
                  <a:lnTo>
                    <a:pt x="298" y="7"/>
                  </a:lnTo>
                  <a:lnTo>
                    <a:pt x="298" y="7"/>
                  </a:lnTo>
                  <a:lnTo>
                    <a:pt x="298" y="7"/>
                  </a:lnTo>
                  <a:lnTo>
                    <a:pt x="298" y="9"/>
                  </a:lnTo>
                  <a:lnTo>
                    <a:pt x="298" y="9"/>
                  </a:lnTo>
                  <a:lnTo>
                    <a:pt x="298" y="9"/>
                  </a:lnTo>
                  <a:lnTo>
                    <a:pt x="298" y="9"/>
                  </a:lnTo>
                  <a:lnTo>
                    <a:pt x="298" y="9"/>
                  </a:lnTo>
                  <a:lnTo>
                    <a:pt x="298" y="9"/>
                  </a:lnTo>
                  <a:lnTo>
                    <a:pt x="298" y="12"/>
                  </a:lnTo>
                  <a:lnTo>
                    <a:pt x="298" y="12"/>
                  </a:lnTo>
                  <a:lnTo>
                    <a:pt x="298" y="12"/>
                  </a:lnTo>
                  <a:lnTo>
                    <a:pt x="298" y="12"/>
                  </a:lnTo>
                  <a:lnTo>
                    <a:pt x="300" y="14"/>
                  </a:lnTo>
                  <a:lnTo>
                    <a:pt x="300" y="14"/>
                  </a:lnTo>
                  <a:lnTo>
                    <a:pt x="300" y="14"/>
                  </a:lnTo>
                  <a:lnTo>
                    <a:pt x="300" y="14"/>
                  </a:lnTo>
                  <a:lnTo>
                    <a:pt x="298" y="14"/>
                  </a:lnTo>
                  <a:lnTo>
                    <a:pt x="298" y="14"/>
                  </a:lnTo>
                  <a:lnTo>
                    <a:pt x="298" y="16"/>
                  </a:lnTo>
                  <a:lnTo>
                    <a:pt x="298" y="16"/>
                  </a:lnTo>
                  <a:lnTo>
                    <a:pt x="298" y="16"/>
                  </a:lnTo>
                  <a:lnTo>
                    <a:pt x="298" y="16"/>
                  </a:lnTo>
                  <a:lnTo>
                    <a:pt x="298" y="16"/>
                  </a:lnTo>
                  <a:lnTo>
                    <a:pt x="298" y="16"/>
                  </a:lnTo>
                  <a:lnTo>
                    <a:pt x="298" y="16"/>
                  </a:lnTo>
                  <a:lnTo>
                    <a:pt x="298" y="16"/>
                  </a:lnTo>
                  <a:lnTo>
                    <a:pt x="300" y="16"/>
                  </a:lnTo>
                  <a:lnTo>
                    <a:pt x="300" y="16"/>
                  </a:lnTo>
                  <a:lnTo>
                    <a:pt x="302" y="19"/>
                  </a:lnTo>
                  <a:lnTo>
                    <a:pt x="302" y="19"/>
                  </a:lnTo>
                  <a:lnTo>
                    <a:pt x="302" y="19"/>
                  </a:lnTo>
                  <a:lnTo>
                    <a:pt x="302" y="19"/>
                  </a:lnTo>
                  <a:lnTo>
                    <a:pt x="302" y="19"/>
                  </a:lnTo>
                  <a:lnTo>
                    <a:pt x="302" y="19"/>
                  </a:lnTo>
                  <a:lnTo>
                    <a:pt x="302" y="19"/>
                  </a:lnTo>
                  <a:lnTo>
                    <a:pt x="302" y="19"/>
                  </a:lnTo>
                  <a:lnTo>
                    <a:pt x="302" y="19"/>
                  </a:lnTo>
                  <a:lnTo>
                    <a:pt x="302" y="19"/>
                  </a:lnTo>
                  <a:lnTo>
                    <a:pt x="302" y="19"/>
                  </a:lnTo>
                  <a:lnTo>
                    <a:pt x="302" y="19"/>
                  </a:lnTo>
                  <a:lnTo>
                    <a:pt x="302" y="21"/>
                  </a:lnTo>
                  <a:lnTo>
                    <a:pt x="302" y="21"/>
                  </a:lnTo>
                  <a:lnTo>
                    <a:pt x="302" y="21"/>
                  </a:lnTo>
                  <a:lnTo>
                    <a:pt x="302" y="21"/>
                  </a:lnTo>
                  <a:lnTo>
                    <a:pt x="302" y="21"/>
                  </a:lnTo>
                  <a:lnTo>
                    <a:pt x="302" y="21"/>
                  </a:lnTo>
                  <a:lnTo>
                    <a:pt x="302" y="23"/>
                  </a:lnTo>
                  <a:lnTo>
                    <a:pt x="302" y="23"/>
                  </a:lnTo>
                  <a:lnTo>
                    <a:pt x="305" y="23"/>
                  </a:lnTo>
                  <a:lnTo>
                    <a:pt x="305" y="23"/>
                  </a:lnTo>
                  <a:lnTo>
                    <a:pt x="305" y="23"/>
                  </a:lnTo>
                  <a:lnTo>
                    <a:pt x="305" y="23"/>
                  </a:lnTo>
                  <a:lnTo>
                    <a:pt x="307" y="23"/>
                  </a:lnTo>
                  <a:lnTo>
                    <a:pt x="307" y="23"/>
                  </a:lnTo>
                  <a:lnTo>
                    <a:pt x="307" y="26"/>
                  </a:lnTo>
                  <a:lnTo>
                    <a:pt x="307" y="26"/>
                  </a:lnTo>
                  <a:lnTo>
                    <a:pt x="307" y="26"/>
                  </a:lnTo>
                  <a:lnTo>
                    <a:pt x="307" y="26"/>
                  </a:lnTo>
                  <a:lnTo>
                    <a:pt x="307" y="26"/>
                  </a:lnTo>
                  <a:lnTo>
                    <a:pt x="307" y="26"/>
                  </a:lnTo>
                  <a:lnTo>
                    <a:pt x="305" y="28"/>
                  </a:lnTo>
                  <a:lnTo>
                    <a:pt x="305" y="28"/>
                  </a:lnTo>
                  <a:lnTo>
                    <a:pt x="305" y="30"/>
                  </a:lnTo>
                  <a:lnTo>
                    <a:pt x="305" y="30"/>
                  </a:lnTo>
                  <a:lnTo>
                    <a:pt x="305" y="33"/>
                  </a:lnTo>
                  <a:lnTo>
                    <a:pt x="305" y="33"/>
                  </a:lnTo>
                  <a:lnTo>
                    <a:pt x="302" y="33"/>
                  </a:lnTo>
                  <a:lnTo>
                    <a:pt x="302" y="33"/>
                  </a:lnTo>
                  <a:lnTo>
                    <a:pt x="302" y="35"/>
                  </a:lnTo>
                  <a:lnTo>
                    <a:pt x="302" y="35"/>
                  </a:lnTo>
                  <a:lnTo>
                    <a:pt x="302" y="35"/>
                  </a:lnTo>
                  <a:lnTo>
                    <a:pt x="302" y="35"/>
                  </a:lnTo>
                  <a:lnTo>
                    <a:pt x="302" y="35"/>
                  </a:lnTo>
                  <a:lnTo>
                    <a:pt x="302" y="35"/>
                  </a:lnTo>
                  <a:lnTo>
                    <a:pt x="380" y="38"/>
                  </a:lnTo>
                  <a:lnTo>
                    <a:pt x="380" y="38"/>
                  </a:lnTo>
                  <a:lnTo>
                    <a:pt x="380" y="30"/>
                  </a:lnTo>
                  <a:lnTo>
                    <a:pt x="380" y="30"/>
                  </a:lnTo>
                  <a:lnTo>
                    <a:pt x="380" y="26"/>
                  </a:lnTo>
                  <a:lnTo>
                    <a:pt x="380" y="26"/>
                  </a:lnTo>
                  <a:lnTo>
                    <a:pt x="380" y="19"/>
                  </a:lnTo>
                  <a:lnTo>
                    <a:pt x="380" y="19"/>
                  </a:lnTo>
                  <a:lnTo>
                    <a:pt x="380" y="14"/>
                  </a:lnTo>
                  <a:lnTo>
                    <a:pt x="380" y="14"/>
                  </a:lnTo>
                  <a:lnTo>
                    <a:pt x="388" y="14"/>
                  </a:lnTo>
                  <a:lnTo>
                    <a:pt x="388" y="14"/>
                  </a:lnTo>
                  <a:lnTo>
                    <a:pt x="392" y="14"/>
                  </a:lnTo>
                  <a:lnTo>
                    <a:pt x="392" y="14"/>
                  </a:lnTo>
                  <a:lnTo>
                    <a:pt x="392" y="2"/>
                  </a:lnTo>
                  <a:lnTo>
                    <a:pt x="392" y="2"/>
                  </a:lnTo>
                  <a:lnTo>
                    <a:pt x="395" y="2"/>
                  </a:lnTo>
                  <a:lnTo>
                    <a:pt x="395" y="2"/>
                  </a:lnTo>
                  <a:lnTo>
                    <a:pt x="395" y="2"/>
                  </a:lnTo>
                  <a:lnTo>
                    <a:pt x="395" y="2"/>
                  </a:lnTo>
                  <a:lnTo>
                    <a:pt x="397" y="2"/>
                  </a:lnTo>
                  <a:lnTo>
                    <a:pt x="397" y="2"/>
                  </a:lnTo>
                  <a:lnTo>
                    <a:pt x="397" y="2"/>
                  </a:lnTo>
                  <a:lnTo>
                    <a:pt x="397" y="2"/>
                  </a:lnTo>
                  <a:lnTo>
                    <a:pt x="399" y="2"/>
                  </a:lnTo>
                  <a:lnTo>
                    <a:pt x="399" y="2"/>
                  </a:lnTo>
                  <a:lnTo>
                    <a:pt x="399" y="2"/>
                  </a:lnTo>
                  <a:lnTo>
                    <a:pt x="399" y="2"/>
                  </a:lnTo>
                  <a:lnTo>
                    <a:pt x="402" y="2"/>
                  </a:lnTo>
                  <a:lnTo>
                    <a:pt x="402" y="2"/>
                  </a:lnTo>
                  <a:lnTo>
                    <a:pt x="402" y="4"/>
                  </a:lnTo>
                  <a:lnTo>
                    <a:pt x="402" y="4"/>
                  </a:lnTo>
                  <a:lnTo>
                    <a:pt x="402" y="4"/>
                  </a:lnTo>
                  <a:lnTo>
                    <a:pt x="402" y="4"/>
                  </a:lnTo>
                  <a:lnTo>
                    <a:pt x="404" y="4"/>
                  </a:lnTo>
                  <a:lnTo>
                    <a:pt x="404" y="4"/>
                  </a:lnTo>
                  <a:lnTo>
                    <a:pt x="404" y="4"/>
                  </a:lnTo>
                  <a:lnTo>
                    <a:pt x="404" y="4"/>
                  </a:lnTo>
                  <a:lnTo>
                    <a:pt x="406" y="4"/>
                  </a:lnTo>
                  <a:lnTo>
                    <a:pt x="406" y="4"/>
                  </a:lnTo>
                  <a:lnTo>
                    <a:pt x="406" y="7"/>
                  </a:lnTo>
                  <a:lnTo>
                    <a:pt x="406" y="7"/>
                  </a:lnTo>
                  <a:lnTo>
                    <a:pt x="406" y="4"/>
                  </a:lnTo>
                  <a:lnTo>
                    <a:pt x="406" y="4"/>
                  </a:lnTo>
                  <a:lnTo>
                    <a:pt x="406" y="7"/>
                  </a:lnTo>
                  <a:lnTo>
                    <a:pt x="406" y="7"/>
                  </a:lnTo>
                  <a:lnTo>
                    <a:pt x="409" y="4"/>
                  </a:lnTo>
                  <a:lnTo>
                    <a:pt x="409" y="4"/>
                  </a:lnTo>
                  <a:lnTo>
                    <a:pt x="409" y="4"/>
                  </a:lnTo>
                  <a:lnTo>
                    <a:pt x="409" y="4"/>
                  </a:lnTo>
                  <a:lnTo>
                    <a:pt x="411" y="4"/>
                  </a:lnTo>
                  <a:lnTo>
                    <a:pt x="411" y="4"/>
                  </a:lnTo>
                  <a:lnTo>
                    <a:pt x="411" y="4"/>
                  </a:lnTo>
                  <a:lnTo>
                    <a:pt x="411" y="4"/>
                  </a:lnTo>
                  <a:lnTo>
                    <a:pt x="411" y="2"/>
                  </a:lnTo>
                  <a:lnTo>
                    <a:pt x="411" y="2"/>
                  </a:lnTo>
                  <a:lnTo>
                    <a:pt x="414" y="2"/>
                  </a:lnTo>
                  <a:lnTo>
                    <a:pt x="414" y="2"/>
                  </a:lnTo>
                  <a:lnTo>
                    <a:pt x="416" y="2"/>
                  </a:lnTo>
                  <a:lnTo>
                    <a:pt x="416" y="2"/>
                  </a:lnTo>
                  <a:lnTo>
                    <a:pt x="416" y="2"/>
                  </a:lnTo>
                  <a:lnTo>
                    <a:pt x="416" y="2"/>
                  </a:lnTo>
                  <a:lnTo>
                    <a:pt x="418" y="2"/>
                  </a:lnTo>
                  <a:lnTo>
                    <a:pt x="418" y="2"/>
                  </a:lnTo>
                  <a:lnTo>
                    <a:pt x="418" y="2"/>
                  </a:lnTo>
                  <a:lnTo>
                    <a:pt x="418" y="2"/>
                  </a:lnTo>
                  <a:lnTo>
                    <a:pt x="418" y="2"/>
                  </a:lnTo>
                  <a:lnTo>
                    <a:pt x="418" y="2"/>
                  </a:lnTo>
                  <a:lnTo>
                    <a:pt x="418" y="2"/>
                  </a:lnTo>
                  <a:lnTo>
                    <a:pt x="418" y="2"/>
                  </a:lnTo>
                  <a:lnTo>
                    <a:pt x="421" y="2"/>
                  </a:lnTo>
                  <a:lnTo>
                    <a:pt x="421" y="2"/>
                  </a:lnTo>
                  <a:lnTo>
                    <a:pt x="421" y="2"/>
                  </a:lnTo>
                  <a:lnTo>
                    <a:pt x="421" y="2"/>
                  </a:lnTo>
                  <a:lnTo>
                    <a:pt x="421" y="2"/>
                  </a:lnTo>
                  <a:lnTo>
                    <a:pt x="421" y="2"/>
                  </a:lnTo>
                  <a:lnTo>
                    <a:pt x="423" y="2"/>
                  </a:lnTo>
                  <a:lnTo>
                    <a:pt x="423" y="2"/>
                  </a:lnTo>
                  <a:lnTo>
                    <a:pt x="423" y="2"/>
                  </a:lnTo>
                  <a:lnTo>
                    <a:pt x="423" y="2"/>
                  </a:lnTo>
                  <a:lnTo>
                    <a:pt x="423" y="2"/>
                  </a:lnTo>
                  <a:lnTo>
                    <a:pt x="423" y="2"/>
                  </a:lnTo>
                  <a:lnTo>
                    <a:pt x="425" y="0"/>
                  </a:lnTo>
                  <a:lnTo>
                    <a:pt x="425" y="0"/>
                  </a:lnTo>
                  <a:lnTo>
                    <a:pt x="425" y="0"/>
                  </a:lnTo>
                  <a:lnTo>
                    <a:pt x="425" y="0"/>
                  </a:lnTo>
                  <a:lnTo>
                    <a:pt x="425" y="0"/>
                  </a:lnTo>
                  <a:lnTo>
                    <a:pt x="425" y="0"/>
                  </a:lnTo>
                  <a:lnTo>
                    <a:pt x="425" y="2"/>
                  </a:lnTo>
                  <a:lnTo>
                    <a:pt x="425" y="2"/>
                  </a:lnTo>
                  <a:lnTo>
                    <a:pt x="428" y="2"/>
                  </a:lnTo>
                  <a:lnTo>
                    <a:pt x="428" y="2"/>
                  </a:lnTo>
                  <a:lnTo>
                    <a:pt x="430" y="2"/>
                  </a:lnTo>
                  <a:lnTo>
                    <a:pt x="430" y="2"/>
                  </a:lnTo>
                  <a:lnTo>
                    <a:pt x="430" y="2"/>
                  </a:lnTo>
                  <a:lnTo>
                    <a:pt x="430" y="2"/>
                  </a:lnTo>
                  <a:lnTo>
                    <a:pt x="430" y="2"/>
                  </a:lnTo>
                  <a:lnTo>
                    <a:pt x="430" y="2"/>
                  </a:lnTo>
                  <a:lnTo>
                    <a:pt x="430" y="2"/>
                  </a:lnTo>
                  <a:lnTo>
                    <a:pt x="430" y="2"/>
                  </a:lnTo>
                  <a:lnTo>
                    <a:pt x="432" y="2"/>
                  </a:lnTo>
                  <a:lnTo>
                    <a:pt x="432" y="2"/>
                  </a:lnTo>
                  <a:lnTo>
                    <a:pt x="435" y="2"/>
                  </a:lnTo>
                  <a:lnTo>
                    <a:pt x="435" y="2"/>
                  </a:lnTo>
                  <a:lnTo>
                    <a:pt x="435" y="2"/>
                  </a:lnTo>
                  <a:lnTo>
                    <a:pt x="435" y="2"/>
                  </a:lnTo>
                  <a:lnTo>
                    <a:pt x="435" y="2"/>
                  </a:lnTo>
                  <a:lnTo>
                    <a:pt x="435" y="2"/>
                  </a:lnTo>
                  <a:lnTo>
                    <a:pt x="437" y="4"/>
                  </a:lnTo>
                  <a:lnTo>
                    <a:pt x="437" y="4"/>
                  </a:lnTo>
                  <a:lnTo>
                    <a:pt x="440" y="4"/>
                  </a:lnTo>
                  <a:lnTo>
                    <a:pt x="440" y="4"/>
                  </a:lnTo>
                  <a:lnTo>
                    <a:pt x="440" y="4"/>
                  </a:lnTo>
                  <a:lnTo>
                    <a:pt x="440" y="4"/>
                  </a:lnTo>
                  <a:lnTo>
                    <a:pt x="442" y="4"/>
                  </a:lnTo>
                  <a:lnTo>
                    <a:pt x="442" y="4"/>
                  </a:lnTo>
                  <a:lnTo>
                    <a:pt x="442" y="4"/>
                  </a:lnTo>
                  <a:lnTo>
                    <a:pt x="442" y="4"/>
                  </a:lnTo>
                  <a:lnTo>
                    <a:pt x="442" y="4"/>
                  </a:lnTo>
                  <a:lnTo>
                    <a:pt x="442" y="4"/>
                  </a:lnTo>
                  <a:lnTo>
                    <a:pt x="444" y="4"/>
                  </a:lnTo>
                  <a:lnTo>
                    <a:pt x="444" y="4"/>
                  </a:lnTo>
                  <a:lnTo>
                    <a:pt x="444" y="7"/>
                  </a:lnTo>
                  <a:lnTo>
                    <a:pt x="444" y="7"/>
                  </a:lnTo>
                  <a:lnTo>
                    <a:pt x="447" y="7"/>
                  </a:lnTo>
                  <a:lnTo>
                    <a:pt x="447" y="7"/>
                  </a:lnTo>
                  <a:lnTo>
                    <a:pt x="447" y="7"/>
                  </a:lnTo>
                  <a:lnTo>
                    <a:pt x="447" y="7"/>
                  </a:lnTo>
                  <a:lnTo>
                    <a:pt x="449" y="7"/>
                  </a:lnTo>
                  <a:lnTo>
                    <a:pt x="449" y="7"/>
                  </a:lnTo>
                  <a:lnTo>
                    <a:pt x="449" y="7"/>
                  </a:lnTo>
                  <a:lnTo>
                    <a:pt x="449" y="7"/>
                  </a:lnTo>
                  <a:lnTo>
                    <a:pt x="451" y="7"/>
                  </a:lnTo>
                  <a:lnTo>
                    <a:pt x="451" y="7"/>
                  </a:lnTo>
                  <a:lnTo>
                    <a:pt x="451" y="7"/>
                  </a:lnTo>
                  <a:lnTo>
                    <a:pt x="451" y="7"/>
                  </a:lnTo>
                  <a:lnTo>
                    <a:pt x="451" y="9"/>
                  </a:lnTo>
                  <a:lnTo>
                    <a:pt x="451" y="9"/>
                  </a:lnTo>
                  <a:lnTo>
                    <a:pt x="454" y="9"/>
                  </a:lnTo>
                  <a:lnTo>
                    <a:pt x="454" y="9"/>
                  </a:lnTo>
                  <a:lnTo>
                    <a:pt x="454" y="9"/>
                  </a:lnTo>
                  <a:lnTo>
                    <a:pt x="454" y="9"/>
                  </a:lnTo>
                  <a:lnTo>
                    <a:pt x="454" y="9"/>
                  </a:lnTo>
                  <a:lnTo>
                    <a:pt x="454" y="9"/>
                  </a:lnTo>
                  <a:lnTo>
                    <a:pt x="456" y="9"/>
                  </a:lnTo>
                  <a:lnTo>
                    <a:pt x="456" y="9"/>
                  </a:lnTo>
                  <a:lnTo>
                    <a:pt x="456" y="9"/>
                  </a:lnTo>
                  <a:lnTo>
                    <a:pt x="456" y="9"/>
                  </a:lnTo>
                  <a:lnTo>
                    <a:pt x="456" y="9"/>
                  </a:lnTo>
                  <a:lnTo>
                    <a:pt x="456" y="9"/>
                  </a:lnTo>
                  <a:lnTo>
                    <a:pt x="458" y="9"/>
                  </a:lnTo>
                  <a:lnTo>
                    <a:pt x="458" y="9"/>
                  </a:lnTo>
                  <a:lnTo>
                    <a:pt x="458" y="9"/>
                  </a:lnTo>
                  <a:lnTo>
                    <a:pt x="458" y="9"/>
                  </a:lnTo>
                  <a:lnTo>
                    <a:pt x="458" y="12"/>
                  </a:lnTo>
                  <a:lnTo>
                    <a:pt x="458" y="12"/>
                  </a:lnTo>
                  <a:lnTo>
                    <a:pt x="458" y="12"/>
                  </a:lnTo>
                  <a:lnTo>
                    <a:pt x="458" y="12"/>
                  </a:lnTo>
                  <a:lnTo>
                    <a:pt x="458" y="14"/>
                  </a:lnTo>
                  <a:lnTo>
                    <a:pt x="458" y="14"/>
                  </a:lnTo>
                  <a:lnTo>
                    <a:pt x="458" y="14"/>
                  </a:lnTo>
                  <a:lnTo>
                    <a:pt x="458" y="14"/>
                  </a:lnTo>
                  <a:lnTo>
                    <a:pt x="461" y="16"/>
                  </a:lnTo>
                  <a:lnTo>
                    <a:pt x="461" y="16"/>
                  </a:lnTo>
                  <a:lnTo>
                    <a:pt x="461" y="16"/>
                  </a:lnTo>
                  <a:lnTo>
                    <a:pt x="461" y="16"/>
                  </a:lnTo>
                  <a:lnTo>
                    <a:pt x="461" y="16"/>
                  </a:lnTo>
                  <a:lnTo>
                    <a:pt x="461" y="16"/>
                  </a:lnTo>
                  <a:lnTo>
                    <a:pt x="463" y="16"/>
                  </a:lnTo>
                  <a:lnTo>
                    <a:pt x="463" y="16"/>
                  </a:lnTo>
                  <a:lnTo>
                    <a:pt x="463" y="16"/>
                  </a:lnTo>
                  <a:lnTo>
                    <a:pt x="463" y="16"/>
                  </a:lnTo>
                  <a:lnTo>
                    <a:pt x="465" y="16"/>
                  </a:lnTo>
                  <a:lnTo>
                    <a:pt x="465" y="16"/>
                  </a:lnTo>
                  <a:lnTo>
                    <a:pt x="468" y="19"/>
                  </a:lnTo>
                  <a:lnTo>
                    <a:pt x="468" y="19"/>
                  </a:lnTo>
                  <a:lnTo>
                    <a:pt x="468" y="19"/>
                  </a:lnTo>
                  <a:lnTo>
                    <a:pt x="468" y="19"/>
                  </a:lnTo>
                  <a:lnTo>
                    <a:pt x="470" y="19"/>
                  </a:lnTo>
                  <a:lnTo>
                    <a:pt x="470" y="19"/>
                  </a:lnTo>
                  <a:lnTo>
                    <a:pt x="470" y="19"/>
                  </a:lnTo>
                  <a:lnTo>
                    <a:pt x="470" y="19"/>
                  </a:lnTo>
                  <a:lnTo>
                    <a:pt x="470" y="19"/>
                  </a:lnTo>
                  <a:lnTo>
                    <a:pt x="470" y="19"/>
                  </a:lnTo>
                  <a:lnTo>
                    <a:pt x="473" y="19"/>
                  </a:lnTo>
                  <a:lnTo>
                    <a:pt x="473" y="19"/>
                  </a:lnTo>
                  <a:lnTo>
                    <a:pt x="473" y="19"/>
                  </a:lnTo>
                  <a:lnTo>
                    <a:pt x="473" y="19"/>
                  </a:lnTo>
                  <a:lnTo>
                    <a:pt x="473" y="19"/>
                  </a:lnTo>
                  <a:lnTo>
                    <a:pt x="473" y="19"/>
                  </a:lnTo>
                  <a:lnTo>
                    <a:pt x="473" y="19"/>
                  </a:lnTo>
                  <a:lnTo>
                    <a:pt x="473" y="19"/>
                  </a:lnTo>
                  <a:lnTo>
                    <a:pt x="475" y="19"/>
                  </a:lnTo>
                  <a:lnTo>
                    <a:pt x="475" y="19"/>
                  </a:lnTo>
                  <a:lnTo>
                    <a:pt x="475" y="19"/>
                  </a:lnTo>
                  <a:lnTo>
                    <a:pt x="475" y="19"/>
                  </a:lnTo>
                  <a:lnTo>
                    <a:pt x="475" y="21"/>
                  </a:lnTo>
                  <a:lnTo>
                    <a:pt x="475" y="21"/>
                  </a:lnTo>
                  <a:lnTo>
                    <a:pt x="477" y="21"/>
                  </a:lnTo>
                  <a:lnTo>
                    <a:pt x="477" y="21"/>
                  </a:lnTo>
                  <a:lnTo>
                    <a:pt x="477" y="21"/>
                  </a:lnTo>
                  <a:lnTo>
                    <a:pt x="477" y="21"/>
                  </a:lnTo>
                  <a:lnTo>
                    <a:pt x="477" y="21"/>
                  </a:lnTo>
                  <a:lnTo>
                    <a:pt x="477" y="21"/>
                  </a:lnTo>
                  <a:lnTo>
                    <a:pt x="477" y="21"/>
                  </a:lnTo>
                  <a:lnTo>
                    <a:pt x="477" y="21"/>
                  </a:lnTo>
                  <a:lnTo>
                    <a:pt x="477" y="21"/>
                  </a:lnTo>
                  <a:lnTo>
                    <a:pt x="477" y="21"/>
                  </a:lnTo>
                  <a:lnTo>
                    <a:pt x="480" y="21"/>
                  </a:lnTo>
                  <a:lnTo>
                    <a:pt x="480" y="21"/>
                  </a:lnTo>
                  <a:lnTo>
                    <a:pt x="480" y="23"/>
                  </a:lnTo>
                  <a:lnTo>
                    <a:pt x="480" y="23"/>
                  </a:lnTo>
                  <a:lnTo>
                    <a:pt x="480" y="23"/>
                  </a:lnTo>
                  <a:lnTo>
                    <a:pt x="480" y="23"/>
                  </a:lnTo>
                  <a:lnTo>
                    <a:pt x="482" y="26"/>
                  </a:lnTo>
                  <a:lnTo>
                    <a:pt x="482" y="26"/>
                  </a:lnTo>
                  <a:lnTo>
                    <a:pt x="482" y="26"/>
                  </a:lnTo>
                  <a:lnTo>
                    <a:pt x="482" y="26"/>
                  </a:lnTo>
                  <a:lnTo>
                    <a:pt x="482" y="26"/>
                  </a:lnTo>
                  <a:lnTo>
                    <a:pt x="482" y="26"/>
                  </a:lnTo>
                  <a:lnTo>
                    <a:pt x="484" y="23"/>
                  </a:lnTo>
                  <a:lnTo>
                    <a:pt x="484" y="23"/>
                  </a:lnTo>
                  <a:lnTo>
                    <a:pt x="484" y="23"/>
                  </a:lnTo>
                  <a:lnTo>
                    <a:pt x="484" y="23"/>
                  </a:lnTo>
                  <a:lnTo>
                    <a:pt x="484" y="23"/>
                  </a:lnTo>
                  <a:lnTo>
                    <a:pt x="484" y="23"/>
                  </a:lnTo>
                  <a:lnTo>
                    <a:pt x="489" y="23"/>
                  </a:lnTo>
                  <a:lnTo>
                    <a:pt x="489" y="23"/>
                  </a:lnTo>
                  <a:lnTo>
                    <a:pt x="489" y="23"/>
                  </a:lnTo>
                  <a:lnTo>
                    <a:pt x="489" y="23"/>
                  </a:lnTo>
                  <a:lnTo>
                    <a:pt x="491" y="23"/>
                  </a:lnTo>
                  <a:lnTo>
                    <a:pt x="491" y="23"/>
                  </a:lnTo>
                  <a:lnTo>
                    <a:pt x="491" y="23"/>
                  </a:lnTo>
                  <a:lnTo>
                    <a:pt x="491" y="23"/>
                  </a:lnTo>
                  <a:lnTo>
                    <a:pt x="491" y="23"/>
                  </a:lnTo>
                  <a:lnTo>
                    <a:pt x="491" y="23"/>
                  </a:lnTo>
                  <a:lnTo>
                    <a:pt x="494" y="23"/>
                  </a:lnTo>
                  <a:lnTo>
                    <a:pt x="494" y="23"/>
                  </a:lnTo>
                  <a:lnTo>
                    <a:pt x="494" y="23"/>
                  </a:lnTo>
                  <a:lnTo>
                    <a:pt x="494" y="23"/>
                  </a:lnTo>
                  <a:lnTo>
                    <a:pt x="494" y="23"/>
                  </a:lnTo>
                  <a:lnTo>
                    <a:pt x="494" y="23"/>
                  </a:lnTo>
                  <a:lnTo>
                    <a:pt x="494" y="26"/>
                  </a:lnTo>
                  <a:lnTo>
                    <a:pt x="494" y="26"/>
                  </a:lnTo>
                  <a:lnTo>
                    <a:pt x="494" y="26"/>
                  </a:lnTo>
                  <a:lnTo>
                    <a:pt x="494" y="26"/>
                  </a:lnTo>
                  <a:lnTo>
                    <a:pt x="494" y="26"/>
                  </a:lnTo>
                  <a:lnTo>
                    <a:pt x="494" y="26"/>
                  </a:lnTo>
                  <a:lnTo>
                    <a:pt x="494" y="26"/>
                  </a:lnTo>
                  <a:lnTo>
                    <a:pt x="494" y="26"/>
                  </a:lnTo>
                  <a:lnTo>
                    <a:pt x="496" y="26"/>
                  </a:lnTo>
                  <a:lnTo>
                    <a:pt x="496" y="26"/>
                  </a:lnTo>
                  <a:lnTo>
                    <a:pt x="496" y="26"/>
                  </a:lnTo>
                  <a:lnTo>
                    <a:pt x="496" y="26"/>
                  </a:lnTo>
                  <a:lnTo>
                    <a:pt x="499" y="23"/>
                  </a:lnTo>
                  <a:lnTo>
                    <a:pt x="499" y="23"/>
                  </a:lnTo>
                  <a:lnTo>
                    <a:pt x="499" y="23"/>
                  </a:lnTo>
                  <a:lnTo>
                    <a:pt x="499" y="23"/>
                  </a:lnTo>
                  <a:lnTo>
                    <a:pt x="499" y="23"/>
                  </a:lnTo>
                  <a:lnTo>
                    <a:pt x="499" y="23"/>
                  </a:lnTo>
                  <a:lnTo>
                    <a:pt x="499" y="23"/>
                  </a:lnTo>
                  <a:lnTo>
                    <a:pt x="499" y="23"/>
                  </a:lnTo>
                  <a:lnTo>
                    <a:pt x="499" y="26"/>
                  </a:lnTo>
                  <a:lnTo>
                    <a:pt x="499" y="26"/>
                  </a:lnTo>
                  <a:lnTo>
                    <a:pt x="499" y="26"/>
                  </a:lnTo>
                  <a:lnTo>
                    <a:pt x="499" y="26"/>
                  </a:lnTo>
                  <a:lnTo>
                    <a:pt x="499" y="26"/>
                  </a:lnTo>
                  <a:lnTo>
                    <a:pt x="499" y="26"/>
                  </a:lnTo>
                  <a:lnTo>
                    <a:pt x="501" y="26"/>
                  </a:lnTo>
                  <a:lnTo>
                    <a:pt x="501" y="26"/>
                  </a:lnTo>
                  <a:lnTo>
                    <a:pt x="501" y="26"/>
                  </a:lnTo>
                  <a:lnTo>
                    <a:pt x="501" y="26"/>
                  </a:lnTo>
                  <a:lnTo>
                    <a:pt x="503" y="26"/>
                  </a:lnTo>
                  <a:lnTo>
                    <a:pt x="503" y="26"/>
                  </a:lnTo>
                  <a:lnTo>
                    <a:pt x="506" y="28"/>
                  </a:lnTo>
                  <a:lnTo>
                    <a:pt x="506" y="28"/>
                  </a:lnTo>
                  <a:lnTo>
                    <a:pt x="506" y="28"/>
                  </a:lnTo>
                  <a:lnTo>
                    <a:pt x="506" y="28"/>
                  </a:lnTo>
                  <a:lnTo>
                    <a:pt x="508" y="28"/>
                  </a:lnTo>
                  <a:lnTo>
                    <a:pt x="508" y="28"/>
                  </a:lnTo>
                  <a:lnTo>
                    <a:pt x="508" y="28"/>
                  </a:lnTo>
                  <a:lnTo>
                    <a:pt x="508" y="28"/>
                  </a:lnTo>
                  <a:lnTo>
                    <a:pt x="508" y="28"/>
                  </a:lnTo>
                  <a:lnTo>
                    <a:pt x="508" y="28"/>
                  </a:lnTo>
                  <a:lnTo>
                    <a:pt x="510" y="28"/>
                  </a:lnTo>
                  <a:lnTo>
                    <a:pt x="510" y="28"/>
                  </a:lnTo>
                  <a:lnTo>
                    <a:pt x="510" y="28"/>
                  </a:lnTo>
                  <a:lnTo>
                    <a:pt x="510" y="28"/>
                  </a:lnTo>
                  <a:lnTo>
                    <a:pt x="510" y="28"/>
                  </a:lnTo>
                  <a:lnTo>
                    <a:pt x="510" y="28"/>
                  </a:lnTo>
                  <a:lnTo>
                    <a:pt x="510" y="28"/>
                  </a:lnTo>
                  <a:lnTo>
                    <a:pt x="510" y="28"/>
                  </a:lnTo>
                  <a:lnTo>
                    <a:pt x="513" y="28"/>
                  </a:lnTo>
                  <a:lnTo>
                    <a:pt x="513" y="28"/>
                  </a:lnTo>
                  <a:lnTo>
                    <a:pt x="513" y="28"/>
                  </a:lnTo>
                  <a:lnTo>
                    <a:pt x="513" y="28"/>
                  </a:lnTo>
                  <a:lnTo>
                    <a:pt x="513" y="28"/>
                  </a:lnTo>
                  <a:lnTo>
                    <a:pt x="513" y="28"/>
                  </a:lnTo>
                  <a:lnTo>
                    <a:pt x="515" y="28"/>
                  </a:lnTo>
                  <a:lnTo>
                    <a:pt x="515" y="28"/>
                  </a:lnTo>
                  <a:lnTo>
                    <a:pt x="515" y="28"/>
                  </a:lnTo>
                  <a:lnTo>
                    <a:pt x="515" y="28"/>
                  </a:lnTo>
                  <a:lnTo>
                    <a:pt x="517" y="30"/>
                  </a:lnTo>
                  <a:lnTo>
                    <a:pt x="517" y="30"/>
                  </a:lnTo>
                  <a:lnTo>
                    <a:pt x="520" y="30"/>
                  </a:lnTo>
                  <a:lnTo>
                    <a:pt x="520" y="30"/>
                  </a:lnTo>
                  <a:lnTo>
                    <a:pt x="520" y="30"/>
                  </a:lnTo>
                  <a:lnTo>
                    <a:pt x="520" y="30"/>
                  </a:lnTo>
                  <a:lnTo>
                    <a:pt x="522" y="30"/>
                  </a:lnTo>
                  <a:lnTo>
                    <a:pt x="522" y="30"/>
                  </a:lnTo>
                  <a:lnTo>
                    <a:pt x="522" y="30"/>
                  </a:lnTo>
                  <a:lnTo>
                    <a:pt x="522" y="30"/>
                  </a:lnTo>
                  <a:lnTo>
                    <a:pt x="525" y="30"/>
                  </a:lnTo>
                  <a:lnTo>
                    <a:pt x="525" y="30"/>
                  </a:lnTo>
                  <a:lnTo>
                    <a:pt x="525" y="30"/>
                  </a:lnTo>
                  <a:lnTo>
                    <a:pt x="525" y="30"/>
                  </a:lnTo>
                  <a:lnTo>
                    <a:pt x="525" y="30"/>
                  </a:lnTo>
                  <a:lnTo>
                    <a:pt x="525" y="30"/>
                  </a:lnTo>
                  <a:lnTo>
                    <a:pt x="527" y="30"/>
                  </a:lnTo>
                  <a:lnTo>
                    <a:pt x="527" y="30"/>
                  </a:lnTo>
                  <a:lnTo>
                    <a:pt x="527" y="30"/>
                  </a:lnTo>
                  <a:lnTo>
                    <a:pt x="527" y="30"/>
                  </a:lnTo>
                  <a:lnTo>
                    <a:pt x="529" y="30"/>
                  </a:lnTo>
                  <a:lnTo>
                    <a:pt x="529" y="30"/>
                  </a:lnTo>
                  <a:lnTo>
                    <a:pt x="529" y="28"/>
                  </a:lnTo>
                  <a:lnTo>
                    <a:pt x="529" y="28"/>
                  </a:lnTo>
                  <a:lnTo>
                    <a:pt x="529" y="28"/>
                  </a:lnTo>
                  <a:lnTo>
                    <a:pt x="529" y="28"/>
                  </a:lnTo>
                  <a:lnTo>
                    <a:pt x="529" y="28"/>
                  </a:lnTo>
                  <a:lnTo>
                    <a:pt x="529" y="28"/>
                  </a:lnTo>
                  <a:lnTo>
                    <a:pt x="529" y="28"/>
                  </a:lnTo>
                  <a:lnTo>
                    <a:pt x="529" y="28"/>
                  </a:lnTo>
                  <a:lnTo>
                    <a:pt x="532" y="28"/>
                  </a:lnTo>
                  <a:lnTo>
                    <a:pt x="532" y="28"/>
                  </a:lnTo>
                  <a:lnTo>
                    <a:pt x="534" y="30"/>
                  </a:lnTo>
                  <a:lnTo>
                    <a:pt x="534" y="30"/>
                  </a:lnTo>
                  <a:lnTo>
                    <a:pt x="534" y="30"/>
                  </a:lnTo>
                  <a:lnTo>
                    <a:pt x="534" y="30"/>
                  </a:lnTo>
                  <a:lnTo>
                    <a:pt x="536" y="30"/>
                  </a:lnTo>
                  <a:lnTo>
                    <a:pt x="536" y="30"/>
                  </a:lnTo>
                  <a:lnTo>
                    <a:pt x="539" y="30"/>
                  </a:lnTo>
                  <a:lnTo>
                    <a:pt x="539" y="30"/>
                  </a:lnTo>
                  <a:lnTo>
                    <a:pt x="539" y="30"/>
                  </a:lnTo>
                  <a:lnTo>
                    <a:pt x="539" y="30"/>
                  </a:lnTo>
                  <a:lnTo>
                    <a:pt x="539" y="30"/>
                  </a:lnTo>
                  <a:lnTo>
                    <a:pt x="539" y="30"/>
                  </a:lnTo>
                  <a:lnTo>
                    <a:pt x="541" y="33"/>
                  </a:lnTo>
                  <a:lnTo>
                    <a:pt x="541" y="33"/>
                  </a:lnTo>
                  <a:lnTo>
                    <a:pt x="541" y="33"/>
                  </a:lnTo>
                  <a:lnTo>
                    <a:pt x="541" y="33"/>
                  </a:lnTo>
                  <a:lnTo>
                    <a:pt x="543" y="33"/>
                  </a:lnTo>
                  <a:lnTo>
                    <a:pt x="543" y="33"/>
                  </a:lnTo>
                  <a:lnTo>
                    <a:pt x="546" y="33"/>
                  </a:lnTo>
                  <a:lnTo>
                    <a:pt x="546" y="33"/>
                  </a:lnTo>
                  <a:lnTo>
                    <a:pt x="546" y="33"/>
                  </a:lnTo>
                  <a:lnTo>
                    <a:pt x="546" y="33"/>
                  </a:lnTo>
                  <a:lnTo>
                    <a:pt x="546" y="30"/>
                  </a:lnTo>
                  <a:lnTo>
                    <a:pt x="546" y="30"/>
                  </a:lnTo>
                  <a:lnTo>
                    <a:pt x="548" y="30"/>
                  </a:lnTo>
                  <a:lnTo>
                    <a:pt x="548" y="30"/>
                  </a:lnTo>
                  <a:lnTo>
                    <a:pt x="548" y="30"/>
                  </a:lnTo>
                  <a:lnTo>
                    <a:pt x="548" y="30"/>
                  </a:lnTo>
                  <a:lnTo>
                    <a:pt x="548" y="28"/>
                  </a:lnTo>
                  <a:lnTo>
                    <a:pt x="548" y="28"/>
                  </a:lnTo>
                  <a:lnTo>
                    <a:pt x="551" y="28"/>
                  </a:lnTo>
                  <a:lnTo>
                    <a:pt x="551" y="28"/>
                  </a:lnTo>
                  <a:lnTo>
                    <a:pt x="551" y="28"/>
                  </a:lnTo>
                  <a:lnTo>
                    <a:pt x="551" y="28"/>
                  </a:lnTo>
                  <a:lnTo>
                    <a:pt x="553" y="28"/>
                  </a:lnTo>
                  <a:lnTo>
                    <a:pt x="553" y="28"/>
                  </a:lnTo>
                  <a:lnTo>
                    <a:pt x="553" y="26"/>
                  </a:lnTo>
                  <a:lnTo>
                    <a:pt x="553" y="26"/>
                  </a:lnTo>
                  <a:lnTo>
                    <a:pt x="553" y="26"/>
                  </a:lnTo>
                  <a:lnTo>
                    <a:pt x="553" y="26"/>
                  </a:lnTo>
                  <a:lnTo>
                    <a:pt x="555" y="26"/>
                  </a:lnTo>
                  <a:lnTo>
                    <a:pt x="555" y="26"/>
                  </a:lnTo>
                  <a:lnTo>
                    <a:pt x="555" y="23"/>
                  </a:lnTo>
                  <a:lnTo>
                    <a:pt x="555" y="23"/>
                  </a:lnTo>
                  <a:lnTo>
                    <a:pt x="555" y="23"/>
                  </a:lnTo>
                  <a:lnTo>
                    <a:pt x="555" y="23"/>
                  </a:lnTo>
                  <a:lnTo>
                    <a:pt x="555" y="23"/>
                  </a:lnTo>
                  <a:lnTo>
                    <a:pt x="555" y="23"/>
                  </a:lnTo>
                  <a:lnTo>
                    <a:pt x="555" y="21"/>
                  </a:lnTo>
                  <a:lnTo>
                    <a:pt x="555" y="21"/>
                  </a:lnTo>
                  <a:lnTo>
                    <a:pt x="555" y="21"/>
                  </a:lnTo>
                  <a:lnTo>
                    <a:pt x="555" y="21"/>
                  </a:lnTo>
                  <a:lnTo>
                    <a:pt x="555" y="19"/>
                  </a:lnTo>
                  <a:lnTo>
                    <a:pt x="555" y="19"/>
                  </a:lnTo>
                  <a:lnTo>
                    <a:pt x="555" y="19"/>
                  </a:lnTo>
                  <a:lnTo>
                    <a:pt x="555" y="19"/>
                  </a:lnTo>
                  <a:lnTo>
                    <a:pt x="555" y="16"/>
                  </a:lnTo>
                  <a:lnTo>
                    <a:pt x="555" y="16"/>
                  </a:lnTo>
                  <a:lnTo>
                    <a:pt x="555" y="16"/>
                  </a:lnTo>
                  <a:lnTo>
                    <a:pt x="555" y="16"/>
                  </a:lnTo>
                  <a:lnTo>
                    <a:pt x="558" y="16"/>
                  </a:lnTo>
                  <a:lnTo>
                    <a:pt x="558" y="16"/>
                  </a:lnTo>
                  <a:lnTo>
                    <a:pt x="558" y="16"/>
                  </a:lnTo>
                  <a:lnTo>
                    <a:pt x="558" y="16"/>
                  </a:lnTo>
                  <a:lnTo>
                    <a:pt x="577" y="16"/>
                  </a:lnTo>
                  <a:lnTo>
                    <a:pt x="577" y="16"/>
                  </a:lnTo>
                  <a:lnTo>
                    <a:pt x="577" y="14"/>
                  </a:lnTo>
                  <a:lnTo>
                    <a:pt x="577" y="14"/>
                  </a:lnTo>
                  <a:lnTo>
                    <a:pt x="647" y="14"/>
                  </a:lnTo>
                  <a:lnTo>
                    <a:pt x="647" y="14"/>
                  </a:lnTo>
                  <a:lnTo>
                    <a:pt x="647" y="14"/>
                  </a:lnTo>
                  <a:lnTo>
                    <a:pt x="647" y="14"/>
                  </a:lnTo>
                  <a:lnTo>
                    <a:pt x="659" y="14"/>
                  </a:lnTo>
                  <a:lnTo>
                    <a:pt x="659" y="14"/>
                  </a:lnTo>
                  <a:lnTo>
                    <a:pt x="716" y="14"/>
                  </a:lnTo>
                  <a:lnTo>
                    <a:pt x="716" y="14"/>
                  </a:lnTo>
                  <a:lnTo>
                    <a:pt x="718" y="14"/>
                  </a:lnTo>
                  <a:lnTo>
                    <a:pt x="718" y="14"/>
                  </a:lnTo>
                  <a:lnTo>
                    <a:pt x="718" y="14"/>
                  </a:lnTo>
                  <a:lnTo>
                    <a:pt x="718" y="14"/>
                  </a:lnTo>
                  <a:lnTo>
                    <a:pt x="718" y="16"/>
                  </a:lnTo>
                  <a:lnTo>
                    <a:pt x="718" y="16"/>
                  </a:lnTo>
                  <a:lnTo>
                    <a:pt x="721" y="16"/>
                  </a:lnTo>
                  <a:lnTo>
                    <a:pt x="721" y="16"/>
                  </a:lnTo>
                  <a:lnTo>
                    <a:pt x="718" y="16"/>
                  </a:lnTo>
                  <a:lnTo>
                    <a:pt x="718" y="16"/>
                  </a:lnTo>
                  <a:lnTo>
                    <a:pt x="718" y="19"/>
                  </a:lnTo>
                  <a:lnTo>
                    <a:pt x="718" y="19"/>
                  </a:lnTo>
                  <a:lnTo>
                    <a:pt x="721" y="19"/>
                  </a:lnTo>
                  <a:lnTo>
                    <a:pt x="721" y="19"/>
                  </a:lnTo>
                  <a:lnTo>
                    <a:pt x="721" y="19"/>
                  </a:lnTo>
                  <a:lnTo>
                    <a:pt x="721" y="19"/>
                  </a:lnTo>
                  <a:lnTo>
                    <a:pt x="721" y="21"/>
                  </a:lnTo>
                  <a:lnTo>
                    <a:pt x="721" y="21"/>
                  </a:lnTo>
                  <a:lnTo>
                    <a:pt x="718" y="21"/>
                  </a:lnTo>
                  <a:lnTo>
                    <a:pt x="718" y="21"/>
                  </a:lnTo>
                  <a:lnTo>
                    <a:pt x="718" y="23"/>
                  </a:lnTo>
                  <a:lnTo>
                    <a:pt x="718" y="23"/>
                  </a:lnTo>
                  <a:lnTo>
                    <a:pt x="718" y="26"/>
                  </a:lnTo>
                  <a:lnTo>
                    <a:pt x="718" y="26"/>
                  </a:lnTo>
                  <a:lnTo>
                    <a:pt x="718" y="26"/>
                  </a:lnTo>
                  <a:lnTo>
                    <a:pt x="718" y="26"/>
                  </a:lnTo>
                  <a:lnTo>
                    <a:pt x="721" y="28"/>
                  </a:lnTo>
                  <a:lnTo>
                    <a:pt x="721" y="28"/>
                  </a:lnTo>
                  <a:lnTo>
                    <a:pt x="721" y="28"/>
                  </a:lnTo>
                  <a:lnTo>
                    <a:pt x="721" y="28"/>
                  </a:lnTo>
                  <a:lnTo>
                    <a:pt x="721" y="28"/>
                  </a:lnTo>
                  <a:lnTo>
                    <a:pt x="721" y="28"/>
                  </a:lnTo>
                  <a:lnTo>
                    <a:pt x="721" y="30"/>
                  </a:lnTo>
                  <a:lnTo>
                    <a:pt x="721" y="30"/>
                  </a:lnTo>
                  <a:lnTo>
                    <a:pt x="721" y="33"/>
                  </a:lnTo>
                  <a:lnTo>
                    <a:pt x="721" y="33"/>
                  </a:lnTo>
                  <a:lnTo>
                    <a:pt x="721" y="33"/>
                  </a:lnTo>
                  <a:lnTo>
                    <a:pt x="721" y="33"/>
                  </a:lnTo>
                  <a:lnTo>
                    <a:pt x="721" y="33"/>
                  </a:lnTo>
                  <a:lnTo>
                    <a:pt x="721" y="33"/>
                  </a:lnTo>
                  <a:lnTo>
                    <a:pt x="721" y="35"/>
                  </a:lnTo>
                  <a:lnTo>
                    <a:pt x="721" y="35"/>
                  </a:lnTo>
                  <a:lnTo>
                    <a:pt x="723" y="35"/>
                  </a:lnTo>
                  <a:lnTo>
                    <a:pt x="723" y="35"/>
                  </a:lnTo>
                  <a:lnTo>
                    <a:pt x="723" y="35"/>
                  </a:lnTo>
                  <a:lnTo>
                    <a:pt x="723" y="35"/>
                  </a:lnTo>
                  <a:lnTo>
                    <a:pt x="723" y="38"/>
                  </a:lnTo>
                  <a:lnTo>
                    <a:pt x="723" y="38"/>
                  </a:lnTo>
                  <a:lnTo>
                    <a:pt x="723" y="40"/>
                  </a:lnTo>
                  <a:lnTo>
                    <a:pt x="723" y="40"/>
                  </a:lnTo>
                  <a:lnTo>
                    <a:pt x="723" y="40"/>
                  </a:lnTo>
                  <a:lnTo>
                    <a:pt x="723" y="40"/>
                  </a:lnTo>
                  <a:lnTo>
                    <a:pt x="723" y="40"/>
                  </a:lnTo>
                  <a:lnTo>
                    <a:pt x="723" y="40"/>
                  </a:lnTo>
                  <a:lnTo>
                    <a:pt x="723" y="40"/>
                  </a:lnTo>
                  <a:lnTo>
                    <a:pt x="723" y="40"/>
                  </a:lnTo>
                  <a:lnTo>
                    <a:pt x="723" y="42"/>
                  </a:lnTo>
                  <a:lnTo>
                    <a:pt x="723" y="42"/>
                  </a:lnTo>
                  <a:lnTo>
                    <a:pt x="723" y="42"/>
                  </a:lnTo>
                  <a:lnTo>
                    <a:pt x="723" y="42"/>
                  </a:lnTo>
                  <a:lnTo>
                    <a:pt x="723" y="45"/>
                  </a:lnTo>
                  <a:lnTo>
                    <a:pt x="723" y="45"/>
                  </a:lnTo>
                  <a:lnTo>
                    <a:pt x="723" y="45"/>
                  </a:lnTo>
                  <a:lnTo>
                    <a:pt x="723" y="45"/>
                  </a:lnTo>
                  <a:lnTo>
                    <a:pt x="723" y="45"/>
                  </a:lnTo>
                  <a:lnTo>
                    <a:pt x="723" y="45"/>
                  </a:lnTo>
                  <a:lnTo>
                    <a:pt x="723" y="47"/>
                  </a:lnTo>
                  <a:lnTo>
                    <a:pt x="723" y="47"/>
                  </a:lnTo>
                  <a:lnTo>
                    <a:pt x="723" y="49"/>
                  </a:lnTo>
                  <a:lnTo>
                    <a:pt x="723" y="49"/>
                  </a:lnTo>
                  <a:lnTo>
                    <a:pt x="723" y="49"/>
                  </a:lnTo>
                  <a:lnTo>
                    <a:pt x="723" y="49"/>
                  </a:lnTo>
                  <a:lnTo>
                    <a:pt x="723" y="52"/>
                  </a:lnTo>
                  <a:lnTo>
                    <a:pt x="723" y="52"/>
                  </a:lnTo>
                  <a:lnTo>
                    <a:pt x="723" y="52"/>
                  </a:lnTo>
                  <a:lnTo>
                    <a:pt x="723" y="52"/>
                  </a:lnTo>
                  <a:lnTo>
                    <a:pt x="723" y="54"/>
                  </a:lnTo>
                  <a:lnTo>
                    <a:pt x="723" y="54"/>
                  </a:lnTo>
                  <a:lnTo>
                    <a:pt x="723" y="56"/>
                  </a:lnTo>
                  <a:lnTo>
                    <a:pt x="723" y="56"/>
                  </a:lnTo>
                  <a:lnTo>
                    <a:pt x="721" y="56"/>
                  </a:lnTo>
                  <a:lnTo>
                    <a:pt x="721" y="56"/>
                  </a:lnTo>
                  <a:lnTo>
                    <a:pt x="723" y="59"/>
                  </a:lnTo>
                  <a:lnTo>
                    <a:pt x="723" y="59"/>
                  </a:lnTo>
                  <a:lnTo>
                    <a:pt x="723" y="61"/>
                  </a:lnTo>
                  <a:lnTo>
                    <a:pt x="723" y="61"/>
                  </a:lnTo>
                  <a:lnTo>
                    <a:pt x="723" y="61"/>
                  </a:lnTo>
                  <a:lnTo>
                    <a:pt x="723" y="61"/>
                  </a:lnTo>
                  <a:lnTo>
                    <a:pt x="723" y="64"/>
                  </a:lnTo>
                  <a:lnTo>
                    <a:pt x="723" y="64"/>
                  </a:lnTo>
                  <a:lnTo>
                    <a:pt x="723" y="64"/>
                  </a:lnTo>
                  <a:lnTo>
                    <a:pt x="723" y="64"/>
                  </a:lnTo>
                  <a:lnTo>
                    <a:pt x="725" y="66"/>
                  </a:lnTo>
                  <a:lnTo>
                    <a:pt x="725" y="66"/>
                  </a:lnTo>
                  <a:lnTo>
                    <a:pt x="725" y="66"/>
                  </a:lnTo>
                  <a:lnTo>
                    <a:pt x="725" y="66"/>
                  </a:lnTo>
                  <a:lnTo>
                    <a:pt x="725" y="68"/>
                  </a:lnTo>
                  <a:lnTo>
                    <a:pt x="725" y="68"/>
                  </a:lnTo>
                  <a:lnTo>
                    <a:pt x="725" y="71"/>
                  </a:lnTo>
                  <a:lnTo>
                    <a:pt x="725" y="71"/>
                  </a:lnTo>
                  <a:lnTo>
                    <a:pt x="725" y="71"/>
                  </a:lnTo>
                  <a:lnTo>
                    <a:pt x="725" y="71"/>
                  </a:lnTo>
                  <a:lnTo>
                    <a:pt x="725" y="75"/>
                  </a:lnTo>
                  <a:lnTo>
                    <a:pt x="725" y="75"/>
                  </a:lnTo>
                  <a:lnTo>
                    <a:pt x="725" y="75"/>
                  </a:lnTo>
                  <a:lnTo>
                    <a:pt x="725" y="75"/>
                  </a:lnTo>
                  <a:lnTo>
                    <a:pt x="723" y="80"/>
                  </a:lnTo>
                  <a:lnTo>
                    <a:pt x="723" y="80"/>
                  </a:lnTo>
                  <a:lnTo>
                    <a:pt x="723" y="80"/>
                  </a:lnTo>
                  <a:lnTo>
                    <a:pt x="723" y="80"/>
                  </a:lnTo>
                  <a:lnTo>
                    <a:pt x="723" y="82"/>
                  </a:lnTo>
                  <a:lnTo>
                    <a:pt x="723" y="82"/>
                  </a:lnTo>
                  <a:lnTo>
                    <a:pt x="721" y="85"/>
                  </a:lnTo>
                  <a:lnTo>
                    <a:pt x="721" y="85"/>
                  </a:lnTo>
                  <a:lnTo>
                    <a:pt x="721" y="85"/>
                  </a:lnTo>
                  <a:lnTo>
                    <a:pt x="721" y="85"/>
                  </a:lnTo>
                  <a:lnTo>
                    <a:pt x="721" y="85"/>
                  </a:lnTo>
                  <a:lnTo>
                    <a:pt x="721" y="85"/>
                  </a:lnTo>
                  <a:lnTo>
                    <a:pt x="718" y="85"/>
                  </a:lnTo>
                  <a:lnTo>
                    <a:pt x="718" y="85"/>
                  </a:lnTo>
                  <a:lnTo>
                    <a:pt x="718" y="85"/>
                  </a:lnTo>
                  <a:lnTo>
                    <a:pt x="718" y="85"/>
                  </a:lnTo>
                  <a:lnTo>
                    <a:pt x="718" y="87"/>
                  </a:lnTo>
                  <a:lnTo>
                    <a:pt x="718" y="87"/>
                  </a:lnTo>
                  <a:lnTo>
                    <a:pt x="718" y="87"/>
                  </a:lnTo>
                  <a:lnTo>
                    <a:pt x="718" y="87"/>
                  </a:lnTo>
                  <a:lnTo>
                    <a:pt x="718" y="90"/>
                  </a:lnTo>
                  <a:lnTo>
                    <a:pt x="718" y="90"/>
                  </a:lnTo>
                  <a:lnTo>
                    <a:pt x="716" y="92"/>
                  </a:lnTo>
                  <a:lnTo>
                    <a:pt x="716" y="92"/>
                  </a:lnTo>
                  <a:lnTo>
                    <a:pt x="716" y="92"/>
                  </a:lnTo>
                  <a:lnTo>
                    <a:pt x="716" y="92"/>
                  </a:lnTo>
                  <a:lnTo>
                    <a:pt x="716" y="94"/>
                  </a:lnTo>
                  <a:lnTo>
                    <a:pt x="716" y="94"/>
                  </a:lnTo>
                  <a:lnTo>
                    <a:pt x="714" y="94"/>
                  </a:lnTo>
                  <a:lnTo>
                    <a:pt x="714" y="94"/>
                  </a:lnTo>
                  <a:lnTo>
                    <a:pt x="711" y="94"/>
                  </a:lnTo>
                  <a:lnTo>
                    <a:pt x="711" y="94"/>
                  </a:lnTo>
                  <a:lnTo>
                    <a:pt x="711" y="94"/>
                  </a:lnTo>
                  <a:lnTo>
                    <a:pt x="711" y="94"/>
                  </a:lnTo>
                  <a:lnTo>
                    <a:pt x="709" y="94"/>
                  </a:lnTo>
                  <a:lnTo>
                    <a:pt x="709" y="94"/>
                  </a:lnTo>
                  <a:lnTo>
                    <a:pt x="709" y="97"/>
                  </a:lnTo>
                  <a:lnTo>
                    <a:pt x="709" y="97"/>
                  </a:lnTo>
                  <a:lnTo>
                    <a:pt x="706" y="99"/>
                  </a:lnTo>
                  <a:lnTo>
                    <a:pt x="706" y="99"/>
                  </a:lnTo>
                  <a:lnTo>
                    <a:pt x="706" y="99"/>
                  </a:lnTo>
                  <a:lnTo>
                    <a:pt x="706" y="99"/>
                  </a:lnTo>
                  <a:lnTo>
                    <a:pt x="706" y="101"/>
                  </a:lnTo>
                  <a:lnTo>
                    <a:pt x="706" y="101"/>
                  </a:lnTo>
                  <a:lnTo>
                    <a:pt x="706" y="104"/>
                  </a:lnTo>
                  <a:lnTo>
                    <a:pt x="706" y="104"/>
                  </a:lnTo>
                  <a:lnTo>
                    <a:pt x="709" y="104"/>
                  </a:lnTo>
                  <a:lnTo>
                    <a:pt x="709" y="104"/>
                  </a:lnTo>
                  <a:lnTo>
                    <a:pt x="709" y="106"/>
                  </a:lnTo>
                  <a:lnTo>
                    <a:pt x="709" y="106"/>
                  </a:lnTo>
                  <a:lnTo>
                    <a:pt x="709" y="108"/>
                  </a:lnTo>
                  <a:lnTo>
                    <a:pt x="709" y="108"/>
                  </a:lnTo>
                  <a:lnTo>
                    <a:pt x="709" y="111"/>
                  </a:lnTo>
                  <a:lnTo>
                    <a:pt x="709" y="111"/>
                  </a:lnTo>
                  <a:lnTo>
                    <a:pt x="709" y="111"/>
                  </a:lnTo>
                  <a:lnTo>
                    <a:pt x="709" y="111"/>
                  </a:lnTo>
                  <a:lnTo>
                    <a:pt x="709" y="113"/>
                  </a:lnTo>
                  <a:lnTo>
                    <a:pt x="709" y="113"/>
                  </a:lnTo>
                  <a:lnTo>
                    <a:pt x="709" y="116"/>
                  </a:lnTo>
                  <a:lnTo>
                    <a:pt x="709" y="116"/>
                  </a:lnTo>
                  <a:lnTo>
                    <a:pt x="706" y="118"/>
                  </a:lnTo>
                  <a:lnTo>
                    <a:pt x="706" y="118"/>
                  </a:lnTo>
                  <a:lnTo>
                    <a:pt x="706" y="120"/>
                  </a:lnTo>
                  <a:lnTo>
                    <a:pt x="706" y="120"/>
                  </a:lnTo>
                  <a:lnTo>
                    <a:pt x="706" y="120"/>
                  </a:lnTo>
                  <a:lnTo>
                    <a:pt x="706" y="120"/>
                  </a:lnTo>
                  <a:lnTo>
                    <a:pt x="709" y="125"/>
                  </a:lnTo>
                  <a:lnTo>
                    <a:pt x="709" y="125"/>
                  </a:lnTo>
                  <a:lnTo>
                    <a:pt x="706" y="127"/>
                  </a:lnTo>
                  <a:lnTo>
                    <a:pt x="706" y="127"/>
                  </a:lnTo>
                  <a:lnTo>
                    <a:pt x="706" y="127"/>
                  </a:lnTo>
                  <a:lnTo>
                    <a:pt x="706" y="127"/>
                  </a:lnTo>
                  <a:lnTo>
                    <a:pt x="706" y="127"/>
                  </a:lnTo>
                  <a:lnTo>
                    <a:pt x="706" y="127"/>
                  </a:lnTo>
                  <a:lnTo>
                    <a:pt x="704" y="127"/>
                  </a:lnTo>
                  <a:lnTo>
                    <a:pt x="704" y="127"/>
                  </a:lnTo>
                  <a:lnTo>
                    <a:pt x="704" y="127"/>
                  </a:lnTo>
                  <a:lnTo>
                    <a:pt x="704" y="127"/>
                  </a:lnTo>
                  <a:lnTo>
                    <a:pt x="704" y="127"/>
                  </a:lnTo>
                  <a:lnTo>
                    <a:pt x="704" y="127"/>
                  </a:lnTo>
                  <a:lnTo>
                    <a:pt x="704" y="130"/>
                  </a:lnTo>
                  <a:lnTo>
                    <a:pt x="704" y="130"/>
                  </a:lnTo>
                  <a:lnTo>
                    <a:pt x="702" y="132"/>
                  </a:lnTo>
                  <a:lnTo>
                    <a:pt x="702" y="132"/>
                  </a:lnTo>
                  <a:lnTo>
                    <a:pt x="702" y="132"/>
                  </a:lnTo>
                  <a:lnTo>
                    <a:pt x="702" y="132"/>
                  </a:lnTo>
                  <a:lnTo>
                    <a:pt x="699" y="132"/>
                  </a:lnTo>
                  <a:lnTo>
                    <a:pt x="699" y="132"/>
                  </a:lnTo>
                  <a:lnTo>
                    <a:pt x="699" y="132"/>
                  </a:lnTo>
                  <a:lnTo>
                    <a:pt x="699" y="132"/>
                  </a:lnTo>
                  <a:lnTo>
                    <a:pt x="699" y="132"/>
                  </a:lnTo>
                  <a:lnTo>
                    <a:pt x="699" y="132"/>
                  </a:lnTo>
                  <a:lnTo>
                    <a:pt x="699" y="134"/>
                  </a:lnTo>
                  <a:lnTo>
                    <a:pt x="699" y="134"/>
                  </a:lnTo>
                  <a:lnTo>
                    <a:pt x="699" y="134"/>
                  </a:lnTo>
                  <a:lnTo>
                    <a:pt x="699" y="134"/>
                  </a:lnTo>
                  <a:lnTo>
                    <a:pt x="699" y="137"/>
                  </a:lnTo>
                  <a:lnTo>
                    <a:pt x="699" y="137"/>
                  </a:lnTo>
                  <a:lnTo>
                    <a:pt x="697" y="137"/>
                  </a:lnTo>
                  <a:lnTo>
                    <a:pt x="697" y="137"/>
                  </a:lnTo>
                  <a:lnTo>
                    <a:pt x="697" y="139"/>
                  </a:lnTo>
                  <a:lnTo>
                    <a:pt x="697" y="139"/>
                  </a:lnTo>
                  <a:lnTo>
                    <a:pt x="697" y="142"/>
                  </a:lnTo>
                  <a:lnTo>
                    <a:pt x="697" y="142"/>
                  </a:lnTo>
                  <a:lnTo>
                    <a:pt x="697" y="142"/>
                  </a:lnTo>
                  <a:lnTo>
                    <a:pt x="697" y="142"/>
                  </a:lnTo>
                  <a:lnTo>
                    <a:pt x="697" y="144"/>
                  </a:lnTo>
                  <a:lnTo>
                    <a:pt x="697" y="144"/>
                  </a:lnTo>
                  <a:lnTo>
                    <a:pt x="695" y="146"/>
                  </a:lnTo>
                  <a:lnTo>
                    <a:pt x="695" y="146"/>
                  </a:lnTo>
                  <a:lnTo>
                    <a:pt x="695" y="149"/>
                  </a:lnTo>
                  <a:lnTo>
                    <a:pt x="695" y="149"/>
                  </a:lnTo>
                  <a:lnTo>
                    <a:pt x="695" y="151"/>
                  </a:lnTo>
                  <a:lnTo>
                    <a:pt x="695" y="151"/>
                  </a:lnTo>
                  <a:lnTo>
                    <a:pt x="695" y="151"/>
                  </a:lnTo>
                  <a:lnTo>
                    <a:pt x="695" y="151"/>
                  </a:lnTo>
                  <a:lnTo>
                    <a:pt x="695" y="151"/>
                  </a:lnTo>
                  <a:lnTo>
                    <a:pt x="695" y="151"/>
                  </a:lnTo>
                  <a:lnTo>
                    <a:pt x="692" y="151"/>
                  </a:lnTo>
                  <a:lnTo>
                    <a:pt x="692" y="151"/>
                  </a:lnTo>
                  <a:lnTo>
                    <a:pt x="692" y="153"/>
                  </a:lnTo>
                  <a:lnTo>
                    <a:pt x="692" y="153"/>
                  </a:lnTo>
                  <a:lnTo>
                    <a:pt x="692" y="153"/>
                  </a:lnTo>
                  <a:lnTo>
                    <a:pt x="692" y="153"/>
                  </a:lnTo>
                  <a:lnTo>
                    <a:pt x="690" y="151"/>
                  </a:lnTo>
                  <a:lnTo>
                    <a:pt x="690" y="151"/>
                  </a:lnTo>
                  <a:lnTo>
                    <a:pt x="685" y="151"/>
                  </a:lnTo>
                  <a:lnTo>
                    <a:pt x="685" y="151"/>
                  </a:lnTo>
                  <a:lnTo>
                    <a:pt x="683" y="149"/>
                  </a:lnTo>
                  <a:lnTo>
                    <a:pt x="683" y="149"/>
                  </a:lnTo>
                  <a:lnTo>
                    <a:pt x="680" y="149"/>
                  </a:lnTo>
                  <a:lnTo>
                    <a:pt x="680" y="149"/>
                  </a:lnTo>
                  <a:lnTo>
                    <a:pt x="678" y="149"/>
                  </a:lnTo>
                  <a:lnTo>
                    <a:pt x="678" y="149"/>
                  </a:lnTo>
                  <a:lnTo>
                    <a:pt x="678" y="149"/>
                  </a:lnTo>
                  <a:lnTo>
                    <a:pt x="678" y="149"/>
                  </a:lnTo>
                  <a:lnTo>
                    <a:pt x="678" y="149"/>
                  </a:lnTo>
                  <a:lnTo>
                    <a:pt x="678" y="149"/>
                  </a:lnTo>
                  <a:lnTo>
                    <a:pt x="678" y="149"/>
                  </a:lnTo>
                  <a:lnTo>
                    <a:pt x="678" y="149"/>
                  </a:lnTo>
                  <a:lnTo>
                    <a:pt x="678" y="151"/>
                  </a:lnTo>
                  <a:lnTo>
                    <a:pt x="678" y="151"/>
                  </a:lnTo>
                  <a:lnTo>
                    <a:pt x="678" y="151"/>
                  </a:lnTo>
                  <a:lnTo>
                    <a:pt x="678" y="151"/>
                  </a:lnTo>
                  <a:lnTo>
                    <a:pt x="678" y="151"/>
                  </a:lnTo>
                  <a:lnTo>
                    <a:pt x="678" y="151"/>
                  </a:lnTo>
                  <a:lnTo>
                    <a:pt x="678" y="153"/>
                  </a:lnTo>
                  <a:lnTo>
                    <a:pt x="678" y="153"/>
                  </a:lnTo>
                  <a:lnTo>
                    <a:pt x="678" y="153"/>
                  </a:lnTo>
                  <a:lnTo>
                    <a:pt x="678" y="153"/>
                  </a:lnTo>
                  <a:lnTo>
                    <a:pt x="676" y="153"/>
                  </a:lnTo>
                  <a:lnTo>
                    <a:pt x="676" y="153"/>
                  </a:lnTo>
                  <a:lnTo>
                    <a:pt x="676" y="153"/>
                  </a:lnTo>
                  <a:lnTo>
                    <a:pt x="676" y="153"/>
                  </a:lnTo>
                  <a:lnTo>
                    <a:pt x="676" y="156"/>
                  </a:lnTo>
                  <a:lnTo>
                    <a:pt x="676" y="156"/>
                  </a:lnTo>
                  <a:lnTo>
                    <a:pt x="673" y="156"/>
                  </a:lnTo>
                  <a:lnTo>
                    <a:pt x="673" y="156"/>
                  </a:lnTo>
                  <a:lnTo>
                    <a:pt x="676" y="156"/>
                  </a:lnTo>
                  <a:lnTo>
                    <a:pt x="676" y="156"/>
                  </a:lnTo>
                  <a:lnTo>
                    <a:pt x="676" y="156"/>
                  </a:lnTo>
                  <a:lnTo>
                    <a:pt x="676" y="156"/>
                  </a:lnTo>
                  <a:lnTo>
                    <a:pt x="676" y="156"/>
                  </a:lnTo>
                  <a:lnTo>
                    <a:pt x="676" y="156"/>
                  </a:lnTo>
                  <a:lnTo>
                    <a:pt x="676" y="156"/>
                  </a:lnTo>
                  <a:lnTo>
                    <a:pt x="676" y="156"/>
                  </a:lnTo>
                  <a:lnTo>
                    <a:pt x="676" y="158"/>
                  </a:lnTo>
                  <a:lnTo>
                    <a:pt x="676" y="158"/>
                  </a:lnTo>
                  <a:lnTo>
                    <a:pt x="673" y="160"/>
                  </a:lnTo>
                  <a:lnTo>
                    <a:pt x="673" y="160"/>
                  </a:lnTo>
                  <a:lnTo>
                    <a:pt x="671" y="163"/>
                  </a:lnTo>
                  <a:lnTo>
                    <a:pt x="671" y="163"/>
                  </a:lnTo>
                  <a:lnTo>
                    <a:pt x="671" y="165"/>
                  </a:lnTo>
                  <a:lnTo>
                    <a:pt x="671" y="165"/>
                  </a:lnTo>
                  <a:lnTo>
                    <a:pt x="669" y="167"/>
                  </a:lnTo>
                  <a:lnTo>
                    <a:pt x="669" y="167"/>
                  </a:lnTo>
                  <a:lnTo>
                    <a:pt x="669" y="167"/>
                  </a:lnTo>
                  <a:lnTo>
                    <a:pt x="669" y="167"/>
                  </a:lnTo>
                  <a:lnTo>
                    <a:pt x="664" y="170"/>
                  </a:lnTo>
                  <a:lnTo>
                    <a:pt x="664" y="170"/>
                  </a:lnTo>
                  <a:lnTo>
                    <a:pt x="664" y="170"/>
                  </a:lnTo>
                  <a:lnTo>
                    <a:pt x="664" y="170"/>
                  </a:lnTo>
                  <a:lnTo>
                    <a:pt x="664" y="172"/>
                  </a:lnTo>
                  <a:lnTo>
                    <a:pt x="664" y="172"/>
                  </a:lnTo>
                  <a:lnTo>
                    <a:pt x="664" y="172"/>
                  </a:lnTo>
                  <a:lnTo>
                    <a:pt x="664" y="172"/>
                  </a:lnTo>
                  <a:lnTo>
                    <a:pt x="664" y="175"/>
                  </a:lnTo>
                  <a:lnTo>
                    <a:pt x="664" y="175"/>
                  </a:lnTo>
                  <a:lnTo>
                    <a:pt x="664" y="175"/>
                  </a:lnTo>
                  <a:lnTo>
                    <a:pt x="664" y="175"/>
                  </a:lnTo>
                  <a:lnTo>
                    <a:pt x="664" y="177"/>
                  </a:lnTo>
                  <a:lnTo>
                    <a:pt x="664" y="177"/>
                  </a:lnTo>
                  <a:lnTo>
                    <a:pt x="664" y="182"/>
                  </a:lnTo>
                  <a:lnTo>
                    <a:pt x="664" y="182"/>
                  </a:lnTo>
                  <a:lnTo>
                    <a:pt x="664" y="184"/>
                  </a:lnTo>
                  <a:lnTo>
                    <a:pt x="664" y="184"/>
                  </a:lnTo>
                  <a:lnTo>
                    <a:pt x="664" y="186"/>
                  </a:lnTo>
                  <a:lnTo>
                    <a:pt x="664" y="186"/>
                  </a:lnTo>
                  <a:lnTo>
                    <a:pt x="662" y="189"/>
                  </a:lnTo>
                  <a:lnTo>
                    <a:pt x="662" y="189"/>
                  </a:lnTo>
                  <a:lnTo>
                    <a:pt x="662" y="196"/>
                  </a:lnTo>
                  <a:lnTo>
                    <a:pt x="662" y="196"/>
                  </a:lnTo>
                  <a:lnTo>
                    <a:pt x="664" y="196"/>
                  </a:lnTo>
                  <a:lnTo>
                    <a:pt x="664" y="196"/>
                  </a:lnTo>
                  <a:lnTo>
                    <a:pt x="664" y="198"/>
                  </a:lnTo>
                  <a:lnTo>
                    <a:pt x="664" y="198"/>
                  </a:lnTo>
                  <a:lnTo>
                    <a:pt x="664" y="201"/>
                  </a:lnTo>
                  <a:lnTo>
                    <a:pt x="664" y="201"/>
                  </a:lnTo>
                  <a:lnTo>
                    <a:pt x="666" y="201"/>
                  </a:lnTo>
                  <a:lnTo>
                    <a:pt x="666" y="201"/>
                  </a:lnTo>
                  <a:lnTo>
                    <a:pt x="666" y="203"/>
                  </a:lnTo>
                  <a:lnTo>
                    <a:pt x="666" y="203"/>
                  </a:lnTo>
                  <a:lnTo>
                    <a:pt x="666" y="203"/>
                  </a:lnTo>
                  <a:lnTo>
                    <a:pt x="666" y="203"/>
                  </a:lnTo>
                  <a:lnTo>
                    <a:pt x="664" y="205"/>
                  </a:lnTo>
                  <a:lnTo>
                    <a:pt x="664" y="205"/>
                  </a:lnTo>
                  <a:lnTo>
                    <a:pt x="664" y="205"/>
                  </a:lnTo>
                  <a:lnTo>
                    <a:pt x="664" y="205"/>
                  </a:lnTo>
                  <a:lnTo>
                    <a:pt x="664" y="208"/>
                  </a:lnTo>
                  <a:lnTo>
                    <a:pt x="664" y="208"/>
                  </a:lnTo>
                  <a:lnTo>
                    <a:pt x="666" y="210"/>
                  </a:lnTo>
                  <a:lnTo>
                    <a:pt x="666" y="210"/>
                  </a:lnTo>
                  <a:lnTo>
                    <a:pt x="666" y="210"/>
                  </a:lnTo>
                  <a:lnTo>
                    <a:pt x="666" y="210"/>
                  </a:lnTo>
                  <a:lnTo>
                    <a:pt x="666" y="210"/>
                  </a:lnTo>
                  <a:lnTo>
                    <a:pt x="666" y="210"/>
                  </a:lnTo>
                  <a:lnTo>
                    <a:pt x="666" y="210"/>
                  </a:lnTo>
                  <a:lnTo>
                    <a:pt x="666" y="210"/>
                  </a:lnTo>
                  <a:lnTo>
                    <a:pt x="666" y="212"/>
                  </a:lnTo>
                  <a:lnTo>
                    <a:pt x="666" y="212"/>
                  </a:lnTo>
                  <a:lnTo>
                    <a:pt x="666" y="212"/>
                  </a:lnTo>
                  <a:lnTo>
                    <a:pt x="666" y="212"/>
                  </a:lnTo>
                  <a:lnTo>
                    <a:pt x="666" y="215"/>
                  </a:lnTo>
                  <a:lnTo>
                    <a:pt x="666" y="215"/>
                  </a:lnTo>
                  <a:lnTo>
                    <a:pt x="666" y="215"/>
                  </a:lnTo>
                  <a:lnTo>
                    <a:pt x="666" y="215"/>
                  </a:lnTo>
                  <a:lnTo>
                    <a:pt x="666" y="215"/>
                  </a:lnTo>
                  <a:lnTo>
                    <a:pt x="666" y="215"/>
                  </a:lnTo>
                  <a:lnTo>
                    <a:pt x="664" y="215"/>
                  </a:lnTo>
                  <a:lnTo>
                    <a:pt x="664" y="215"/>
                  </a:lnTo>
                  <a:lnTo>
                    <a:pt x="662" y="215"/>
                  </a:lnTo>
                  <a:lnTo>
                    <a:pt x="662" y="215"/>
                  </a:lnTo>
                  <a:lnTo>
                    <a:pt x="662" y="217"/>
                  </a:lnTo>
                  <a:lnTo>
                    <a:pt x="662" y="217"/>
                  </a:lnTo>
                  <a:lnTo>
                    <a:pt x="662" y="219"/>
                  </a:lnTo>
                  <a:lnTo>
                    <a:pt x="662" y="219"/>
                  </a:lnTo>
                  <a:lnTo>
                    <a:pt x="662" y="222"/>
                  </a:lnTo>
                  <a:lnTo>
                    <a:pt x="662" y="222"/>
                  </a:lnTo>
                  <a:lnTo>
                    <a:pt x="664" y="222"/>
                  </a:lnTo>
                  <a:lnTo>
                    <a:pt x="664" y="222"/>
                  </a:lnTo>
                  <a:lnTo>
                    <a:pt x="664" y="222"/>
                  </a:lnTo>
                  <a:lnTo>
                    <a:pt x="664" y="222"/>
                  </a:lnTo>
                  <a:lnTo>
                    <a:pt x="664" y="224"/>
                  </a:lnTo>
                  <a:lnTo>
                    <a:pt x="664" y="224"/>
                  </a:lnTo>
                  <a:lnTo>
                    <a:pt x="662" y="224"/>
                  </a:lnTo>
                  <a:lnTo>
                    <a:pt x="662" y="224"/>
                  </a:lnTo>
                  <a:lnTo>
                    <a:pt x="662" y="224"/>
                  </a:lnTo>
                  <a:lnTo>
                    <a:pt x="662" y="224"/>
                  </a:lnTo>
                  <a:lnTo>
                    <a:pt x="664" y="227"/>
                  </a:lnTo>
                  <a:lnTo>
                    <a:pt x="664" y="227"/>
                  </a:lnTo>
                  <a:lnTo>
                    <a:pt x="664" y="227"/>
                  </a:lnTo>
                  <a:lnTo>
                    <a:pt x="664" y="227"/>
                  </a:lnTo>
                  <a:lnTo>
                    <a:pt x="664" y="227"/>
                  </a:lnTo>
                  <a:lnTo>
                    <a:pt x="664" y="227"/>
                  </a:lnTo>
                  <a:lnTo>
                    <a:pt x="664" y="229"/>
                  </a:lnTo>
                  <a:lnTo>
                    <a:pt x="664" y="229"/>
                  </a:lnTo>
                  <a:lnTo>
                    <a:pt x="664" y="229"/>
                  </a:lnTo>
                  <a:lnTo>
                    <a:pt x="664" y="229"/>
                  </a:lnTo>
                  <a:lnTo>
                    <a:pt x="662" y="229"/>
                  </a:lnTo>
                  <a:lnTo>
                    <a:pt x="662" y="229"/>
                  </a:lnTo>
                  <a:lnTo>
                    <a:pt x="662" y="231"/>
                  </a:lnTo>
                  <a:lnTo>
                    <a:pt x="662" y="231"/>
                  </a:lnTo>
                  <a:lnTo>
                    <a:pt x="664" y="231"/>
                  </a:lnTo>
                  <a:lnTo>
                    <a:pt x="664" y="231"/>
                  </a:lnTo>
                  <a:lnTo>
                    <a:pt x="664" y="234"/>
                  </a:lnTo>
                  <a:lnTo>
                    <a:pt x="664" y="234"/>
                  </a:lnTo>
                  <a:lnTo>
                    <a:pt x="666" y="234"/>
                  </a:lnTo>
                  <a:lnTo>
                    <a:pt x="666" y="234"/>
                  </a:lnTo>
                  <a:lnTo>
                    <a:pt x="666" y="234"/>
                  </a:lnTo>
                  <a:lnTo>
                    <a:pt x="666" y="234"/>
                  </a:lnTo>
                  <a:lnTo>
                    <a:pt x="666" y="236"/>
                  </a:lnTo>
                  <a:lnTo>
                    <a:pt x="666" y="236"/>
                  </a:lnTo>
                  <a:lnTo>
                    <a:pt x="664" y="236"/>
                  </a:lnTo>
                  <a:lnTo>
                    <a:pt x="664" y="236"/>
                  </a:lnTo>
                  <a:lnTo>
                    <a:pt x="662" y="238"/>
                  </a:lnTo>
                  <a:lnTo>
                    <a:pt x="662" y="238"/>
                  </a:lnTo>
                  <a:lnTo>
                    <a:pt x="662" y="238"/>
                  </a:lnTo>
                  <a:lnTo>
                    <a:pt x="662" y="238"/>
                  </a:lnTo>
                  <a:lnTo>
                    <a:pt x="659" y="238"/>
                  </a:lnTo>
                  <a:lnTo>
                    <a:pt x="659" y="238"/>
                  </a:lnTo>
                  <a:lnTo>
                    <a:pt x="659" y="241"/>
                  </a:lnTo>
                  <a:lnTo>
                    <a:pt x="659" y="241"/>
                  </a:lnTo>
                  <a:lnTo>
                    <a:pt x="659" y="241"/>
                  </a:lnTo>
                  <a:lnTo>
                    <a:pt x="659" y="241"/>
                  </a:lnTo>
                  <a:lnTo>
                    <a:pt x="659" y="243"/>
                  </a:lnTo>
                  <a:lnTo>
                    <a:pt x="659" y="243"/>
                  </a:lnTo>
                  <a:lnTo>
                    <a:pt x="657" y="243"/>
                  </a:lnTo>
                  <a:lnTo>
                    <a:pt x="657" y="243"/>
                  </a:lnTo>
                  <a:lnTo>
                    <a:pt x="657" y="245"/>
                  </a:lnTo>
                  <a:lnTo>
                    <a:pt x="657" y="245"/>
                  </a:lnTo>
                  <a:lnTo>
                    <a:pt x="659" y="245"/>
                  </a:lnTo>
                  <a:lnTo>
                    <a:pt x="659" y="245"/>
                  </a:lnTo>
                  <a:lnTo>
                    <a:pt x="659" y="250"/>
                  </a:lnTo>
                  <a:lnTo>
                    <a:pt x="659" y="250"/>
                  </a:lnTo>
                  <a:lnTo>
                    <a:pt x="659" y="250"/>
                  </a:lnTo>
                  <a:lnTo>
                    <a:pt x="659" y="250"/>
                  </a:lnTo>
                  <a:lnTo>
                    <a:pt x="659" y="253"/>
                  </a:lnTo>
                  <a:lnTo>
                    <a:pt x="659" y="253"/>
                  </a:lnTo>
                  <a:lnTo>
                    <a:pt x="662" y="255"/>
                  </a:lnTo>
                  <a:lnTo>
                    <a:pt x="662" y="255"/>
                  </a:lnTo>
                  <a:lnTo>
                    <a:pt x="662" y="257"/>
                  </a:lnTo>
                  <a:lnTo>
                    <a:pt x="662" y="257"/>
                  </a:lnTo>
                  <a:lnTo>
                    <a:pt x="662" y="260"/>
                  </a:lnTo>
                  <a:lnTo>
                    <a:pt x="662" y="260"/>
                  </a:lnTo>
                  <a:lnTo>
                    <a:pt x="664" y="260"/>
                  </a:lnTo>
                  <a:lnTo>
                    <a:pt x="664" y="260"/>
                  </a:lnTo>
                  <a:lnTo>
                    <a:pt x="664" y="262"/>
                  </a:lnTo>
                  <a:lnTo>
                    <a:pt x="664" y="262"/>
                  </a:lnTo>
                  <a:lnTo>
                    <a:pt x="664" y="262"/>
                  </a:lnTo>
                  <a:lnTo>
                    <a:pt x="664" y="262"/>
                  </a:lnTo>
                  <a:lnTo>
                    <a:pt x="666" y="264"/>
                  </a:lnTo>
                  <a:lnTo>
                    <a:pt x="666" y="264"/>
                  </a:lnTo>
                  <a:lnTo>
                    <a:pt x="666" y="264"/>
                  </a:lnTo>
                  <a:lnTo>
                    <a:pt x="666" y="264"/>
                  </a:lnTo>
                  <a:lnTo>
                    <a:pt x="664" y="264"/>
                  </a:lnTo>
                  <a:lnTo>
                    <a:pt x="664" y="264"/>
                  </a:lnTo>
                  <a:lnTo>
                    <a:pt x="664" y="264"/>
                  </a:lnTo>
                  <a:lnTo>
                    <a:pt x="664" y="264"/>
                  </a:lnTo>
                  <a:lnTo>
                    <a:pt x="654" y="264"/>
                  </a:lnTo>
                  <a:lnTo>
                    <a:pt x="654" y="264"/>
                  </a:lnTo>
                  <a:lnTo>
                    <a:pt x="654" y="269"/>
                  </a:lnTo>
                  <a:lnTo>
                    <a:pt x="654" y="269"/>
                  </a:lnTo>
                  <a:lnTo>
                    <a:pt x="654" y="269"/>
                  </a:lnTo>
                  <a:lnTo>
                    <a:pt x="654" y="269"/>
                  </a:lnTo>
                  <a:lnTo>
                    <a:pt x="652" y="271"/>
                  </a:lnTo>
                  <a:lnTo>
                    <a:pt x="652" y="271"/>
                  </a:lnTo>
                  <a:lnTo>
                    <a:pt x="652" y="271"/>
                  </a:lnTo>
                  <a:lnTo>
                    <a:pt x="652" y="271"/>
                  </a:lnTo>
                  <a:lnTo>
                    <a:pt x="647" y="274"/>
                  </a:lnTo>
                  <a:lnTo>
                    <a:pt x="647" y="274"/>
                  </a:lnTo>
                  <a:lnTo>
                    <a:pt x="645" y="274"/>
                  </a:lnTo>
                  <a:lnTo>
                    <a:pt x="645" y="274"/>
                  </a:lnTo>
                  <a:lnTo>
                    <a:pt x="643" y="276"/>
                  </a:lnTo>
                  <a:lnTo>
                    <a:pt x="643" y="276"/>
                  </a:lnTo>
                  <a:lnTo>
                    <a:pt x="640" y="276"/>
                  </a:lnTo>
                  <a:lnTo>
                    <a:pt x="640" y="276"/>
                  </a:lnTo>
                  <a:lnTo>
                    <a:pt x="640" y="276"/>
                  </a:lnTo>
                  <a:lnTo>
                    <a:pt x="640" y="276"/>
                  </a:lnTo>
                  <a:lnTo>
                    <a:pt x="638" y="279"/>
                  </a:lnTo>
                  <a:lnTo>
                    <a:pt x="638" y="279"/>
                  </a:lnTo>
                  <a:lnTo>
                    <a:pt x="638" y="279"/>
                  </a:lnTo>
                  <a:lnTo>
                    <a:pt x="638" y="279"/>
                  </a:lnTo>
                  <a:lnTo>
                    <a:pt x="636" y="281"/>
                  </a:lnTo>
                  <a:lnTo>
                    <a:pt x="636" y="281"/>
                  </a:lnTo>
                  <a:lnTo>
                    <a:pt x="636" y="281"/>
                  </a:lnTo>
                  <a:lnTo>
                    <a:pt x="636" y="281"/>
                  </a:lnTo>
                  <a:lnTo>
                    <a:pt x="636" y="281"/>
                  </a:lnTo>
                  <a:lnTo>
                    <a:pt x="636" y="281"/>
                  </a:lnTo>
                  <a:lnTo>
                    <a:pt x="633" y="283"/>
                  </a:lnTo>
                  <a:lnTo>
                    <a:pt x="633" y="283"/>
                  </a:lnTo>
                  <a:lnTo>
                    <a:pt x="628" y="283"/>
                  </a:lnTo>
                  <a:lnTo>
                    <a:pt x="628" y="283"/>
                  </a:lnTo>
                  <a:lnTo>
                    <a:pt x="628" y="283"/>
                  </a:lnTo>
                  <a:lnTo>
                    <a:pt x="628" y="283"/>
                  </a:lnTo>
                  <a:lnTo>
                    <a:pt x="626" y="283"/>
                  </a:lnTo>
                  <a:lnTo>
                    <a:pt x="626" y="283"/>
                  </a:lnTo>
                  <a:lnTo>
                    <a:pt x="624" y="286"/>
                  </a:lnTo>
                  <a:lnTo>
                    <a:pt x="624" y="286"/>
                  </a:lnTo>
                  <a:lnTo>
                    <a:pt x="624" y="286"/>
                  </a:lnTo>
                  <a:lnTo>
                    <a:pt x="624" y="286"/>
                  </a:lnTo>
                  <a:lnTo>
                    <a:pt x="624" y="288"/>
                  </a:lnTo>
                  <a:lnTo>
                    <a:pt x="624" y="288"/>
                  </a:lnTo>
                  <a:lnTo>
                    <a:pt x="621" y="288"/>
                  </a:lnTo>
                  <a:lnTo>
                    <a:pt x="621" y="288"/>
                  </a:lnTo>
                  <a:lnTo>
                    <a:pt x="621" y="288"/>
                  </a:lnTo>
                  <a:lnTo>
                    <a:pt x="621" y="288"/>
                  </a:lnTo>
                  <a:lnTo>
                    <a:pt x="621" y="290"/>
                  </a:lnTo>
                  <a:lnTo>
                    <a:pt x="621" y="290"/>
                  </a:lnTo>
                  <a:lnTo>
                    <a:pt x="619" y="290"/>
                  </a:lnTo>
                  <a:lnTo>
                    <a:pt x="619" y="290"/>
                  </a:lnTo>
                  <a:lnTo>
                    <a:pt x="619" y="290"/>
                  </a:lnTo>
                  <a:lnTo>
                    <a:pt x="619" y="290"/>
                  </a:lnTo>
                  <a:lnTo>
                    <a:pt x="617" y="293"/>
                  </a:lnTo>
                  <a:lnTo>
                    <a:pt x="617" y="293"/>
                  </a:lnTo>
                  <a:lnTo>
                    <a:pt x="617" y="293"/>
                  </a:lnTo>
                  <a:lnTo>
                    <a:pt x="617" y="293"/>
                  </a:lnTo>
                  <a:lnTo>
                    <a:pt x="614" y="295"/>
                  </a:lnTo>
                  <a:lnTo>
                    <a:pt x="614" y="295"/>
                  </a:lnTo>
                  <a:lnTo>
                    <a:pt x="612" y="302"/>
                  </a:lnTo>
                  <a:lnTo>
                    <a:pt x="612" y="302"/>
                  </a:lnTo>
                  <a:lnTo>
                    <a:pt x="612" y="302"/>
                  </a:lnTo>
                  <a:lnTo>
                    <a:pt x="612" y="302"/>
                  </a:lnTo>
                  <a:lnTo>
                    <a:pt x="612" y="305"/>
                  </a:lnTo>
                  <a:lnTo>
                    <a:pt x="612" y="305"/>
                  </a:lnTo>
                  <a:lnTo>
                    <a:pt x="612" y="305"/>
                  </a:lnTo>
                  <a:lnTo>
                    <a:pt x="612" y="305"/>
                  </a:lnTo>
                  <a:lnTo>
                    <a:pt x="610" y="307"/>
                  </a:lnTo>
                  <a:lnTo>
                    <a:pt x="610" y="307"/>
                  </a:lnTo>
                  <a:lnTo>
                    <a:pt x="610" y="309"/>
                  </a:lnTo>
                  <a:lnTo>
                    <a:pt x="610" y="309"/>
                  </a:lnTo>
                  <a:lnTo>
                    <a:pt x="610" y="309"/>
                  </a:lnTo>
                  <a:lnTo>
                    <a:pt x="610" y="309"/>
                  </a:lnTo>
                  <a:lnTo>
                    <a:pt x="612" y="309"/>
                  </a:lnTo>
                  <a:lnTo>
                    <a:pt x="612" y="309"/>
                  </a:lnTo>
                  <a:lnTo>
                    <a:pt x="612" y="309"/>
                  </a:lnTo>
                  <a:lnTo>
                    <a:pt x="612" y="309"/>
                  </a:lnTo>
                  <a:lnTo>
                    <a:pt x="612" y="309"/>
                  </a:lnTo>
                  <a:lnTo>
                    <a:pt x="612" y="309"/>
                  </a:lnTo>
                  <a:lnTo>
                    <a:pt x="614" y="312"/>
                  </a:lnTo>
                  <a:lnTo>
                    <a:pt x="614" y="312"/>
                  </a:lnTo>
                  <a:lnTo>
                    <a:pt x="617" y="312"/>
                  </a:lnTo>
                  <a:lnTo>
                    <a:pt x="617" y="312"/>
                  </a:lnTo>
                  <a:lnTo>
                    <a:pt x="617" y="314"/>
                  </a:lnTo>
                  <a:lnTo>
                    <a:pt x="617" y="314"/>
                  </a:lnTo>
                  <a:lnTo>
                    <a:pt x="617" y="314"/>
                  </a:lnTo>
                  <a:lnTo>
                    <a:pt x="617" y="314"/>
                  </a:lnTo>
                  <a:lnTo>
                    <a:pt x="617" y="316"/>
                  </a:lnTo>
                  <a:lnTo>
                    <a:pt x="617" y="316"/>
                  </a:lnTo>
                  <a:lnTo>
                    <a:pt x="617" y="319"/>
                  </a:lnTo>
                  <a:lnTo>
                    <a:pt x="617" y="319"/>
                  </a:lnTo>
                  <a:lnTo>
                    <a:pt x="614" y="319"/>
                  </a:lnTo>
                  <a:lnTo>
                    <a:pt x="614" y="319"/>
                  </a:lnTo>
                  <a:lnTo>
                    <a:pt x="614" y="321"/>
                  </a:lnTo>
                  <a:lnTo>
                    <a:pt x="614" y="321"/>
                  </a:lnTo>
                  <a:lnTo>
                    <a:pt x="614" y="321"/>
                  </a:lnTo>
                  <a:lnTo>
                    <a:pt x="614" y="321"/>
                  </a:lnTo>
                  <a:lnTo>
                    <a:pt x="614" y="323"/>
                  </a:lnTo>
                  <a:lnTo>
                    <a:pt x="614" y="323"/>
                  </a:lnTo>
                  <a:lnTo>
                    <a:pt x="614" y="323"/>
                  </a:lnTo>
                  <a:lnTo>
                    <a:pt x="614" y="323"/>
                  </a:lnTo>
                  <a:lnTo>
                    <a:pt x="612" y="328"/>
                  </a:lnTo>
                  <a:lnTo>
                    <a:pt x="612" y="328"/>
                  </a:lnTo>
                  <a:lnTo>
                    <a:pt x="612" y="330"/>
                  </a:lnTo>
                  <a:lnTo>
                    <a:pt x="612" y="330"/>
                  </a:lnTo>
                  <a:lnTo>
                    <a:pt x="612" y="333"/>
                  </a:lnTo>
                  <a:lnTo>
                    <a:pt x="612" y="333"/>
                  </a:lnTo>
                  <a:lnTo>
                    <a:pt x="610" y="333"/>
                  </a:lnTo>
                  <a:lnTo>
                    <a:pt x="610" y="333"/>
                  </a:lnTo>
                  <a:lnTo>
                    <a:pt x="610" y="335"/>
                  </a:lnTo>
                  <a:lnTo>
                    <a:pt x="610" y="335"/>
                  </a:lnTo>
                  <a:lnTo>
                    <a:pt x="610" y="338"/>
                  </a:lnTo>
                  <a:lnTo>
                    <a:pt x="610" y="338"/>
                  </a:lnTo>
                  <a:lnTo>
                    <a:pt x="610" y="338"/>
                  </a:lnTo>
                  <a:lnTo>
                    <a:pt x="610" y="338"/>
                  </a:lnTo>
                  <a:lnTo>
                    <a:pt x="610" y="338"/>
                  </a:lnTo>
                  <a:lnTo>
                    <a:pt x="610" y="338"/>
                  </a:lnTo>
                  <a:lnTo>
                    <a:pt x="610" y="338"/>
                  </a:lnTo>
                  <a:lnTo>
                    <a:pt x="610" y="338"/>
                  </a:lnTo>
                  <a:lnTo>
                    <a:pt x="612" y="338"/>
                  </a:lnTo>
                  <a:lnTo>
                    <a:pt x="612" y="338"/>
                  </a:lnTo>
                  <a:lnTo>
                    <a:pt x="612" y="338"/>
                  </a:lnTo>
                  <a:lnTo>
                    <a:pt x="612" y="338"/>
                  </a:lnTo>
                  <a:lnTo>
                    <a:pt x="614" y="338"/>
                  </a:lnTo>
                  <a:lnTo>
                    <a:pt x="614" y="338"/>
                  </a:lnTo>
                  <a:lnTo>
                    <a:pt x="614" y="338"/>
                  </a:lnTo>
                  <a:lnTo>
                    <a:pt x="614" y="338"/>
                  </a:lnTo>
                  <a:lnTo>
                    <a:pt x="614" y="340"/>
                  </a:lnTo>
                  <a:lnTo>
                    <a:pt x="614" y="340"/>
                  </a:lnTo>
                  <a:lnTo>
                    <a:pt x="614" y="340"/>
                  </a:lnTo>
                  <a:lnTo>
                    <a:pt x="614" y="340"/>
                  </a:lnTo>
                  <a:lnTo>
                    <a:pt x="614" y="340"/>
                  </a:lnTo>
                  <a:lnTo>
                    <a:pt x="614" y="340"/>
                  </a:lnTo>
                  <a:lnTo>
                    <a:pt x="501" y="340"/>
                  </a:lnTo>
                  <a:lnTo>
                    <a:pt x="501" y="340"/>
                  </a:lnTo>
                  <a:lnTo>
                    <a:pt x="465" y="338"/>
                  </a:lnTo>
                  <a:lnTo>
                    <a:pt x="465" y="338"/>
                  </a:lnTo>
                  <a:lnTo>
                    <a:pt x="430" y="338"/>
                  </a:lnTo>
                  <a:lnTo>
                    <a:pt x="430" y="338"/>
                  </a:lnTo>
                  <a:lnTo>
                    <a:pt x="430" y="335"/>
                  </a:lnTo>
                  <a:lnTo>
                    <a:pt x="430" y="335"/>
                  </a:lnTo>
                  <a:lnTo>
                    <a:pt x="430" y="309"/>
                  </a:lnTo>
                  <a:lnTo>
                    <a:pt x="430" y="309"/>
                  </a:lnTo>
                  <a:lnTo>
                    <a:pt x="430" y="297"/>
                  </a:lnTo>
                  <a:lnTo>
                    <a:pt x="430" y="297"/>
                  </a:lnTo>
                  <a:lnTo>
                    <a:pt x="411" y="297"/>
                  </a:lnTo>
                  <a:lnTo>
                    <a:pt x="411" y="297"/>
                  </a:lnTo>
                  <a:lnTo>
                    <a:pt x="404" y="297"/>
                  </a:lnTo>
                  <a:lnTo>
                    <a:pt x="404" y="297"/>
                  </a:lnTo>
                  <a:lnTo>
                    <a:pt x="397" y="297"/>
                  </a:lnTo>
                  <a:lnTo>
                    <a:pt x="397" y="297"/>
                  </a:lnTo>
                  <a:lnTo>
                    <a:pt x="378" y="297"/>
                  </a:lnTo>
                  <a:lnTo>
                    <a:pt x="378" y="297"/>
                  </a:lnTo>
                  <a:lnTo>
                    <a:pt x="373" y="297"/>
                  </a:lnTo>
                  <a:lnTo>
                    <a:pt x="373" y="297"/>
                  </a:lnTo>
                  <a:lnTo>
                    <a:pt x="366" y="297"/>
                  </a:lnTo>
                  <a:lnTo>
                    <a:pt x="366" y="297"/>
                  </a:lnTo>
                  <a:lnTo>
                    <a:pt x="359" y="297"/>
                  </a:lnTo>
                  <a:lnTo>
                    <a:pt x="359" y="297"/>
                  </a:lnTo>
                  <a:lnTo>
                    <a:pt x="354" y="297"/>
                  </a:lnTo>
                  <a:lnTo>
                    <a:pt x="354" y="297"/>
                  </a:lnTo>
                  <a:lnTo>
                    <a:pt x="354" y="300"/>
                  </a:lnTo>
                  <a:lnTo>
                    <a:pt x="354" y="300"/>
                  </a:lnTo>
                  <a:lnTo>
                    <a:pt x="319" y="300"/>
                  </a:lnTo>
                  <a:lnTo>
                    <a:pt x="319" y="300"/>
                  </a:lnTo>
                  <a:lnTo>
                    <a:pt x="319" y="290"/>
                  </a:lnTo>
                  <a:lnTo>
                    <a:pt x="319" y="290"/>
                  </a:lnTo>
                  <a:lnTo>
                    <a:pt x="319" y="274"/>
                  </a:lnTo>
                  <a:lnTo>
                    <a:pt x="319" y="274"/>
                  </a:lnTo>
                  <a:lnTo>
                    <a:pt x="314" y="274"/>
                  </a:lnTo>
                  <a:lnTo>
                    <a:pt x="314" y="274"/>
                  </a:lnTo>
                  <a:lnTo>
                    <a:pt x="310" y="274"/>
                  </a:lnTo>
                  <a:lnTo>
                    <a:pt x="310" y="274"/>
                  </a:lnTo>
                  <a:lnTo>
                    <a:pt x="310" y="262"/>
                  </a:lnTo>
                  <a:lnTo>
                    <a:pt x="310" y="262"/>
                  </a:lnTo>
                  <a:lnTo>
                    <a:pt x="310" y="257"/>
                  </a:lnTo>
                  <a:lnTo>
                    <a:pt x="310" y="257"/>
                  </a:lnTo>
                  <a:lnTo>
                    <a:pt x="310" y="250"/>
                  </a:lnTo>
                  <a:lnTo>
                    <a:pt x="310" y="250"/>
                  </a:lnTo>
                  <a:lnTo>
                    <a:pt x="310" y="245"/>
                  </a:lnTo>
                  <a:lnTo>
                    <a:pt x="310" y="245"/>
                  </a:lnTo>
                  <a:lnTo>
                    <a:pt x="310" y="238"/>
                  </a:lnTo>
                  <a:lnTo>
                    <a:pt x="310" y="238"/>
                  </a:lnTo>
                  <a:lnTo>
                    <a:pt x="310" y="234"/>
                  </a:lnTo>
                  <a:lnTo>
                    <a:pt x="310" y="234"/>
                  </a:lnTo>
                  <a:lnTo>
                    <a:pt x="310" y="222"/>
                  </a:lnTo>
                  <a:lnTo>
                    <a:pt x="310" y="222"/>
                  </a:lnTo>
                  <a:lnTo>
                    <a:pt x="310" y="203"/>
                  </a:lnTo>
                  <a:lnTo>
                    <a:pt x="310" y="203"/>
                  </a:lnTo>
                  <a:lnTo>
                    <a:pt x="300" y="203"/>
                  </a:lnTo>
                  <a:lnTo>
                    <a:pt x="300" y="203"/>
                  </a:lnTo>
                  <a:lnTo>
                    <a:pt x="277" y="203"/>
                  </a:lnTo>
                  <a:lnTo>
                    <a:pt x="277" y="203"/>
                  </a:lnTo>
                  <a:lnTo>
                    <a:pt x="269" y="203"/>
                  </a:lnTo>
                  <a:lnTo>
                    <a:pt x="269" y="203"/>
                  </a:lnTo>
                  <a:lnTo>
                    <a:pt x="258" y="203"/>
                  </a:lnTo>
                  <a:lnTo>
                    <a:pt x="258" y="203"/>
                  </a:lnTo>
                  <a:lnTo>
                    <a:pt x="251" y="203"/>
                  </a:lnTo>
                  <a:lnTo>
                    <a:pt x="251" y="203"/>
                  </a:lnTo>
                  <a:lnTo>
                    <a:pt x="246" y="203"/>
                  </a:lnTo>
                  <a:lnTo>
                    <a:pt x="246" y="203"/>
                  </a:lnTo>
                  <a:lnTo>
                    <a:pt x="246" y="198"/>
                  </a:lnTo>
                  <a:lnTo>
                    <a:pt x="246" y="198"/>
                  </a:lnTo>
                  <a:lnTo>
                    <a:pt x="246" y="191"/>
                  </a:lnTo>
                  <a:lnTo>
                    <a:pt x="246" y="191"/>
                  </a:lnTo>
                  <a:lnTo>
                    <a:pt x="239" y="191"/>
                  </a:lnTo>
                  <a:lnTo>
                    <a:pt x="239" y="191"/>
                  </a:lnTo>
                  <a:lnTo>
                    <a:pt x="234" y="191"/>
                  </a:lnTo>
                  <a:lnTo>
                    <a:pt x="234" y="191"/>
                  </a:lnTo>
                  <a:lnTo>
                    <a:pt x="222" y="191"/>
                  </a:lnTo>
                  <a:lnTo>
                    <a:pt x="222" y="191"/>
                  </a:lnTo>
                  <a:lnTo>
                    <a:pt x="215" y="191"/>
                  </a:lnTo>
                  <a:lnTo>
                    <a:pt x="215" y="191"/>
                  </a:lnTo>
                  <a:lnTo>
                    <a:pt x="208" y="191"/>
                  </a:lnTo>
                  <a:lnTo>
                    <a:pt x="208" y="191"/>
                  </a:lnTo>
                  <a:lnTo>
                    <a:pt x="208" y="186"/>
                  </a:lnTo>
                  <a:lnTo>
                    <a:pt x="208" y="186"/>
                  </a:lnTo>
                  <a:lnTo>
                    <a:pt x="208" y="184"/>
                  </a:lnTo>
                  <a:lnTo>
                    <a:pt x="208" y="184"/>
                  </a:lnTo>
                  <a:lnTo>
                    <a:pt x="191" y="184"/>
                  </a:lnTo>
                  <a:lnTo>
                    <a:pt x="191" y="184"/>
                  </a:lnTo>
                  <a:lnTo>
                    <a:pt x="191" y="184"/>
                  </a:lnTo>
                  <a:lnTo>
                    <a:pt x="191" y="184"/>
                  </a:lnTo>
                  <a:lnTo>
                    <a:pt x="191" y="182"/>
                  </a:lnTo>
                  <a:lnTo>
                    <a:pt x="191" y="182"/>
                  </a:lnTo>
                  <a:lnTo>
                    <a:pt x="191" y="170"/>
                  </a:lnTo>
                  <a:lnTo>
                    <a:pt x="191" y="170"/>
                  </a:lnTo>
                  <a:lnTo>
                    <a:pt x="184" y="167"/>
                  </a:lnTo>
                  <a:lnTo>
                    <a:pt x="184" y="167"/>
                  </a:lnTo>
                  <a:lnTo>
                    <a:pt x="180" y="167"/>
                  </a:lnTo>
                  <a:lnTo>
                    <a:pt x="180" y="167"/>
                  </a:lnTo>
                  <a:lnTo>
                    <a:pt x="175" y="167"/>
                  </a:lnTo>
                  <a:lnTo>
                    <a:pt x="175" y="167"/>
                  </a:lnTo>
                  <a:lnTo>
                    <a:pt x="175" y="165"/>
                  </a:lnTo>
                  <a:lnTo>
                    <a:pt x="175" y="165"/>
                  </a:lnTo>
                  <a:lnTo>
                    <a:pt x="175" y="158"/>
                  </a:lnTo>
                  <a:lnTo>
                    <a:pt x="175" y="158"/>
                  </a:lnTo>
                  <a:lnTo>
                    <a:pt x="168" y="158"/>
                  </a:lnTo>
                  <a:lnTo>
                    <a:pt x="168" y="158"/>
                  </a:lnTo>
                  <a:lnTo>
                    <a:pt x="163" y="158"/>
                  </a:lnTo>
                  <a:lnTo>
                    <a:pt x="163" y="158"/>
                  </a:lnTo>
                  <a:lnTo>
                    <a:pt x="163" y="149"/>
                  </a:lnTo>
                  <a:lnTo>
                    <a:pt x="163" y="149"/>
                  </a:lnTo>
                  <a:lnTo>
                    <a:pt x="158" y="149"/>
                  </a:lnTo>
                  <a:lnTo>
                    <a:pt x="158" y="149"/>
                  </a:lnTo>
                  <a:lnTo>
                    <a:pt x="151" y="146"/>
                  </a:lnTo>
                  <a:lnTo>
                    <a:pt x="151" y="146"/>
                  </a:lnTo>
                  <a:lnTo>
                    <a:pt x="151" y="142"/>
                  </a:lnTo>
                  <a:lnTo>
                    <a:pt x="151" y="142"/>
                  </a:lnTo>
                  <a:lnTo>
                    <a:pt x="144" y="142"/>
                  </a:lnTo>
                  <a:lnTo>
                    <a:pt x="144" y="142"/>
                  </a:lnTo>
                  <a:lnTo>
                    <a:pt x="137" y="142"/>
                  </a:lnTo>
                  <a:lnTo>
                    <a:pt x="137" y="142"/>
                  </a:lnTo>
                  <a:lnTo>
                    <a:pt x="137" y="137"/>
                  </a:lnTo>
                  <a:lnTo>
                    <a:pt x="137" y="137"/>
                  </a:lnTo>
                  <a:lnTo>
                    <a:pt x="128" y="137"/>
                  </a:lnTo>
                  <a:lnTo>
                    <a:pt x="128" y="137"/>
                  </a:lnTo>
                  <a:lnTo>
                    <a:pt x="125" y="137"/>
                  </a:lnTo>
                  <a:lnTo>
                    <a:pt x="125" y="137"/>
                  </a:lnTo>
                  <a:lnTo>
                    <a:pt x="118" y="137"/>
                  </a:lnTo>
                  <a:lnTo>
                    <a:pt x="118" y="137"/>
                  </a:lnTo>
                  <a:lnTo>
                    <a:pt x="102" y="137"/>
                  </a:lnTo>
                  <a:lnTo>
                    <a:pt x="102" y="137"/>
                  </a:lnTo>
                  <a:lnTo>
                    <a:pt x="102" y="139"/>
                  </a:lnTo>
                  <a:lnTo>
                    <a:pt x="102" y="139"/>
                  </a:lnTo>
                  <a:lnTo>
                    <a:pt x="99" y="139"/>
                  </a:lnTo>
                  <a:lnTo>
                    <a:pt x="99" y="139"/>
                  </a:lnTo>
                  <a:lnTo>
                    <a:pt x="99" y="142"/>
                  </a:lnTo>
                  <a:lnTo>
                    <a:pt x="99" y="142"/>
                  </a:lnTo>
                  <a:lnTo>
                    <a:pt x="97" y="142"/>
                  </a:lnTo>
                  <a:lnTo>
                    <a:pt x="97" y="142"/>
                  </a:lnTo>
                  <a:lnTo>
                    <a:pt x="97" y="144"/>
                  </a:lnTo>
                  <a:lnTo>
                    <a:pt x="97" y="144"/>
                  </a:lnTo>
                  <a:lnTo>
                    <a:pt x="95" y="146"/>
                  </a:lnTo>
                  <a:lnTo>
                    <a:pt x="95" y="146"/>
                  </a:lnTo>
                  <a:lnTo>
                    <a:pt x="95" y="149"/>
                  </a:lnTo>
                  <a:lnTo>
                    <a:pt x="95" y="149"/>
                  </a:lnTo>
                  <a:lnTo>
                    <a:pt x="90" y="149"/>
                  </a:lnTo>
                  <a:lnTo>
                    <a:pt x="90" y="149"/>
                  </a:lnTo>
                  <a:lnTo>
                    <a:pt x="90" y="149"/>
                  </a:lnTo>
                  <a:lnTo>
                    <a:pt x="90" y="149"/>
                  </a:lnTo>
                  <a:lnTo>
                    <a:pt x="85" y="149"/>
                  </a:lnTo>
                  <a:lnTo>
                    <a:pt x="85" y="149"/>
                  </a:lnTo>
                  <a:lnTo>
                    <a:pt x="85" y="153"/>
                  </a:lnTo>
                  <a:lnTo>
                    <a:pt x="85" y="153"/>
                  </a:lnTo>
                  <a:lnTo>
                    <a:pt x="80" y="153"/>
                  </a:lnTo>
                  <a:lnTo>
                    <a:pt x="80" y="153"/>
                  </a:lnTo>
                  <a:lnTo>
                    <a:pt x="80" y="158"/>
                  </a:lnTo>
                  <a:lnTo>
                    <a:pt x="80" y="158"/>
                  </a:lnTo>
                  <a:lnTo>
                    <a:pt x="78" y="158"/>
                  </a:lnTo>
                  <a:lnTo>
                    <a:pt x="78" y="158"/>
                  </a:lnTo>
                  <a:lnTo>
                    <a:pt x="78" y="158"/>
                  </a:lnTo>
                  <a:lnTo>
                    <a:pt x="78" y="158"/>
                  </a:lnTo>
                  <a:lnTo>
                    <a:pt x="71" y="158"/>
                  </a:lnTo>
                  <a:lnTo>
                    <a:pt x="71" y="158"/>
                  </a:lnTo>
                  <a:lnTo>
                    <a:pt x="71" y="170"/>
                  </a:lnTo>
                  <a:lnTo>
                    <a:pt x="71" y="170"/>
                  </a:lnTo>
                  <a:lnTo>
                    <a:pt x="66" y="167"/>
                  </a:lnTo>
                  <a:lnTo>
                    <a:pt x="66" y="167"/>
                  </a:lnTo>
                  <a:lnTo>
                    <a:pt x="64" y="167"/>
                  </a:lnTo>
                  <a:lnTo>
                    <a:pt x="64" y="167"/>
                  </a:lnTo>
                  <a:lnTo>
                    <a:pt x="64" y="170"/>
                  </a:lnTo>
                  <a:lnTo>
                    <a:pt x="64" y="170"/>
                  </a:lnTo>
                  <a:lnTo>
                    <a:pt x="28" y="170"/>
                  </a:lnTo>
                  <a:lnTo>
                    <a:pt x="28" y="170"/>
                  </a:lnTo>
                  <a:lnTo>
                    <a:pt x="28" y="170"/>
                  </a:lnTo>
                  <a:lnTo>
                    <a:pt x="28" y="170"/>
                  </a:lnTo>
                  <a:lnTo>
                    <a:pt x="0" y="170"/>
                  </a:lnTo>
                  <a:lnTo>
                    <a:pt x="0" y="170"/>
                  </a:lnTo>
                  <a:lnTo>
                    <a:pt x="0" y="167"/>
                  </a:lnTo>
                  <a:lnTo>
                    <a:pt x="0" y="167"/>
                  </a:lnTo>
                  <a:lnTo>
                    <a:pt x="0" y="167"/>
                  </a:lnTo>
                  <a:lnTo>
                    <a:pt x="0" y="167"/>
                  </a:lnTo>
                  <a:lnTo>
                    <a:pt x="2" y="167"/>
                  </a:lnTo>
                  <a:lnTo>
                    <a:pt x="2" y="167"/>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5"/>
                  </a:lnTo>
                  <a:lnTo>
                    <a:pt x="2" y="163"/>
                  </a:lnTo>
                  <a:lnTo>
                    <a:pt x="2" y="163"/>
                  </a:lnTo>
                  <a:lnTo>
                    <a:pt x="2" y="160"/>
                  </a:lnTo>
                  <a:lnTo>
                    <a:pt x="2" y="160"/>
                  </a:lnTo>
                  <a:lnTo>
                    <a:pt x="2" y="160"/>
                  </a:lnTo>
                  <a:lnTo>
                    <a:pt x="2" y="160"/>
                  </a:lnTo>
                  <a:lnTo>
                    <a:pt x="2" y="158"/>
                  </a:lnTo>
                  <a:lnTo>
                    <a:pt x="2" y="158"/>
                  </a:lnTo>
                  <a:lnTo>
                    <a:pt x="2" y="158"/>
                  </a:lnTo>
                  <a:lnTo>
                    <a:pt x="2" y="158"/>
                  </a:lnTo>
                  <a:lnTo>
                    <a:pt x="2" y="158"/>
                  </a:lnTo>
                  <a:lnTo>
                    <a:pt x="2" y="158"/>
                  </a:lnTo>
                  <a:lnTo>
                    <a:pt x="2" y="156"/>
                  </a:lnTo>
                  <a:lnTo>
                    <a:pt x="2" y="156"/>
                  </a:lnTo>
                  <a:lnTo>
                    <a:pt x="2" y="153"/>
                  </a:lnTo>
                  <a:lnTo>
                    <a:pt x="2" y="153"/>
                  </a:lnTo>
                  <a:lnTo>
                    <a:pt x="2" y="151"/>
                  </a:lnTo>
                  <a:lnTo>
                    <a:pt x="2" y="151"/>
                  </a:lnTo>
                  <a:lnTo>
                    <a:pt x="5" y="144"/>
                  </a:lnTo>
                  <a:lnTo>
                    <a:pt x="5" y="144"/>
                  </a:lnTo>
                  <a:lnTo>
                    <a:pt x="5" y="142"/>
                  </a:lnTo>
                  <a:lnTo>
                    <a:pt x="5" y="142"/>
                  </a:lnTo>
                  <a:lnTo>
                    <a:pt x="5" y="139"/>
                  </a:lnTo>
                  <a:lnTo>
                    <a:pt x="5" y="139"/>
                  </a:lnTo>
                  <a:lnTo>
                    <a:pt x="5" y="137"/>
                  </a:lnTo>
                  <a:lnTo>
                    <a:pt x="5" y="137"/>
                  </a:lnTo>
                  <a:lnTo>
                    <a:pt x="5" y="130"/>
                  </a:lnTo>
                  <a:lnTo>
                    <a:pt x="5" y="130"/>
                  </a:lnTo>
                  <a:lnTo>
                    <a:pt x="5" y="127"/>
                  </a:lnTo>
                  <a:lnTo>
                    <a:pt x="5" y="127"/>
                  </a:lnTo>
                  <a:lnTo>
                    <a:pt x="5" y="127"/>
                  </a:lnTo>
                  <a:lnTo>
                    <a:pt x="5" y="127"/>
                  </a:lnTo>
                  <a:lnTo>
                    <a:pt x="7" y="123"/>
                  </a:lnTo>
                  <a:lnTo>
                    <a:pt x="7" y="123"/>
                  </a:lnTo>
                  <a:lnTo>
                    <a:pt x="7" y="118"/>
                  </a:lnTo>
                  <a:lnTo>
                    <a:pt x="7" y="118"/>
                  </a:lnTo>
                  <a:lnTo>
                    <a:pt x="7" y="118"/>
                  </a:lnTo>
                  <a:lnTo>
                    <a:pt x="7" y="118"/>
                  </a:lnTo>
                  <a:lnTo>
                    <a:pt x="7" y="116"/>
                  </a:lnTo>
                  <a:lnTo>
                    <a:pt x="7" y="116"/>
                  </a:lnTo>
                  <a:lnTo>
                    <a:pt x="7" y="113"/>
                  </a:lnTo>
                  <a:lnTo>
                    <a:pt x="7" y="113"/>
                  </a:lnTo>
                  <a:lnTo>
                    <a:pt x="7" y="111"/>
                  </a:lnTo>
                  <a:lnTo>
                    <a:pt x="7" y="111"/>
                  </a:lnTo>
                  <a:lnTo>
                    <a:pt x="7" y="111"/>
                  </a:lnTo>
                  <a:lnTo>
                    <a:pt x="7" y="111"/>
                  </a:lnTo>
                  <a:lnTo>
                    <a:pt x="10" y="111"/>
                  </a:lnTo>
                  <a:lnTo>
                    <a:pt x="10" y="111"/>
                  </a:lnTo>
                  <a:lnTo>
                    <a:pt x="10" y="118"/>
                  </a:lnTo>
                  <a:lnTo>
                    <a:pt x="10" y="118"/>
                  </a:lnTo>
                  <a:lnTo>
                    <a:pt x="12" y="120"/>
                  </a:lnTo>
                  <a:lnTo>
                    <a:pt x="12" y="120"/>
                  </a:lnTo>
                  <a:lnTo>
                    <a:pt x="10" y="123"/>
                  </a:lnTo>
                  <a:lnTo>
                    <a:pt x="10" y="123"/>
                  </a:lnTo>
                  <a:lnTo>
                    <a:pt x="10" y="125"/>
                  </a:lnTo>
                  <a:lnTo>
                    <a:pt x="10" y="125"/>
                  </a:lnTo>
                  <a:lnTo>
                    <a:pt x="10" y="127"/>
                  </a:lnTo>
                  <a:lnTo>
                    <a:pt x="10" y="127"/>
                  </a:lnTo>
                  <a:lnTo>
                    <a:pt x="12" y="130"/>
                  </a:lnTo>
                  <a:lnTo>
                    <a:pt x="12" y="130"/>
                  </a:lnTo>
                  <a:lnTo>
                    <a:pt x="14" y="130"/>
                  </a:lnTo>
                  <a:lnTo>
                    <a:pt x="14" y="130"/>
                  </a:lnTo>
                  <a:lnTo>
                    <a:pt x="17" y="132"/>
                  </a:lnTo>
                  <a:lnTo>
                    <a:pt x="17" y="132"/>
                  </a:lnTo>
                  <a:lnTo>
                    <a:pt x="19" y="132"/>
                  </a:lnTo>
                  <a:lnTo>
                    <a:pt x="19" y="132"/>
                  </a:lnTo>
                  <a:lnTo>
                    <a:pt x="19" y="130"/>
                  </a:lnTo>
                  <a:lnTo>
                    <a:pt x="19" y="130"/>
                  </a:lnTo>
                  <a:lnTo>
                    <a:pt x="19" y="130"/>
                  </a:lnTo>
                  <a:lnTo>
                    <a:pt x="19" y="130"/>
                  </a:lnTo>
                  <a:lnTo>
                    <a:pt x="21" y="130"/>
                  </a:lnTo>
                  <a:lnTo>
                    <a:pt x="21" y="130"/>
                  </a:lnTo>
                  <a:lnTo>
                    <a:pt x="21" y="130"/>
                  </a:lnTo>
                  <a:lnTo>
                    <a:pt x="21" y="130"/>
                  </a:lnTo>
                  <a:lnTo>
                    <a:pt x="21" y="130"/>
                  </a:lnTo>
                  <a:lnTo>
                    <a:pt x="21" y="130"/>
                  </a:lnTo>
                  <a:lnTo>
                    <a:pt x="24" y="127"/>
                  </a:lnTo>
                  <a:lnTo>
                    <a:pt x="24" y="127"/>
                  </a:lnTo>
                  <a:lnTo>
                    <a:pt x="24" y="130"/>
                  </a:lnTo>
                  <a:lnTo>
                    <a:pt x="24" y="130"/>
                  </a:lnTo>
                  <a:lnTo>
                    <a:pt x="26" y="130"/>
                  </a:lnTo>
                  <a:lnTo>
                    <a:pt x="26" y="130"/>
                  </a:lnTo>
                  <a:lnTo>
                    <a:pt x="28" y="130"/>
                  </a:lnTo>
                  <a:lnTo>
                    <a:pt x="28" y="130"/>
                  </a:lnTo>
                  <a:lnTo>
                    <a:pt x="28" y="130"/>
                  </a:lnTo>
                  <a:lnTo>
                    <a:pt x="28" y="130"/>
                  </a:lnTo>
                  <a:lnTo>
                    <a:pt x="28" y="132"/>
                  </a:lnTo>
                  <a:lnTo>
                    <a:pt x="28" y="132"/>
                  </a:lnTo>
                  <a:lnTo>
                    <a:pt x="28" y="132"/>
                  </a:lnTo>
                  <a:lnTo>
                    <a:pt x="28" y="132"/>
                  </a:lnTo>
                  <a:lnTo>
                    <a:pt x="28" y="132"/>
                  </a:lnTo>
                  <a:lnTo>
                    <a:pt x="28" y="132"/>
                  </a:lnTo>
                  <a:lnTo>
                    <a:pt x="28" y="134"/>
                  </a:lnTo>
                  <a:lnTo>
                    <a:pt x="28" y="134"/>
                  </a:lnTo>
                  <a:lnTo>
                    <a:pt x="28" y="134"/>
                  </a:lnTo>
                  <a:lnTo>
                    <a:pt x="28" y="134"/>
                  </a:lnTo>
                  <a:lnTo>
                    <a:pt x="31" y="132"/>
                  </a:lnTo>
                  <a:lnTo>
                    <a:pt x="31" y="132"/>
                  </a:lnTo>
                  <a:lnTo>
                    <a:pt x="31" y="132"/>
                  </a:lnTo>
                  <a:lnTo>
                    <a:pt x="31" y="132"/>
                  </a:lnTo>
                  <a:lnTo>
                    <a:pt x="31" y="132"/>
                  </a:lnTo>
                  <a:lnTo>
                    <a:pt x="31" y="132"/>
                  </a:lnTo>
                  <a:lnTo>
                    <a:pt x="31" y="132"/>
                  </a:lnTo>
                  <a:lnTo>
                    <a:pt x="31" y="132"/>
                  </a:lnTo>
                  <a:lnTo>
                    <a:pt x="31" y="130"/>
                  </a:lnTo>
                  <a:lnTo>
                    <a:pt x="31" y="130"/>
                  </a:lnTo>
                  <a:lnTo>
                    <a:pt x="31" y="130"/>
                  </a:lnTo>
                  <a:lnTo>
                    <a:pt x="31" y="130"/>
                  </a:lnTo>
                  <a:lnTo>
                    <a:pt x="31" y="127"/>
                  </a:lnTo>
                  <a:lnTo>
                    <a:pt x="31" y="127"/>
                  </a:lnTo>
                  <a:lnTo>
                    <a:pt x="31" y="127"/>
                  </a:lnTo>
                  <a:lnTo>
                    <a:pt x="31" y="127"/>
                  </a:lnTo>
                  <a:lnTo>
                    <a:pt x="33" y="127"/>
                  </a:lnTo>
                  <a:lnTo>
                    <a:pt x="33" y="127"/>
                  </a:lnTo>
                  <a:lnTo>
                    <a:pt x="33" y="127"/>
                  </a:lnTo>
                  <a:lnTo>
                    <a:pt x="33" y="127"/>
                  </a:lnTo>
                  <a:lnTo>
                    <a:pt x="33" y="127"/>
                  </a:lnTo>
                  <a:lnTo>
                    <a:pt x="33" y="127"/>
                  </a:lnTo>
                  <a:lnTo>
                    <a:pt x="33" y="125"/>
                  </a:lnTo>
                  <a:lnTo>
                    <a:pt x="33" y="125"/>
                  </a:lnTo>
                  <a:lnTo>
                    <a:pt x="33" y="125"/>
                  </a:lnTo>
                  <a:lnTo>
                    <a:pt x="33" y="125"/>
                  </a:lnTo>
                  <a:lnTo>
                    <a:pt x="31" y="125"/>
                  </a:lnTo>
                  <a:lnTo>
                    <a:pt x="31" y="125"/>
                  </a:lnTo>
                  <a:lnTo>
                    <a:pt x="31" y="125"/>
                  </a:lnTo>
                  <a:lnTo>
                    <a:pt x="31" y="125"/>
                  </a:lnTo>
                  <a:lnTo>
                    <a:pt x="31" y="125"/>
                  </a:lnTo>
                  <a:lnTo>
                    <a:pt x="31" y="125"/>
                  </a:lnTo>
                  <a:lnTo>
                    <a:pt x="33" y="125"/>
                  </a:lnTo>
                  <a:lnTo>
                    <a:pt x="33" y="125"/>
                  </a:lnTo>
                  <a:lnTo>
                    <a:pt x="36" y="123"/>
                  </a:lnTo>
                  <a:lnTo>
                    <a:pt x="36" y="123"/>
                  </a:lnTo>
                  <a:lnTo>
                    <a:pt x="36" y="123"/>
                  </a:lnTo>
                  <a:lnTo>
                    <a:pt x="36" y="123"/>
                  </a:lnTo>
                  <a:lnTo>
                    <a:pt x="38" y="123"/>
                  </a:lnTo>
                  <a:lnTo>
                    <a:pt x="38" y="123"/>
                  </a:lnTo>
                  <a:lnTo>
                    <a:pt x="40" y="123"/>
                  </a:lnTo>
                  <a:lnTo>
                    <a:pt x="40" y="123"/>
                  </a:lnTo>
                  <a:lnTo>
                    <a:pt x="40" y="123"/>
                  </a:lnTo>
                  <a:lnTo>
                    <a:pt x="40" y="123"/>
                  </a:lnTo>
                  <a:lnTo>
                    <a:pt x="40" y="120"/>
                  </a:lnTo>
                  <a:lnTo>
                    <a:pt x="40" y="120"/>
                  </a:lnTo>
                  <a:lnTo>
                    <a:pt x="40" y="120"/>
                  </a:lnTo>
                  <a:lnTo>
                    <a:pt x="40" y="120"/>
                  </a:lnTo>
                  <a:lnTo>
                    <a:pt x="38" y="120"/>
                  </a:lnTo>
                  <a:lnTo>
                    <a:pt x="38" y="120"/>
                  </a:lnTo>
                  <a:lnTo>
                    <a:pt x="36" y="123"/>
                  </a:lnTo>
                  <a:lnTo>
                    <a:pt x="36" y="123"/>
                  </a:lnTo>
                  <a:lnTo>
                    <a:pt x="36" y="123"/>
                  </a:lnTo>
                  <a:lnTo>
                    <a:pt x="36" y="123"/>
                  </a:lnTo>
                  <a:lnTo>
                    <a:pt x="31" y="125"/>
                  </a:lnTo>
                  <a:lnTo>
                    <a:pt x="31" y="125"/>
                  </a:lnTo>
                  <a:lnTo>
                    <a:pt x="28" y="125"/>
                  </a:lnTo>
                  <a:lnTo>
                    <a:pt x="28" y="125"/>
                  </a:lnTo>
                  <a:lnTo>
                    <a:pt x="26" y="127"/>
                  </a:lnTo>
                  <a:lnTo>
                    <a:pt x="26" y="127"/>
                  </a:lnTo>
                  <a:lnTo>
                    <a:pt x="26" y="127"/>
                  </a:lnTo>
                  <a:lnTo>
                    <a:pt x="26" y="127"/>
                  </a:lnTo>
                  <a:lnTo>
                    <a:pt x="26" y="125"/>
                  </a:lnTo>
                  <a:lnTo>
                    <a:pt x="26" y="125"/>
                  </a:lnTo>
                  <a:lnTo>
                    <a:pt x="26" y="125"/>
                  </a:lnTo>
                  <a:lnTo>
                    <a:pt x="26" y="125"/>
                  </a:lnTo>
                  <a:lnTo>
                    <a:pt x="26" y="123"/>
                  </a:lnTo>
                  <a:lnTo>
                    <a:pt x="26" y="123"/>
                  </a:lnTo>
                  <a:lnTo>
                    <a:pt x="26" y="123"/>
                  </a:lnTo>
                  <a:lnTo>
                    <a:pt x="26" y="123"/>
                  </a:lnTo>
                  <a:lnTo>
                    <a:pt x="28" y="123"/>
                  </a:lnTo>
                  <a:lnTo>
                    <a:pt x="28" y="123"/>
                  </a:lnTo>
                  <a:lnTo>
                    <a:pt x="28" y="123"/>
                  </a:lnTo>
                  <a:lnTo>
                    <a:pt x="28" y="123"/>
                  </a:lnTo>
                  <a:lnTo>
                    <a:pt x="31" y="120"/>
                  </a:lnTo>
                  <a:lnTo>
                    <a:pt x="31" y="120"/>
                  </a:lnTo>
                  <a:lnTo>
                    <a:pt x="31" y="120"/>
                  </a:lnTo>
                  <a:lnTo>
                    <a:pt x="31" y="120"/>
                  </a:lnTo>
                  <a:lnTo>
                    <a:pt x="28" y="118"/>
                  </a:lnTo>
                  <a:lnTo>
                    <a:pt x="28" y="118"/>
                  </a:lnTo>
                  <a:lnTo>
                    <a:pt x="28" y="118"/>
                  </a:lnTo>
                  <a:lnTo>
                    <a:pt x="28" y="118"/>
                  </a:lnTo>
                  <a:lnTo>
                    <a:pt x="28" y="118"/>
                  </a:lnTo>
                  <a:lnTo>
                    <a:pt x="28" y="118"/>
                  </a:lnTo>
                  <a:lnTo>
                    <a:pt x="28" y="120"/>
                  </a:lnTo>
                  <a:lnTo>
                    <a:pt x="28" y="120"/>
                  </a:lnTo>
                  <a:lnTo>
                    <a:pt x="26" y="120"/>
                  </a:lnTo>
                  <a:lnTo>
                    <a:pt x="26" y="120"/>
                  </a:lnTo>
                  <a:lnTo>
                    <a:pt x="26" y="120"/>
                  </a:lnTo>
                  <a:lnTo>
                    <a:pt x="26" y="120"/>
                  </a:lnTo>
                  <a:lnTo>
                    <a:pt x="26" y="123"/>
                  </a:lnTo>
                  <a:lnTo>
                    <a:pt x="26" y="123"/>
                  </a:lnTo>
                  <a:lnTo>
                    <a:pt x="24" y="123"/>
                  </a:lnTo>
                  <a:lnTo>
                    <a:pt x="24" y="123"/>
                  </a:lnTo>
                  <a:lnTo>
                    <a:pt x="24" y="125"/>
                  </a:lnTo>
                  <a:lnTo>
                    <a:pt x="24" y="125"/>
                  </a:lnTo>
                  <a:lnTo>
                    <a:pt x="24" y="125"/>
                  </a:lnTo>
                  <a:lnTo>
                    <a:pt x="24" y="125"/>
                  </a:lnTo>
                  <a:lnTo>
                    <a:pt x="24" y="125"/>
                  </a:lnTo>
                  <a:lnTo>
                    <a:pt x="24" y="125"/>
                  </a:lnTo>
                  <a:lnTo>
                    <a:pt x="21" y="127"/>
                  </a:lnTo>
                  <a:lnTo>
                    <a:pt x="21" y="127"/>
                  </a:lnTo>
                  <a:lnTo>
                    <a:pt x="19" y="127"/>
                  </a:lnTo>
                  <a:lnTo>
                    <a:pt x="19" y="127"/>
                  </a:lnTo>
                  <a:lnTo>
                    <a:pt x="19" y="127"/>
                  </a:lnTo>
                  <a:lnTo>
                    <a:pt x="19" y="127"/>
                  </a:lnTo>
                  <a:lnTo>
                    <a:pt x="17" y="130"/>
                  </a:lnTo>
                  <a:lnTo>
                    <a:pt x="17" y="130"/>
                  </a:lnTo>
                  <a:lnTo>
                    <a:pt x="17" y="130"/>
                  </a:lnTo>
                  <a:lnTo>
                    <a:pt x="17" y="130"/>
                  </a:lnTo>
                  <a:lnTo>
                    <a:pt x="14" y="130"/>
                  </a:lnTo>
                  <a:lnTo>
                    <a:pt x="14" y="130"/>
                  </a:lnTo>
                  <a:lnTo>
                    <a:pt x="12" y="127"/>
                  </a:lnTo>
                  <a:lnTo>
                    <a:pt x="12" y="127"/>
                  </a:lnTo>
                  <a:lnTo>
                    <a:pt x="12" y="127"/>
                  </a:lnTo>
                  <a:lnTo>
                    <a:pt x="12" y="127"/>
                  </a:lnTo>
                  <a:lnTo>
                    <a:pt x="12" y="123"/>
                  </a:lnTo>
                  <a:lnTo>
                    <a:pt x="12" y="123"/>
                  </a:lnTo>
                  <a:lnTo>
                    <a:pt x="12" y="123"/>
                  </a:lnTo>
                  <a:lnTo>
                    <a:pt x="12" y="123"/>
                  </a:lnTo>
                  <a:lnTo>
                    <a:pt x="12" y="120"/>
                  </a:lnTo>
                  <a:lnTo>
                    <a:pt x="12" y="120"/>
                  </a:lnTo>
                  <a:lnTo>
                    <a:pt x="12" y="118"/>
                  </a:lnTo>
                  <a:lnTo>
                    <a:pt x="12" y="118"/>
                  </a:lnTo>
                  <a:lnTo>
                    <a:pt x="12" y="116"/>
                  </a:lnTo>
                  <a:lnTo>
                    <a:pt x="12" y="116"/>
                  </a:lnTo>
                  <a:lnTo>
                    <a:pt x="12" y="116"/>
                  </a:lnTo>
                  <a:lnTo>
                    <a:pt x="12" y="116"/>
                  </a:lnTo>
                  <a:lnTo>
                    <a:pt x="10" y="113"/>
                  </a:lnTo>
                  <a:lnTo>
                    <a:pt x="10" y="113"/>
                  </a:lnTo>
                  <a:lnTo>
                    <a:pt x="10" y="111"/>
                  </a:lnTo>
                  <a:lnTo>
                    <a:pt x="10" y="111"/>
                  </a:lnTo>
                  <a:lnTo>
                    <a:pt x="10" y="111"/>
                  </a:lnTo>
                  <a:lnTo>
                    <a:pt x="10" y="111"/>
                  </a:lnTo>
                  <a:lnTo>
                    <a:pt x="10" y="111"/>
                  </a:lnTo>
                  <a:lnTo>
                    <a:pt x="10" y="111"/>
                  </a:lnTo>
                  <a:lnTo>
                    <a:pt x="10" y="108"/>
                  </a:lnTo>
                  <a:lnTo>
                    <a:pt x="10" y="108"/>
                  </a:lnTo>
                  <a:lnTo>
                    <a:pt x="10" y="108"/>
                  </a:lnTo>
                  <a:lnTo>
                    <a:pt x="10" y="108"/>
                  </a:lnTo>
                  <a:lnTo>
                    <a:pt x="10" y="106"/>
                  </a:lnTo>
                  <a:lnTo>
                    <a:pt x="10" y="106"/>
                  </a:lnTo>
                  <a:lnTo>
                    <a:pt x="10" y="106"/>
                  </a:lnTo>
                  <a:lnTo>
                    <a:pt x="10" y="106"/>
                  </a:lnTo>
                  <a:lnTo>
                    <a:pt x="10" y="108"/>
                  </a:lnTo>
                  <a:lnTo>
                    <a:pt x="10" y="108"/>
                  </a:lnTo>
                  <a:lnTo>
                    <a:pt x="10" y="108"/>
                  </a:lnTo>
                  <a:lnTo>
                    <a:pt x="10" y="108"/>
                  </a:lnTo>
                  <a:lnTo>
                    <a:pt x="10" y="108"/>
                  </a:lnTo>
                  <a:lnTo>
                    <a:pt x="10" y="108"/>
                  </a:lnTo>
                  <a:lnTo>
                    <a:pt x="10" y="111"/>
                  </a:lnTo>
                  <a:lnTo>
                    <a:pt x="10" y="111"/>
                  </a:lnTo>
                  <a:lnTo>
                    <a:pt x="10" y="111"/>
                  </a:lnTo>
                  <a:lnTo>
                    <a:pt x="10" y="111"/>
                  </a:lnTo>
                  <a:lnTo>
                    <a:pt x="10" y="108"/>
                  </a:lnTo>
                  <a:lnTo>
                    <a:pt x="10" y="108"/>
                  </a:lnTo>
                  <a:lnTo>
                    <a:pt x="7" y="108"/>
                  </a:lnTo>
                  <a:lnTo>
                    <a:pt x="7" y="108"/>
                  </a:lnTo>
                  <a:lnTo>
                    <a:pt x="7" y="106"/>
                  </a:lnTo>
                  <a:lnTo>
                    <a:pt x="7" y="106"/>
                  </a:lnTo>
                  <a:lnTo>
                    <a:pt x="7" y="106"/>
                  </a:lnTo>
                  <a:lnTo>
                    <a:pt x="7" y="106"/>
                  </a:lnTo>
                  <a:lnTo>
                    <a:pt x="7" y="106"/>
                  </a:lnTo>
                  <a:lnTo>
                    <a:pt x="7" y="106"/>
                  </a:lnTo>
                  <a:lnTo>
                    <a:pt x="7" y="104"/>
                  </a:lnTo>
                  <a:lnTo>
                    <a:pt x="7" y="104"/>
                  </a:lnTo>
                  <a:lnTo>
                    <a:pt x="7" y="101"/>
                  </a:lnTo>
                  <a:lnTo>
                    <a:pt x="7" y="101"/>
                  </a:lnTo>
                  <a:lnTo>
                    <a:pt x="10" y="99"/>
                  </a:lnTo>
                  <a:lnTo>
                    <a:pt x="10" y="99"/>
                  </a:lnTo>
                  <a:lnTo>
                    <a:pt x="10" y="97"/>
                  </a:lnTo>
                  <a:lnTo>
                    <a:pt x="10" y="97"/>
                  </a:lnTo>
                  <a:lnTo>
                    <a:pt x="10" y="92"/>
                  </a:lnTo>
                  <a:lnTo>
                    <a:pt x="10" y="92"/>
                  </a:lnTo>
                  <a:lnTo>
                    <a:pt x="10" y="90"/>
                  </a:lnTo>
                  <a:lnTo>
                    <a:pt x="10" y="90"/>
                  </a:lnTo>
                  <a:lnTo>
                    <a:pt x="10" y="87"/>
                  </a:lnTo>
                  <a:lnTo>
                    <a:pt x="10" y="87"/>
                  </a:lnTo>
                  <a:lnTo>
                    <a:pt x="10" y="85"/>
                  </a:lnTo>
                  <a:lnTo>
                    <a:pt x="10" y="85"/>
                  </a:lnTo>
                  <a:lnTo>
                    <a:pt x="10" y="82"/>
                  </a:lnTo>
                  <a:lnTo>
                    <a:pt x="10" y="82"/>
                  </a:lnTo>
                  <a:lnTo>
                    <a:pt x="10" y="78"/>
                  </a:lnTo>
                  <a:lnTo>
                    <a:pt x="10" y="78"/>
                  </a:lnTo>
                  <a:lnTo>
                    <a:pt x="10" y="75"/>
                  </a:lnTo>
                  <a:lnTo>
                    <a:pt x="10" y="75"/>
                  </a:lnTo>
                  <a:lnTo>
                    <a:pt x="12" y="73"/>
                  </a:lnTo>
                  <a:lnTo>
                    <a:pt x="12" y="73"/>
                  </a:lnTo>
                  <a:lnTo>
                    <a:pt x="12" y="73"/>
                  </a:lnTo>
                  <a:lnTo>
                    <a:pt x="12" y="73"/>
                  </a:lnTo>
                  <a:lnTo>
                    <a:pt x="10" y="71"/>
                  </a:lnTo>
                  <a:lnTo>
                    <a:pt x="10" y="71"/>
                  </a:lnTo>
                  <a:lnTo>
                    <a:pt x="10" y="71"/>
                  </a:lnTo>
                  <a:lnTo>
                    <a:pt x="10" y="71"/>
                  </a:lnTo>
                  <a:lnTo>
                    <a:pt x="10" y="68"/>
                  </a:lnTo>
                  <a:lnTo>
                    <a:pt x="10" y="68"/>
                  </a:lnTo>
                  <a:lnTo>
                    <a:pt x="10" y="68"/>
                  </a:lnTo>
                  <a:lnTo>
                    <a:pt x="10" y="68"/>
                  </a:lnTo>
                  <a:lnTo>
                    <a:pt x="10" y="68"/>
                  </a:lnTo>
                  <a:lnTo>
                    <a:pt x="10" y="68"/>
                  </a:lnTo>
                  <a:lnTo>
                    <a:pt x="10" y="68"/>
                  </a:lnTo>
                  <a:lnTo>
                    <a:pt x="10" y="68"/>
                  </a:lnTo>
                  <a:lnTo>
                    <a:pt x="10" y="66"/>
                  </a:lnTo>
                  <a:lnTo>
                    <a:pt x="10" y="66"/>
                  </a:lnTo>
                  <a:lnTo>
                    <a:pt x="10" y="64"/>
                  </a:lnTo>
                  <a:lnTo>
                    <a:pt x="10" y="64"/>
                  </a:lnTo>
                  <a:lnTo>
                    <a:pt x="12" y="64"/>
                  </a:lnTo>
                  <a:lnTo>
                    <a:pt x="12" y="64"/>
                  </a:lnTo>
                  <a:lnTo>
                    <a:pt x="10" y="61"/>
                  </a:lnTo>
                  <a:lnTo>
                    <a:pt x="10" y="61"/>
                  </a:lnTo>
                  <a:lnTo>
                    <a:pt x="10" y="61"/>
                  </a:lnTo>
                  <a:lnTo>
                    <a:pt x="10" y="61"/>
                  </a:lnTo>
                  <a:lnTo>
                    <a:pt x="10" y="61"/>
                  </a:lnTo>
                  <a:lnTo>
                    <a:pt x="10" y="61"/>
                  </a:lnTo>
                  <a:lnTo>
                    <a:pt x="10" y="61"/>
                  </a:lnTo>
                  <a:lnTo>
                    <a:pt x="10" y="61"/>
                  </a:lnTo>
                  <a:lnTo>
                    <a:pt x="10" y="59"/>
                  </a:lnTo>
                  <a:lnTo>
                    <a:pt x="10" y="59"/>
                  </a:lnTo>
                  <a:lnTo>
                    <a:pt x="12" y="59"/>
                  </a:lnTo>
                  <a:lnTo>
                    <a:pt x="12" y="59"/>
                  </a:lnTo>
                  <a:lnTo>
                    <a:pt x="12" y="56"/>
                  </a:lnTo>
                  <a:lnTo>
                    <a:pt x="12" y="56"/>
                  </a:lnTo>
                  <a:lnTo>
                    <a:pt x="12" y="54"/>
                  </a:lnTo>
                  <a:lnTo>
                    <a:pt x="12" y="54"/>
                  </a:lnTo>
                  <a:lnTo>
                    <a:pt x="12" y="49"/>
                  </a:lnTo>
                  <a:lnTo>
                    <a:pt x="12" y="49"/>
                  </a:lnTo>
                  <a:lnTo>
                    <a:pt x="12" y="49"/>
                  </a:lnTo>
                  <a:lnTo>
                    <a:pt x="12" y="49"/>
                  </a:lnTo>
                  <a:lnTo>
                    <a:pt x="14" y="47"/>
                  </a:lnTo>
                  <a:lnTo>
                    <a:pt x="14" y="47"/>
                  </a:lnTo>
                  <a:lnTo>
                    <a:pt x="14" y="47"/>
                  </a:lnTo>
                  <a:lnTo>
                    <a:pt x="14" y="47"/>
                  </a:lnTo>
                  <a:lnTo>
                    <a:pt x="14" y="45"/>
                  </a:lnTo>
                  <a:lnTo>
                    <a:pt x="14" y="45"/>
                  </a:lnTo>
                  <a:lnTo>
                    <a:pt x="12" y="45"/>
                  </a:lnTo>
                  <a:lnTo>
                    <a:pt x="12" y="45"/>
                  </a:lnTo>
                  <a:lnTo>
                    <a:pt x="12" y="42"/>
                  </a:lnTo>
                  <a:lnTo>
                    <a:pt x="12" y="42"/>
                  </a:lnTo>
                  <a:lnTo>
                    <a:pt x="14" y="38"/>
                  </a:lnTo>
                  <a:lnTo>
                    <a:pt x="14" y="38"/>
                  </a:lnTo>
                  <a:lnTo>
                    <a:pt x="14" y="38"/>
                  </a:lnTo>
                  <a:lnTo>
                    <a:pt x="14" y="38"/>
                  </a:lnTo>
                  <a:lnTo>
                    <a:pt x="14" y="35"/>
                  </a:lnTo>
                  <a:lnTo>
                    <a:pt x="14" y="35"/>
                  </a:lnTo>
                  <a:lnTo>
                    <a:pt x="14" y="33"/>
                  </a:lnTo>
                  <a:lnTo>
                    <a:pt x="14" y="33"/>
                  </a:lnTo>
                  <a:lnTo>
                    <a:pt x="14" y="33"/>
                  </a:lnTo>
                  <a:lnTo>
                    <a:pt x="14" y="33"/>
                  </a:lnTo>
                  <a:lnTo>
                    <a:pt x="14" y="33"/>
                  </a:lnTo>
                  <a:lnTo>
                    <a:pt x="14" y="33"/>
                  </a:lnTo>
                  <a:lnTo>
                    <a:pt x="14" y="30"/>
                  </a:lnTo>
                  <a:lnTo>
                    <a:pt x="14" y="30"/>
                  </a:lnTo>
                  <a:lnTo>
                    <a:pt x="14" y="28"/>
                  </a:lnTo>
                  <a:lnTo>
                    <a:pt x="14" y="28"/>
                  </a:lnTo>
                  <a:lnTo>
                    <a:pt x="14" y="28"/>
                  </a:lnTo>
                  <a:lnTo>
                    <a:pt x="14" y="28"/>
                  </a:lnTo>
                  <a:lnTo>
                    <a:pt x="14" y="26"/>
                  </a:lnTo>
                  <a:lnTo>
                    <a:pt x="14" y="26"/>
                  </a:lnTo>
                  <a:lnTo>
                    <a:pt x="14" y="23"/>
                  </a:lnTo>
                  <a:lnTo>
                    <a:pt x="14" y="23"/>
                  </a:lnTo>
                  <a:lnTo>
                    <a:pt x="14" y="23"/>
                  </a:lnTo>
                  <a:lnTo>
                    <a:pt x="14" y="23"/>
                  </a:lnTo>
                  <a:lnTo>
                    <a:pt x="14" y="21"/>
                  </a:lnTo>
                  <a:lnTo>
                    <a:pt x="14" y="21"/>
                  </a:lnTo>
                  <a:lnTo>
                    <a:pt x="14" y="19"/>
                  </a:lnTo>
                  <a:lnTo>
                    <a:pt x="14" y="19"/>
                  </a:lnTo>
                  <a:lnTo>
                    <a:pt x="14" y="19"/>
                  </a:lnTo>
                  <a:lnTo>
                    <a:pt x="14" y="19"/>
                  </a:lnTo>
                  <a:lnTo>
                    <a:pt x="14" y="16"/>
                  </a:lnTo>
                  <a:lnTo>
                    <a:pt x="14" y="16"/>
                  </a:lnTo>
                  <a:lnTo>
                    <a:pt x="14" y="16"/>
                  </a:lnTo>
                  <a:lnTo>
                    <a:pt x="14" y="16"/>
                  </a:lnTo>
                  <a:lnTo>
                    <a:pt x="14" y="14"/>
                  </a:lnTo>
                  <a:lnTo>
                    <a:pt x="14" y="14"/>
                  </a:lnTo>
                  <a:lnTo>
                    <a:pt x="14" y="14"/>
                  </a:lnTo>
                  <a:lnTo>
                    <a:pt x="14" y="14"/>
                  </a:lnTo>
                  <a:lnTo>
                    <a:pt x="14" y="12"/>
                  </a:lnTo>
                  <a:lnTo>
                    <a:pt x="14" y="12"/>
                  </a:lnTo>
                  <a:lnTo>
                    <a:pt x="14" y="12"/>
                  </a:lnTo>
                  <a:lnTo>
                    <a:pt x="14" y="12"/>
                  </a:lnTo>
                  <a:lnTo>
                    <a:pt x="14" y="12"/>
                  </a:lnTo>
                  <a:lnTo>
                    <a:pt x="14" y="12"/>
                  </a:lnTo>
                  <a:lnTo>
                    <a:pt x="14" y="9"/>
                  </a:lnTo>
                  <a:lnTo>
                    <a:pt x="14" y="9"/>
                  </a:lnTo>
                  <a:lnTo>
                    <a:pt x="14" y="9"/>
                  </a:lnTo>
                  <a:lnTo>
                    <a:pt x="14" y="9"/>
                  </a:lnTo>
                  <a:lnTo>
                    <a:pt x="14" y="9"/>
                  </a:lnTo>
                  <a:lnTo>
                    <a:pt x="14" y="9"/>
                  </a:lnTo>
                  <a:lnTo>
                    <a:pt x="14" y="9"/>
                  </a:lnTo>
                  <a:lnTo>
                    <a:pt x="14" y="9"/>
                  </a:lnTo>
                  <a:lnTo>
                    <a:pt x="14" y="7"/>
                  </a:lnTo>
                  <a:lnTo>
                    <a:pt x="14" y="7"/>
                  </a:lnTo>
                  <a:lnTo>
                    <a:pt x="14" y="7"/>
                  </a:lnTo>
                  <a:lnTo>
                    <a:pt x="14" y="7"/>
                  </a:lnTo>
                  <a:lnTo>
                    <a:pt x="12" y="7"/>
                  </a:lnTo>
                  <a:lnTo>
                    <a:pt x="12" y="7"/>
                  </a:lnTo>
                  <a:lnTo>
                    <a:pt x="28" y="7"/>
                  </a:lnTo>
                  <a:lnTo>
                    <a:pt x="28" y="7"/>
                  </a:lnTo>
                  <a:lnTo>
                    <a:pt x="28" y="7"/>
                  </a:lnTo>
                  <a:lnTo>
                    <a:pt x="28" y="7"/>
                  </a:lnTo>
                  <a:lnTo>
                    <a:pt x="66" y="7"/>
                  </a:lnTo>
                  <a:lnTo>
                    <a:pt x="66" y="7"/>
                  </a:lnTo>
                  <a:lnTo>
                    <a:pt x="66" y="4"/>
                  </a:lnTo>
                  <a:lnTo>
                    <a:pt x="66" y="4"/>
                  </a:lnTo>
                  <a:lnTo>
                    <a:pt x="116" y="4"/>
                  </a:lnTo>
                  <a:lnTo>
                    <a:pt x="116" y="4"/>
                  </a:lnTo>
                  <a:lnTo>
                    <a:pt x="116" y="4"/>
                  </a:lnTo>
                  <a:lnTo>
                    <a:pt x="116" y="4"/>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52" name="Freeform 851"/>
            <p:cNvSpPr>
              <a:spLocks/>
            </p:cNvSpPr>
            <p:nvPr/>
          </p:nvSpPr>
          <p:spPr bwMode="auto">
            <a:xfrm>
              <a:off x="3069" y="2354"/>
              <a:ext cx="926" cy="1422"/>
            </a:xfrm>
            <a:custGeom>
              <a:avLst/>
              <a:gdLst/>
              <a:ahLst/>
              <a:cxnLst>
                <a:cxn ang="0">
                  <a:pos x="520" y="33"/>
                </a:cxn>
                <a:cxn ang="0">
                  <a:pos x="520" y="56"/>
                </a:cxn>
                <a:cxn ang="0">
                  <a:pos x="520" y="106"/>
                </a:cxn>
                <a:cxn ang="0">
                  <a:pos x="518" y="111"/>
                </a:cxn>
                <a:cxn ang="0">
                  <a:pos x="518" y="139"/>
                </a:cxn>
                <a:cxn ang="0">
                  <a:pos x="518" y="210"/>
                </a:cxn>
                <a:cxn ang="0">
                  <a:pos x="518" y="238"/>
                </a:cxn>
                <a:cxn ang="0">
                  <a:pos x="518" y="255"/>
                </a:cxn>
                <a:cxn ang="0">
                  <a:pos x="518" y="274"/>
                </a:cxn>
                <a:cxn ang="0">
                  <a:pos x="520" y="278"/>
                </a:cxn>
                <a:cxn ang="0">
                  <a:pos x="520" y="295"/>
                </a:cxn>
                <a:cxn ang="0">
                  <a:pos x="520" y="347"/>
                </a:cxn>
                <a:cxn ang="0">
                  <a:pos x="520" y="378"/>
                </a:cxn>
                <a:cxn ang="0">
                  <a:pos x="520" y="406"/>
                </a:cxn>
                <a:cxn ang="0">
                  <a:pos x="520" y="415"/>
                </a:cxn>
                <a:cxn ang="0">
                  <a:pos x="523" y="451"/>
                </a:cxn>
                <a:cxn ang="0">
                  <a:pos x="523" y="498"/>
                </a:cxn>
                <a:cxn ang="0">
                  <a:pos x="525" y="635"/>
                </a:cxn>
                <a:cxn ang="0">
                  <a:pos x="525" y="694"/>
                </a:cxn>
                <a:cxn ang="0">
                  <a:pos x="532" y="704"/>
                </a:cxn>
                <a:cxn ang="0">
                  <a:pos x="532" y="725"/>
                </a:cxn>
                <a:cxn ang="0">
                  <a:pos x="532" y="760"/>
                </a:cxn>
                <a:cxn ang="0">
                  <a:pos x="352" y="817"/>
                </a:cxn>
                <a:cxn ang="0">
                  <a:pos x="178" y="817"/>
                </a:cxn>
                <a:cxn ang="0">
                  <a:pos x="178" y="760"/>
                </a:cxn>
                <a:cxn ang="0">
                  <a:pos x="175" y="725"/>
                </a:cxn>
                <a:cxn ang="0">
                  <a:pos x="175" y="645"/>
                </a:cxn>
                <a:cxn ang="0">
                  <a:pos x="175" y="517"/>
                </a:cxn>
                <a:cxn ang="0">
                  <a:pos x="71" y="517"/>
                </a:cxn>
                <a:cxn ang="0">
                  <a:pos x="71" y="519"/>
                </a:cxn>
                <a:cxn ang="0">
                  <a:pos x="0" y="519"/>
                </a:cxn>
                <a:cxn ang="0">
                  <a:pos x="3" y="451"/>
                </a:cxn>
                <a:cxn ang="0">
                  <a:pos x="0" y="382"/>
                </a:cxn>
                <a:cxn ang="0">
                  <a:pos x="0" y="347"/>
                </a:cxn>
                <a:cxn ang="0">
                  <a:pos x="12" y="319"/>
                </a:cxn>
                <a:cxn ang="0">
                  <a:pos x="12" y="307"/>
                </a:cxn>
                <a:cxn ang="0">
                  <a:pos x="12" y="278"/>
                </a:cxn>
                <a:cxn ang="0">
                  <a:pos x="12" y="267"/>
                </a:cxn>
                <a:cxn ang="0">
                  <a:pos x="12" y="243"/>
                </a:cxn>
                <a:cxn ang="0">
                  <a:pos x="19" y="139"/>
                </a:cxn>
                <a:cxn ang="0">
                  <a:pos x="50" y="139"/>
                </a:cxn>
                <a:cxn ang="0">
                  <a:pos x="50" y="82"/>
                </a:cxn>
                <a:cxn ang="0">
                  <a:pos x="50" y="35"/>
                </a:cxn>
                <a:cxn ang="0">
                  <a:pos x="116" y="35"/>
                </a:cxn>
                <a:cxn ang="0">
                  <a:pos x="159" y="35"/>
                </a:cxn>
                <a:cxn ang="0">
                  <a:pos x="293" y="35"/>
                </a:cxn>
                <a:cxn ang="0">
                  <a:pos x="341" y="35"/>
                </a:cxn>
                <a:cxn ang="0">
                  <a:pos x="412" y="0"/>
                </a:cxn>
                <a:cxn ang="0">
                  <a:pos x="485" y="2"/>
                </a:cxn>
                <a:cxn ang="0">
                  <a:pos x="489" y="4"/>
                </a:cxn>
                <a:cxn ang="0">
                  <a:pos x="508" y="4"/>
                </a:cxn>
                <a:cxn ang="0">
                  <a:pos x="520" y="4"/>
                </a:cxn>
              </a:cxnLst>
              <a:rect l="0" t="0" r="r" b="b"/>
              <a:pathLst>
                <a:path w="532" h="817">
                  <a:moveTo>
                    <a:pt x="520" y="4"/>
                  </a:moveTo>
                  <a:lnTo>
                    <a:pt x="520" y="14"/>
                  </a:lnTo>
                  <a:lnTo>
                    <a:pt x="520" y="14"/>
                  </a:lnTo>
                  <a:lnTo>
                    <a:pt x="520" y="33"/>
                  </a:lnTo>
                  <a:lnTo>
                    <a:pt x="520" y="33"/>
                  </a:lnTo>
                  <a:lnTo>
                    <a:pt x="520" y="37"/>
                  </a:lnTo>
                  <a:lnTo>
                    <a:pt x="520" y="37"/>
                  </a:lnTo>
                  <a:lnTo>
                    <a:pt x="520" y="56"/>
                  </a:lnTo>
                  <a:lnTo>
                    <a:pt x="520" y="56"/>
                  </a:lnTo>
                  <a:lnTo>
                    <a:pt x="520" y="61"/>
                  </a:lnTo>
                  <a:lnTo>
                    <a:pt x="520" y="61"/>
                  </a:lnTo>
                  <a:lnTo>
                    <a:pt x="520" y="106"/>
                  </a:lnTo>
                  <a:lnTo>
                    <a:pt x="520" y="106"/>
                  </a:lnTo>
                  <a:lnTo>
                    <a:pt x="518" y="106"/>
                  </a:lnTo>
                  <a:lnTo>
                    <a:pt x="518" y="106"/>
                  </a:lnTo>
                  <a:lnTo>
                    <a:pt x="518" y="111"/>
                  </a:lnTo>
                  <a:lnTo>
                    <a:pt x="518" y="111"/>
                  </a:lnTo>
                  <a:lnTo>
                    <a:pt x="518" y="130"/>
                  </a:lnTo>
                  <a:lnTo>
                    <a:pt x="518" y="130"/>
                  </a:lnTo>
                  <a:lnTo>
                    <a:pt x="518" y="139"/>
                  </a:lnTo>
                  <a:lnTo>
                    <a:pt x="518" y="139"/>
                  </a:lnTo>
                  <a:lnTo>
                    <a:pt x="518" y="203"/>
                  </a:lnTo>
                  <a:lnTo>
                    <a:pt x="518" y="203"/>
                  </a:lnTo>
                  <a:lnTo>
                    <a:pt x="518" y="210"/>
                  </a:lnTo>
                  <a:lnTo>
                    <a:pt x="518" y="210"/>
                  </a:lnTo>
                  <a:lnTo>
                    <a:pt x="518" y="215"/>
                  </a:lnTo>
                  <a:lnTo>
                    <a:pt x="518" y="215"/>
                  </a:lnTo>
                  <a:lnTo>
                    <a:pt x="518" y="238"/>
                  </a:lnTo>
                  <a:lnTo>
                    <a:pt x="518" y="238"/>
                  </a:lnTo>
                  <a:lnTo>
                    <a:pt x="518" y="250"/>
                  </a:lnTo>
                  <a:lnTo>
                    <a:pt x="518" y="250"/>
                  </a:lnTo>
                  <a:lnTo>
                    <a:pt x="518" y="255"/>
                  </a:lnTo>
                  <a:lnTo>
                    <a:pt x="518" y="255"/>
                  </a:lnTo>
                  <a:lnTo>
                    <a:pt x="518" y="262"/>
                  </a:lnTo>
                  <a:lnTo>
                    <a:pt x="518" y="262"/>
                  </a:lnTo>
                  <a:lnTo>
                    <a:pt x="518" y="274"/>
                  </a:lnTo>
                  <a:lnTo>
                    <a:pt x="518" y="274"/>
                  </a:lnTo>
                  <a:lnTo>
                    <a:pt x="518" y="278"/>
                  </a:lnTo>
                  <a:lnTo>
                    <a:pt x="518" y="278"/>
                  </a:lnTo>
                  <a:lnTo>
                    <a:pt x="520" y="278"/>
                  </a:lnTo>
                  <a:lnTo>
                    <a:pt x="520" y="278"/>
                  </a:lnTo>
                  <a:lnTo>
                    <a:pt x="520" y="290"/>
                  </a:lnTo>
                  <a:lnTo>
                    <a:pt x="520" y="290"/>
                  </a:lnTo>
                  <a:lnTo>
                    <a:pt x="520" y="295"/>
                  </a:lnTo>
                  <a:lnTo>
                    <a:pt x="520" y="295"/>
                  </a:lnTo>
                  <a:lnTo>
                    <a:pt x="520" y="302"/>
                  </a:lnTo>
                  <a:lnTo>
                    <a:pt x="520" y="302"/>
                  </a:lnTo>
                  <a:lnTo>
                    <a:pt x="520" y="347"/>
                  </a:lnTo>
                  <a:lnTo>
                    <a:pt x="520" y="347"/>
                  </a:lnTo>
                  <a:lnTo>
                    <a:pt x="520" y="349"/>
                  </a:lnTo>
                  <a:lnTo>
                    <a:pt x="520" y="349"/>
                  </a:lnTo>
                  <a:lnTo>
                    <a:pt x="520" y="378"/>
                  </a:lnTo>
                  <a:lnTo>
                    <a:pt x="520" y="378"/>
                  </a:lnTo>
                  <a:lnTo>
                    <a:pt x="520" y="399"/>
                  </a:lnTo>
                  <a:lnTo>
                    <a:pt x="520" y="399"/>
                  </a:lnTo>
                  <a:lnTo>
                    <a:pt x="520" y="406"/>
                  </a:lnTo>
                  <a:lnTo>
                    <a:pt x="520" y="406"/>
                  </a:lnTo>
                  <a:lnTo>
                    <a:pt x="520" y="418"/>
                  </a:lnTo>
                  <a:lnTo>
                    <a:pt x="520" y="418"/>
                  </a:lnTo>
                  <a:lnTo>
                    <a:pt x="520" y="415"/>
                  </a:lnTo>
                  <a:lnTo>
                    <a:pt x="520" y="415"/>
                  </a:lnTo>
                  <a:lnTo>
                    <a:pt x="520" y="451"/>
                  </a:lnTo>
                  <a:lnTo>
                    <a:pt x="520" y="451"/>
                  </a:lnTo>
                  <a:lnTo>
                    <a:pt x="523" y="451"/>
                  </a:lnTo>
                  <a:lnTo>
                    <a:pt x="523" y="451"/>
                  </a:lnTo>
                  <a:lnTo>
                    <a:pt x="523" y="491"/>
                  </a:lnTo>
                  <a:lnTo>
                    <a:pt x="523" y="491"/>
                  </a:lnTo>
                  <a:lnTo>
                    <a:pt x="523" y="498"/>
                  </a:lnTo>
                  <a:lnTo>
                    <a:pt x="523" y="498"/>
                  </a:lnTo>
                  <a:lnTo>
                    <a:pt x="525" y="630"/>
                  </a:lnTo>
                  <a:lnTo>
                    <a:pt x="525" y="630"/>
                  </a:lnTo>
                  <a:lnTo>
                    <a:pt x="525" y="635"/>
                  </a:lnTo>
                  <a:lnTo>
                    <a:pt x="525" y="635"/>
                  </a:lnTo>
                  <a:lnTo>
                    <a:pt x="525" y="687"/>
                  </a:lnTo>
                  <a:lnTo>
                    <a:pt x="525" y="687"/>
                  </a:lnTo>
                  <a:lnTo>
                    <a:pt x="525" y="694"/>
                  </a:lnTo>
                  <a:lnTo>
                    <a:pt x="525" y="694"/>
                  </a:lnTo>
                  <a:lnTo>
                    <a:pt x="525" y="704"/>
                  </a:lnTo>
                  <a:lnTo>
                    <a:pt x="525" y="704"/>
                  </a:lnTo>
                  <a:lnTo>
                    <a:pt x="532" y="704"/>
                  </a:lnTo>
                  <a:lnTo>
                    <a:pt x="532" y="704"/>
                  </a:lnTo>
                  <a:lnTo>
                    <a:pt x="532" y="720"/>
                  </a:lnTo>
                  <a:lnTo>
                    <a:pt x="532" y="720"/>
                  </a:lnTo>
                  <a:lnTo>
                    <a:pt x="532" y="725"/>
                  </a:lnTo>
                  <a:lnTo>
                    <a:pt x="532" y="725"/>
                  </a:lnTo>
                  <a:lnTo>
                    <a:pt x="530" y="756"/>
                  </a:lnTo>
                  <a:lnTo>
                    <a:pt x="530" y="756"/>
                  </a:lnTo>
                  <a:lnTo>
                    <a:pt x="532" y="760"/>
                  </a:lnTo>
                  <a:lnTo>
                    <a:pt x="532" y="760"/>
                  </a:lnTo>
                  <a:lnTo>
                    <a:pt x="530" y="815"/>
                  </a:lnTo>
                  <a:lnTo>
                    <a:pt x="530" y="815"/>
                  </a:lnTo>
                  <a:lnTo>
                    <a:pt x="352" y="817"/>
                  </a:lnTo>
                  <a:lnTo>
                    <a:pt x="352" y="817"/>
                  </a:lnTo>
                  <a:lnTo>
                    <a:pt x="272" y="817"/>
                  </a:lnTo>
                  <a:lnTo>
                    <a:pt x="272" y="817"/>
                  </a:lnTo>
                  <a:lnTo>
                    <a:pt x="178" y="817"/>
                  </a:lnTo>
                  <a:lnTo>
                    <a:pt x="178" y="817"/>
                  </a:lnTo>
                  <a:lnTo>
                    <a:pt x="178" y="796"/>
                  </a:lnTo>
                  <a:lnTo>
                    <a:pt x="178" y="796"/>
                  </a:lnTo>
                  <a:lnTo>
                    <a:pt x="178" y="760"/>
                  </a:lnTo>
                  <a:lnTo>
                    <a:pt x="178" y="760"/>
                  </a:lnTo>
                  <a:lnTo>
                    <a:pt x="175" y="760"/>
                  </a:lnTo>
                  <a:lnTo>
                    <a:pt x="175" y="760"/>
                  </a:lnTo>
                  <a:lnTo>
                    <a:pt x="175" y="725"/>
                  </a:lnTo>
                  <a:lnTo>
                    <a:pt x="175" y="725"/>
                  </a:lnTo>
                  <a:lnTo>
                    <a:pt x="175" y="656"/>
                  </a:lnTo>
                  <a:lnTo>
                    <a:pt x="175" y="656"/>
                  </a:lnTo>
                  <a:lnTo>
                    <a:pt x="175" y="645"/>
                  </a:lnTo>
                  <a:lnTo>
                    <a:pt x="175" y="645"/>
                  </a:lnTo>
                  <a:lnTo>
                    <a:pt x="175" y="621"/>
                  </a:lnTo>
                  <a:lnTo>
                    <a:pt x="175" y="621"/>
                  </a:lnTo>
                  <a:lnTo>
                    <a:pt x="175" y="517"/>
                  </a:lnTo>
                  <a:lnTo>
                    <a:pt x="175" y="517"/>
                  </a:lnTo>
                  <a:lnTo>
                    <a:pt x="93" y="517"/>
                  </a:lnTo>
                  <a:lnTo>
                    <a:pt x="93" y="517"/>
                  </a:lnTo>
                  <a:lnTo>
                    <a:pt x="71" y="517"/>
                  </a:lnTo>
                  <a:lnTo>
                    <a:pt x="71" y="517"/>
                  </a:lnTo>
                  <a:lnTo>
                    <a:pt x="71" y="519"/>
                  </a:lnTo>
                  <a:lnTo>
                    <a:pt x="71" y="519"/>
                  </a:lnTo>
                  <a:lnTo>
                    <a:pt x="71" y="519"/>
                  </a:lnTo>
                  <a:lnTo>
                    <a:pt x="71" y="519"/>
                  </a:lnTo>
                  <a:lnTo>
                    <a:pt x="64" y="519"/>
                  </a:lnTo>
                  <a:lnTo>
                    <a:pt x="64" y="519"/>
                  </a:lnTo>
                  <a:lnTo>
                    <a:pt x="0" y="519"/>
                  </a:lnTo>
                  <a:lnTo>
                    <a:pt x="0" y="519"/>
                  </a:lnTo>
                  <a:lnTo>
                    <a:pt x="0" y="451"/>
                  </a:lnTo>
                  <a:lnTo>
                    <a:pt x="0" y="451"/>
                  </a:lnTo>
                  <a:lnTo>
                    <a:pt x="3" y="451"/>
                  </a:lnTo>
                  <a:lnTo>
                    <a:pt x="3" y="451"/>
                  </a:lnTo>
                  <a:lnTo>
                    <a:pt x="0" y="415"/>
                  </a:lnTo>
                  <a:lnTo>
                    <a:pt x="0" y="415"/>
                  </a:lnTo>
                  <a:lnTo>
                    <a:pt x="0" y="382"/>
                  </a:lnTo>
                  <a:lnTo>
                    <a:pt x="0" y="382"/>
                  </a:lnTo>
                  <a:lnTo>
                    <a:pt x="0" y="375"/>
                  </a:lnTo>
                  <a:lnTo>
                    <a:pt x="0" y="375"/>
                  </a:lnTo>
                  <a:lnTo>
                    <a:pt x="0" y="347"/>
                  </a:lnTo>
                  <a:lnTo>
                    <a:pt x="0" y="347"/>
                  </a:lnTo>
                  <a:lnTo>
                    <a:pt x="12" y="347"/>
                  </a:lnTo>
                  <a:lnTo>
                    <a:pt x="12" y="347"/>
                  </a:lnTo>
                  <a:lnTo>
                    <a:pt x="12" y="319"/>
                  </a:lnTo>
                  <a:lnTo>
                    <a:pt x="12" y="319"/>
                  </a:lnTo>
                  <a:lnTo>
                    <a:pt x="12" y="311"/>
                  </a:lnTo>
                  <a:lnTo>
                    <a:pt x="12" y="311"/>
                  </a:lnTo>
                  <a:lnTo>
                    <a:pt x="12" y="307"/>
                  </a:lnTo>
                  <a:lnTo>
                    <a:pt x="12" y="307"/>
                  </a:lnTo>
                  <a:lnTo>
                    <a:pt x="12" y="295"/>
                  </a:lnTo>
                  <a:lnTo>
                    <a:pt x="12" y="295"/>
                  </a:lnTo>
                  <a:lnTo>
                    <a:pt x="12" y="278"/>
                  </a:lnTo>
                  <a:lnTo>
                    <a:pt x="12" y="278"/>
                  </a:lnTo>
                  <a:lnTo>
                    <a:pt x="12" y="271"/>
                  </a:lnTo>
                  <a:lnTo>
                    <a:pt x="12" y="271"/>
                  </a:lnTo>
                  <a:lnTo>
                    <a:pt x="12" y="267"/>
                  </a:lnTo>
                  <a:lnTo>
                    <a:pt x="12" y="267"/>
                  </a:lnTo>
                  <a:lnTo>
                    <a:pt x="12" y="255"/>
                  </a:lnTo>
                  <a:lnTo>
                    <a:pt x="12" y="255"/>
                  </a:lnTo>
                  <a:lnTo>
                    <a:pt x="12" y="243"/>
                  </a:lnTo>
                  <a:lnTo>
                    <a:pt x="12" y="243"/>
                  </a:lnTo>
                  <a:lnTo>
                    <a:pt x="12" y="139"/>
                  </a:lnTo>
                  <a:lnTo>
                    <a:pt x="12" y="139"/>
                  </a:lnTo>
                  <a:lnTo>
                    <a:pt x="19" y="139"/>
                  </a:lnTo>
                  <a:lnTo>
                    <a:pt x="19" y="139"/>
                  </a:lnTo>
                  <a:lnTo>
                    <a:pt x="24" y="139"/>
                  </a:lnTo>
                  <a:lnTo>
                    <a:pt x="24" y="139"/>
                  </a:lnTo>
                  <a:lnTo>
                    <a:pt x="50" y="139"/>
                  </a:lnTo>
                  <a:lnTo>
                    <a:pt x="50" y="139"/>
                  </a:lnTo>
                  <a:lnTo>
                    <a:pt x="50" y="104"/>
                  </a:lnTo>
                  <a:lnTo>
                    <a:pt x="50" y="104"/>
                  </a:lnTo>
                  <a:lnTo>
                    <a:pt x="50" y="82"/>
                  </a:lnTo>
                  <a:lnTo>
                    <a:pt x="50" y="82"/>
                  </a:lnTo>
                  <a:lnTo>
                    <a:pt x="50" y="70"/>
                  </a:lnTo>
                  <a:lnTo>
                    <a:pt x="50" y="70"/>
                  </a:lnTo>
                  <a:lnTo>
                    <a:pt x="50" y="35"/>
                  </a:lnTo>
                  <a:lnTo>
                    <a:pt x="50" y="35"/>
                  </a:lnTo>
                  <a:lnTo>
                    <a:pt x="81" y="35"/>
                  </a:lnTo>
                  <a:lnTo>
                    <a:pt x="81" y="35"/>
                  </a:lnTo>
                  <a:lnTo>
                    <a:pt x="116" y="35"/>
                  </a:lnTo>
                  <a:lnTo>
                    <a:pt x="116" y="35"/>
                  </a:lnTo>
                  <a:lnTo>
                    <a:pt x="123" y="35"/>
                  </a:lnTo>
                  <a:lnTo>
                    <a:pt x="123" y="35"/>
                  </a:lnTo>
                  <a:lnTo>
                    <a:pt x="159" y="35"/>
                  </a:lnTo>
                  <a:lnTo>
                    <a:pt x="159" y="35"/>
                  </a:lnTo>
                  <a:lnTo>
                    <a:pt x="166" y="35"/>
                  </a:lnTo>
                  <a:lnTo>
                    <a:pt x="166" y="35"/>
                  </a:lnTo>
                  <a:lnTo>
                    <a:pt x="293" y="35"/>
                  </a:lnTo>
                  <a:lnTo>
                    <a:pt x="293" y="35"/>
                  </a:lnTo>
                  <a:lnTo>
                    <a:pt x="298" y="35"/>
                  </a:lnTo>
                  <a:lnTo>
                    <a:pt x="298" y="35"/>
                  </a:lnTo>
                  <a:lnTo>
                    <a:pt x="341" y="35"/>
                  </a:lnTo>
                  <a:lnTo>
                    <a:pt x="341" y="35"/>
                  </a:lnTo>
                  <a:lnTo>
                    <a:pt x="341" y="0"/>
                  </a:lnTo>
                  <a:lnTo>
                    <a:pt x="341" y="0"/>
                  </a:lnTo>
                  <a:lnTo>
                    <a:pt x="412" y="0"/>
                  </a:lnTo>
                  <a:lnTo>
                    <a:pt x="412" y="0"/>
                  </a:lnTo>
                  <a:lnTo>
                    <a:pt x="412" y="2"/>
                  </a:lnTo>
                  <a:lnTo>
                    <a:pt x="412" y="2"/>
                  </a:lnTo>
                  <a:lnTo>
                    <a:pt x="485" y="2"/>
                  </a:lnTo>
                  <a:lnTo>
                    <a:pt x="485" y="2"/>
                  </a:lnTo>
                  <a:lnTo>
                    <a:pt x="485" y="4"/>
                  </a:lnTo>
                  <a:lnTo>
                    <a:pt x="485" y="4"/>
                  </a:lnTo>
                  <a:lnTo>
                    <a:pt x="489" y="4"/>
                  </a:lnTo>
                  <a:lnTo>
                    <a:pt x="489" y="4"/>
                  </a:lnTo>
                  <a:lnTo>
                    <a:pt x="494" y="4"/>
                  </a:lnTo>
                  <a:lnTo>
                    <a:pt x="494" y="4"/>
                  </a:lnTo>
                  <a:lnTo>
                    <a:pt x="508" y="4"/>
                  </a:lnTo>
                  <a:lnTo>
                    <a:pt x="508" y="4"/>
                  </a:lnTo>
                  <a:lnTo>
                    <a:pt x="513" y="4"/>
                  </a:lnTo>
                  <a:lnTo>
                    <a:pt x="513" y="4"/>
                  </a:lnTo>
                  <a:lnTo>
                    <a:pt x="520" y="4"/>
                  </a:lnTo>
                  <a:lnTo>
                    <a:pt x="520" y="4"/>
                  </a:lnTo>
                  <a:lnTo>
                    <a:pt x="520" y="4"/>
                  </a:lnTo>
                  <a:lnTo>
                    <a:pt x="520" y="4"/>
                  </a:lnTo>
                  <a:close/>
                </a:path>
              </a:pathLst>
            </a:custGeom>
            <a:solidFill>
              <a:schemeClr val="accent5">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53" name="Freeform 852"/>
            <p:cNvSpPr>
              <a:spLocks/>
            </p:cNvSpPr>
            <p:nvPr/>
          </p:nvSpPr>
          <p:spPr bwMode="auto">
            <a:xfrm>
              <a:off x="812" y="2423"/>
              <a:ext cx="1181" cy="864"/>
            </a:xfrm>
            <a:custGeom>
              <a:avLst/>
              <a:gdLst/>
              <a:ahLst/>
              <a:cxnLst>
                <a:cxn ang="0">
                  <a:pos x="2" y="120"/>
                </a:cxn>
                <a:cxn ang="0">
                  <a:pos x="4" y="111"/>
                </a:cxn>
                <a:cxn ang="0">
                  <a:pos x="9" y="104"/>
                </a:cxn>
                <a:cxn ang="0">
                  <a:pos x="16" y="97"/>
                </a:cxn>
                <a:cxn ang="0">
                  <a:pos x="21" y="92"/>
                </a:cxn>
                <a:cxn ang="0">
                  <a:pos x="28" y="92"/>
                </a:cxn>
                <a:cxn ang="0">
                  <a:pos x="37" y="97"/>
                </a:cxn>
                <a:cxn ang="0">
                  <a:pos x="80" y="104"/>
                </a:cxn>
                <a:cxn ang="0">
                  <a:pos x="87" y="106"/>
                </a:cxn>
                <a:cxn ang="0">
                  <a:pos x="47" y="99"/>
                </a:cxn>
                <a:cxn ang="0">
                  <a:pos x="40" y="92"/>
                </a:cxn>
                <a:cxn ang="0">
                  <a:pos x="30" y="87"/>
                </a:cxn>
                <a:cxn ang="0">
                  <a:pos x="16" y="82"/>
                </a:cxn>
                <a:cxn ang="0">
                  <a:pos x="11" y="99"/>
                </a:cxn>
                <a:cxn ang="0">
                  <a:pos x="4" y="101"/>
                </a:cxn>
                <a:cxn ang="0">
                  <a:pos x="9" y="82"/>
                </a:cxn>
                <a:cxn ang="0">
                  <a:pos x="11" y="68"/>
                </a:cxn>
                <a:cxn ang="0">
                  <a:pos x="16" y="52"/>
                </a:cxn>
                <a:cxn ang="0">
                  <a:pos x="16" y="40"/>
                </a:cxn>
                <a:cxn ang="0">
                  <a:pos x="87" y="33"/>
                </a:cxn>
                <a:cxn ang="0">
                  <a:pos x="106" y="12"/>
                </a:cxn>
                <a:cxn ang="0">
                  <a:pos x="118" y="0"/>
                </a:cxn>
                <a:cxn ang="0">
                  <a:pos x="167" y="9"/>
                </a:cxn>
                <a:cxn ang="0">
                  <a:pos x="200" y="30"/>
                </a:cxn>
                <a:cxn ang="0">
                  <a:pos x="231" y="54"/>
                </a:cxn>
                <a:cxn ang="0">
                  <a:pos x="285" y="66"/>
                </a:cxn>
                <a:cxn ang="0">
                  <a:pos x="326" y="113"/>
                </a:cxn>
                <a:cxn ang="0">
                  <a:pos x="370" y="160"/>
                </a:cxn>
                <a:cxn ang="0">
                  <a:pos x="446" y="160"/>
                </a:cxn>
                <a:cxn ang="0">
                  <a:pos x="633" y="203"/>
                </a:cxn>
                <a:cxn ang="0">
                  <a:pos x="647" y="212"/>
                </a:cxn>
                <a:cxn ang="0">
                  <a:pos x="652" y="219"/>
                </a:cxn>
                <a:cxn ang="0">
                  <a:pos x="659" y="229"/>
                </a:cxn>
                <a:cxn ang="0">
                  <a:pos x="666" y="234"/>
                </a:cxn>
                <a:cxn ang="0">
                  <a:pos x="668" y="241"/>
                </a:cxn>
                <a:cxn ang="0">
                  <a:pos x="668" y="250"/>
                </a:cxn>
                <a:cxn ang="0">
                  <a:pos x="668" y="260"/>
                </a:cxn>
                <a:cxn ang="0">
                  <a:pos x="678" y="269"/>
                </a:cxn>
                <a:cxn ang="0">
                  <a:pos x="668" y="286"/>
                </a:cxn>
                <a:cxn ang="0">
                  <a:pos x="659" y="297"/>
                </a:cxn>
                <a:cxn ang="0">
                  <a:pos x="654" y="312"/>
                </a:cxn>
                <a:cxn ang="0">
                  <a:pos x="652" y="323"/>
                </a:cxn>
                <a:cxn ang="0">
                  <a:pos x="644" y="338"/>
                </a:cxn>
                <a:cxn ang="0">
                  <a:pos x="647" y="347"/>
                </a:cxn>
                <a:cxn ang="0">
                  <a:pos x="550" y="385"/>
                </a:cxn>
                <a:cxn ang="0">
                  <a:pos x="500" y="406"/>
                </a:cxn>
                <a:cxn ang="0">
                  <a:pos x="479" y="418"/>
                </a:cxn>
                <a:cxn ang="0">
                  <a:pos x="448" y="442"/>
                </a:cxn>
                <a:cxn ang="0">
                  <a:pos x="430" y="458"/>
                </a:cxn>
                <a:cxn ang="0">
                  <a:pos x="363" y="472"/>
                </a:cxn>
                <a:cxn ang="0">
                  <a:pos x="309" y="486"/>
                </a:cxn>
                <a:cxn ang="0">
                  <a:pos x="285" y="484"/>
                </a:cxn>
                <a:cxn ang="0">
                  <a:pos x="255" y="486"/>
                </a:cxn>
                <a:cxn ang="0">
                  <a:pos x="222" y="494"/>
                </a:cxn>
                <a:cxn ang="0">
                  <a:pos x="191" y="482"/>
                </a:cxn>
                <a:cxn ang="0">
                  <a:pos x="151" y="482"/>
                </a:cxn>
                <a:cxn ang="0">
                  <a:pos x="146" y="465"/>
                </a:cxn>
                <a:cxn ang="0">
                  <a:pos x="125" y="460"/>
                </a:cxn>
                <a:cxn ang="0">
                  <a:pos x="137" y="345"/>
                </a:cxn>
                <a:cxn ang="0">
                  <a:pos x="137" y="255"/>
                </a:cxn>
                <a:cxn ang="0">
                  <a:pos x="0" y="134"/>
                </a:cxn>
              </a:cxnLst>
              <a:rect l="0" t="0" r="r" b="b"/>
              <a:pathLst>
                <a:path w="678" h="496">
                  <a:moveTo>
                    <a:pt x="0" y="134"/>
                  </a:moveTo>
                  <a:lnTo>
                    <a:pt x="0" y="132"/>
                  </a:lnTo>
                  <a:lnTo>
                    <a:pt x="0" y="132"/>
                  </a:lnTo>
                  <a:lnTo>
                    <a:pt x="0" y="130"/>
                  </a:lnTo>
                  <a:lnTo>
                    <a:pt x="0" y="130"/>
                  </a:lnTo>
                  <a:lnTo>
                    <a:pt x="0" y="127"/>
                  </a:lnTo>
                  <a:lnTo>
                    <a:pt x="0" y="127"/>
                  </a:lnTo>
                  <a:lnTo>
                    <a:pt x="0" y="125"/>
                  </a:lnTo>
                  <a:lnTo>
                    <a:pt x="0" y="125"/>
                  </a:lnTo>
                  <a:lnTo>
                    <a:pt x="0" y="123"/>
                  </a:lnTo>
                  <a:lnTo>
                    <a:pt x="0" y="123"/>
                  </a:lnTo>
                  <a:lnTo>
                    <a:pt x="0" y="123"/>
                  </a:lnTo>
                  <a:lnTo>
                    <a:pt x="0" y="123"/>
                  </a:lnTo>
                  <a:lnTo>
                    <a:pt x="2" y="120"/>
                  </a:lnTo>
                  <a:lnTo>
                    <a:pt x="2" y="120"/>
                  </a:lnTo>
                  <a:lnTo>
                    <a:pt x="2" y="120"/>
                  </a:lnTo>
                  <a:lnTo>
                    <a:pt x="2" y="120"/>
                  </a:lnTo>
                  <a:lnTo>
                    <a:pt x="2" y="118"/>
                  </a:lnTo>
                  <a:lnTo>
                    <a:pt x="2" y="118"/>
                  </a:lnTo>
                  <a:lnTo>
                    <a:pt x="2" y="116"/>
                  </a:lnTo>
                  <a:lnTo>
                    <a:pt x="2" y="116"/>
                  </a:lnTo>
                  <a:lnTo>
                    <a:pt x="2" y="116"/>
                  </a:lnTo>
                  <a:lnTo>
                    <a:pt x="2" y="116"/>
                  </a:lnTo>
                  <a:lnTo>
                    <a:pt x="2" y="116"/>
                  </a:lnTo>
                  <a:lnTo>
                    <a:pt x="2" y="116"/>
                  </a:lnTo>
                  <a:lnTo>
                    <a:pt x="2" y="113"/>
                  </a:lnTo>
                  <a:lnTo>
                    <a:pt x="2" y="113"/>
                  </a:lnTo>
                  <a:lnTo>
                    <a:pt x="2" y="113"/>
                  </a:lnTo>
                  <a:lnTo>
                    <a:pt x="2" y="113"/>
                  </a:lnTo>
                  <a:lnTo>
                    <a:pt x="4" y="113"/>
                  </a:lnTo>
                  <a:lnTo>
                    <a:pt x="4" y="113"/>
                  </a:lnTo>
                  <a:lnTo>
                    <a:pt x="4" y="113"/>
                  </a:lnTo>
                  <a:lnTo>
                    <a:pt x="4" y="113"/>
                  </a:lnTo>
                  <a:lnTo>
                    <a:pt x="4" y="111"/>
                  </a:lnTo>
                  <a:lnTo>
                    <a:pt x="4" y="111"/>
                  </a:lnTo>
                  <a:lnTo>
                    <a:pt x="4" y="111"/>
                  </a:lnTo>
                  <a:lnTo>
                    <a:pt x="4" y="111"/>
                  </a:lnTo>
                  <a:lnTo>
                    <a:pt x="4" y="108"/>
                  </a:lnTo>
                  <a:lnTo>
                    <a:pt x="4" y="108"/>
                  </a:lnTo>
                  <a:lnTo>
                    <a:pt x="7" y="108"/>
                  </a:lnTo>
                  <a:lnTo>
                    <a:pt x="7" y="108"/>
                  </a:lnTo>
                  <a:lnTo>
                    <a:pt x="7" y="106"/>
                  </a:lnTo>
                  <a:lnTo>
                    <a:pt x="7" y="106"/>
                  </a:lnTo>
                  <a:lnTo>
                    <a:pt x="9" y="108"/>
                  </a:lnTo>
                  <a:lnTo>
                    <a:pt x="9" y="108"/>
                  </a:lnTo>
                  <a:lnTo>
                    <a:pt x="9" y="108"/>
                  </a:lnTo>
                  <a:lnTo>
                    <a:pt x="9" y="108"/>
                  </a:lnTo>
                  <a:lnTo>
                    <a:pt x="11" y="106"/>
                  </a:lnTo>
                  <a:lnTo>
                    <a:pt x="11" y="106"/>
                  </a:lnTo>
                  <a:lnTo>
                    <a:pt x="9" y="104"/>
                  </a:lnTo>
                  <a:lnTo>
                    <a:pt x="9" y="104"/>
                  </a:lnTo>
                  <a:lnTo>
                    <a:pt x="11" y="104"/>
                  </a:lnTo>
                  <a:lnTo>
                    <a:pt x="11" y="104"/>
                  </a:lnTo>
                  <a:lnTo>
                    <a:pt x="11" y="104"/>
                  </a:lnTo>
                  <a:lnTo>
                    <a:pt x="11" y="104"/>
                  </a:lnTo>
                  <a:lnTo>
                    <a:pt x="14" y="101"/>
                  </a:lnTo>
                  <a:lnTo>
                    <a:pt x="14" y="101"/>
                  </a:lnTo>
                  <a:lnTo>
                    <a:pt x="14" y="101"/>
                  </a:lnTo>
                  <a:lnTo>
                    <a:pt x="14" y="101"/>
                  </a:lnTo>
                  <a:lnTo>
                    <a:pt x="16" y="101"/>
                  </a:lnTo>
                  <a:lnTo>
                    <a:pt x="16" y="101"/>
                  </a:lnTo>
                  <a:lnTo>
                    <a:pt x="16" y="99"/>
                  </a:lnTo>
                  <a:lnTo>
                    <a:pt x="16" y="99"/>
                  </a:lnTo>
                  <a:lnTo>
                    <a:pt x="18" y="99"/>
                  </a:lnTo>
                  <a:lnTo>
                    <a:pt x="18" y="99"/>
                  </a:lnTo>
                  <a:lnTo>
                    <a:pt x="18" y="97"/>
                  </a:lnTo>
                  <a:lnTo>
                    <a:pt x="18" y="97"/>
                  </a:lnTo>
                  <a:lnTo>
                    <a:pt x="16" y="97"/>
                  </a:lnTo>
                  <a:lnTo>
                    <a:pt x="16" y="97"/>
                  </a:lnTo>
                  <a:lnTo>
                    <a:pt x="16" y="97"/>
                  </a:lnTo>
                  <a:lnTo>
                    <a:pt x="16" y="97"/>
                  </a:lnTo>
                  <a:lnTo>
                    <a:pt x="16" y="94"/>
                  </a:lnTo>
                  <a:lnTo>
                    <a:pt x="16" y="94"/>
                  </a:lnTo>
                  <a:lnTo>
                    <a:pt x="18" y="94"/>
                  </a:lnTo>
                  <a:lnTo>
                    <a:pt x="18" y="94"/>
                  </a:lnTo>
                  <a:lnTo>
                    <a:pt x="18" y="94"/>
                  </a:lnTo>
                  <a:lnTo>
                    <a:pt x="18" y="94"/>
                  </a:lnTo>
                  <a:lnTo>
                    <a:pt x="18" y="92"/>
                  </a:lnTo>
                  <a:lnTo>
                    <a:pt x="18" y="92"/>
                  </a:lnTo>
                  <a:lnTo>
                    <a:pt x="18" y="92"/>
                  </a:lnTo>
                  <a:lnTo>
                    <a:pt x="18" y="92"/>
                  </a:lnTo>
                  <a:lnTo>
                    <a:pt x="18" y="92"/>
                  </a:lnTo>
                  <a:lnTo>
                    <a:pt x="18" y="92"/>
                  </a:lnTo>
                  <a:lnTo>
                    <a:pt x="21" y="92"/>
                  </a:lnTo>
                  <a:lnTo>
                    <a:pt x="21" y="92"/>
                  </a:lnTo>
                  <a:lnTo>
                    <a:pt x="21" y="90"/>
                  </a:lnTo>
                  <a:lnTo>
                    <a:pt x="21" y="90"/>
                  </a:lnTo>
                  <a:lnTo>
                    <a:pt x="21" y="87"/>
                  </a:lnTo>
                  <a:lnTo>
                    <a:pt x="21" y="87"/>
                  </a:lnTo>
                  <a:lnTo>
                    <a:pt x="23" y="85"/>
                  </a:lnTo>
                  <a:lnTo>
                    <a:pt x="23" y="85"/>
                  </a:lnTo>
                  <a:lnTo>
                    <a:pt x="23" y="85"/>
                  </a:lnTo>
                  <a:lnTo>
                    <a:pt x="23" y="85"/>
                  </a:lnTo>
                  <a:lnTo>
                    <a:pt x="26" y="85"/>
                  </a:lnTo>
                  <a:lnTo>
                    <a:pt x="26" y="85"/>
                  </a:lnTo>
                  <a:lnTo>
                    <a:pt x="26" y="87"/>
                  </a:lnTo>
                  <a:lnTo>
                    <a:pt x="26" y="87"/>
                  </a:lnTo>
                  <a:lnTo>
                    <a:pt x="26" y="90"/>
                  </a:lnTo>
                  <a:lnTo>
                    <a:pt x="26" y="90"/>
                  </a:lnTo>
                  <a:lnTo>
                    <a:pt x="26" y="90"/>
                  </a:lnTo>
                  <a:lnTo>
                    <a:pt x="26" y="90"/>
                  </a:lnTo>
                  <a:lnTo>
                    <a:pt x="28" y="92"/>
                  </a:lnTo>
                  <a:lnTo>
                    <a:pt x="28" y="92"/>
                  </a:lnTo>
                  <a:lnTo>
                    <a:pt x="30" y="94"/>
                  </a:lnTo>
                  <a:lnTo>
                    <a:pt x="30" y="94"/>
                  </a:lnTo>
                  <a:lnTo>
                    <a:pt x="30" y="94"/>
                  </a:lnTo>
                  <a:lnTo>
                    <a:pt x="30" y="94"/>
                  </a:lnTo>
                  <a:lnTo>
                    <a:pt x="33" y="97"/>
                  </a:lnTo>
                  <a:lnTo>
                    <a:pt x="33" y="97"/>
                  </a:lnTo>
                  <a:lnTo>
                    <a:pt x="33" y="97"/>
                  </a:lnTo>
                  <a:lnTo>
                    <a:pt x="33" y="97"/>
                  </a:lnTo>
                  <a:lnTo>
                    <a:pt x="33" y="97"/>
                  </a:lnTo>
                  <a:lnTo>
                    <a:pt x="33" y="97"/>
                  </a:lnTo>
                  <a:lnTo>
                    <a:pt x="35" y="97"/>
                  </a:lnTo>
                  <a:lnTo>
                    <a:pt x="35" y="97"/>
                  </a:lnTo>
                  <a:lnTo>
                    <a:pt x="35" y="97"/>
                  </a:lnTo>
                  <a:lnTo>
                    <a:pt x="35" y="97"/>
                  </a:lnTo>
                  <a:lnTo>
                    <a:pt x="37" y="97"/>
                  </a:lnTo>
                  <a:lnTo>
                    <a:pt x="37" y="97"/>
                  </a:lnTo>
                  <a:lnTo>
                    <a:pt x="37" y="97"/>
                  </a:lnTo>
                  <a:lnTo>
                    <a:pt x="37" y="97"/>
                  </a:lnTo>
                  <a:lnTo>
                    <a:pt x="47" y="101"/>
                  </a:lnTo>
                  <a:lnTo>
                    <a:pt x="47" y="101"/>
                  </a:lnTo>
                  <a:lnTo>
                    <a:pt x="49" y="101"/>
                  </a:lnTo>
                  <a:lnTo>
                    <a:pt x="49" y="101"/>
                  </a:lnTo>
                  <a:lnTo>
                    <a:pt x="54" y="101"/>
                  </a:lnTo>
                  <a:lnTo>
                    <a:pt x="54" y="101"/>
                  </a:lnTo>
                  <a:lnTo>
                    <a:pt x="59" y="101"/>
                  </a:lnTo>
                  <a:lnTo>
                    <a:pt x="59" y="101"/>
                  </a:lnTo>
                  <a:lnTo>
                    <a:pt x="61" y="99"/>
                  </a:lnTo>
                  <a:lnTo>
                    <a:pt x="61" y="99"/>
                  </a:lnTo>
                  <a:lnTo>
                    <a:pt x="68" y="101"/>
                  </a:lnTo>
                  <a:lnTo>
                    <a:pt x="68" y="101"/>
                  </a:lnTo>
                  <a:lnTo>
                    <a:pt x="75" y="104"/>
                  </a:lnTo>
                  <a:lnTo>
                    <a:pt x="75" y="104"/>
                  </a:lnTo>
                  <a:lnTo>
                    <a:pt x="80" y="104"/>
                  </a:lnTo>
                  <a:lnTo>
                    <a:pt x="80" y="104"/>
                  </a:lnTo>
                  <a:lnTo>
                    <a:pt x="85" y="106"/>
                  </a:lnTo>
                  <a:lnTo>
                    <a:pt x="85" y="106"/>
                  </a:lnTo>
                  <a:lnTo>
                    <a:pt x="85" y="106"/>
                  </a:lnTo>
                  <a:lnTo>
                    <a:pt x="85" y="106"/>
                  </a:lnTo>
                  <a:lnTo>
                    <a:pt x="89" y="111"/>
                  </a:lnTo>
                  <a:lnTo>
                    <a:pt x="89" y="111"/>
                  </a:lnTo>
                  <a:lnTo>
                    <a:pt x="89" y="113"/>
                  </a:lnTo>
                  <a:lnTo>
                    <a:pt x="89" y="113"/>
                  </a:lnTo>
                  <a:lnTo>
                    <a:pt x="89" y="113"/>
                  </a:lnTo>
                  <a:lnTo>
                    <a:pt x="89" y="113"/>
                  </a:lnTo>
                  <a:lnTo>
                    <a:pt x="89" y="113"/>
                  </a:lnTo>
                  <a:lnTo>
                    <a:pt x="89" y="113"/>
                  </a:lnTo>
                  <a:lnTo>
                    <a:pt x="87" y="106"/>
                  </a:lnTo>
                  <a:lnTo>
                    <a:pt x="87" y="106"/>
                  </a:lnTo>
                  <a:lnTo>
                    <a:pt x="87" y="106"/>
                  </a:lnTo>
                  <a:lnTo>
                    <a:pt x="87" y="106"/>
                  </a:lnTo>
                  <a:lnTo>
                    <a:pt x="80" y="104"/>
                  </a:lnTo>
                  <a:lnTo>
                    <a:pt x="80" y="104"/>
                  </a:lnTo>
                  <a:lnTo>
                    <a:pt x="78" y="101"/>
                  </a:lnTo>
                  <a:lnTo>
                    <a:pt x="78" y="101"/>
                  </a:lnTo>
                  <a:lnTo>
                    <a:pt x="75" y="99"/>
                  </a:lnTo>
                  <a:lnTo>
                    <a:pt x="75" y="99"/>
                  </a:lnTo>
                  <a:lnTo>
                    <a:pt x="70" y="99"/>
                  </a:lnTo>
                  <a:lnTo>
                    <a:pt x="70" y="99"/>
                  </a:lnTo>
                  <a:lnTo>
                    <a:pt x="68" y="99"/>
                  </a:lnTo>
                  <a:lnTo>
                    <a:pt x="68" y="99"/>
                  </a:lnTo>
                  <a:lnTo>
                    <a:pt x="61" y="99"/>
                  </a:lnTo>
                  <a:lnTo>
                    <a:pt x="61" y="99"/>
                  </a:lnTo>
                  <a:lnTo>
                    <a:pt x="54" y="99"/>
                  </a:lnTo>
                  <a:lnTo>
                    <a:pt x="54" y="99"/>
                  </a:lnTo>
                  <a:lnTo>
                    <a:pt x="52" y="99"/>
                  </a:lnTo>
                  <a:lnTo>
                    <a:pt x="52" y="99"/>
                  </a:lnTo>
                  <a:lnTo>
                    <a:pt x="47" y="99"/>
                  </a:lnTo>
                  <a:lnTo>
                    <a:pt x="47" y="99"/>
                  </a:lnTo>
                  <a:lnTo>
                    <a:pt x="44" y="97"/>
                  </a:lnTo>
                  <a:lnTo>
                    <a:pt x="44" y="97"/>
                  </a:lnTo>
                  <a:lnTo>
                    <a:pt x="40" y="97"/>
                  </a:lnTo>
                  <a:lnTo>
                    <a:pt x="40" y="97"/>
                  </a:lnTo>
                  <a:lnTo>
                    <a:pt x="40" y="94"/>
                  </a:lnTo>
                  <a:lnTo>
                    <a:pt x="40" y="94"/>
                  </a:lnTo>
                  <a:lnTo>
                    <a:pt x="40" y="94"/>
                  </a:lnTo>
                  <a:lnTo>
                    <a:pt x="40" y="94"/>
                  </a:lnTo>
                  <a:lnTo>
                    <a:pt x="40" y="94"/>
                  </a:lnTo>
                  <a:lnTo>
                    <a:pt x="40" y="94"/>
                  </a:lnTo>
                  <a:lnTo>
                    <a:pt x="42" y="92"/>
                  </a:lnTo>
                  <a:lnTo>
                    <a:pt x="42" y="92"/>
                  </a:lnTo>
                  <a:lnTo>
                    <a:pt x="40" y="90"/>
                  </a:lnTo>
                  <a:lnTo>
                    <a:pt x="40" y="90"/>
                  </a:lnTo>
                  <a:lnTo>
                    <a:pt x="40" y="92"/>
                  </a:lnTo>
                  <a:lnTo>
                    <a:pt x="40" y="92"/>
                  </a:lnTo>
                  <a:lnTo>
                    <a:pt x="37" y="92"/>
                  </a:lnTo>
                  <a:lnTo>
                    <a:pt x="37" y="92"/>
                  </a:lnTo>
                  <a:lnTo>
                    <a:pt x="35" y="92"/>
                  </a:lnTo>
                  <a:lnTo>
                    <a:pt x="35" y="92"/>
                  </a:lnTo>
                  <a:lnTo>
                    <a:pt x="35" y="92"/>
                  </a:lnTo>
                  <a:lnTo>
                    <a:pt x="35" y="92"/>
                  </a:lnTo>
                  <a:lnTo>
                    <a:pt x="35" y="92"/>
                  </a:lnTo>
                  <a:lnTo>
                    <a:pt x="35" y="92"/>
                  </a:lnTo>
                  <a:lnTo>
                    <a:pt x="33" y="90"/>
                  </a:lnTo>
                  <a:lnTo>
                    <a:pt x="33" y="90"/>
                  </a:lnTo>
                  <a:lnTo>
                    <a:pt x="30" y="92"/>
                  </a:lnTo>
                  <a:lnTo>
                    <a:pt x="30" y="92"/>
                  </a:lnTo>
                  <a:lnTo>
                    <a:pt x="30" y="90"/>
                  </a:lnTo>
                  <a:lnTo>
                    <a:pt x="30" y="90"/>
                  </a:lnTo>
                  <a:lnTo>
                    <a:pt x="30" y="90"/>
                  </a:lnTo>
                  <a:lnTo>
                    <a:pt x="30" y="90"/>
                  </a:lnTo>
                  <a:lnTo>
                    <a:pt x="30" y="87"/>
                  </a:lnTo>
                  <a:lnTo>
                    <a:pt x="30" y="87"/>
                  </a:lnTo>
                  <a:lnTo>
                    <a:pt x="30" y="85"/>
                  </a:lnTo>
                  <a:lnTo>
                    <a:pt x="30" y="85"/>
                  </a:lnTo>
                  <a:lnTo>
                    <a:pt x="28" y="80"/>
                  </a:lnTo>
                  <a:lnTo>
                    <a:pt x="28" y="80"/>
                  </a:lnTo>
                  <a:lnTo>
                    <a:pt x="26" y="78"/>
                  </a:lnTo>
                  <a:lnTo>
                    <a:pt x="26" y="78"/>
                  </a:lnTo>
                  <a:lnTo>
                    <a:pt x="23" y="78"/>
                  </a:lnTo>
                  <a:lnTo>
                    <a:pt x="23" y="78"/>
                  </a:lnTo>
                  <a:lnTo>
                    <a:pt x="23" y="78"/>
                  </a:lnTo>
                  <a:lnTo>
                    <a:pt x="23" y="78"/>
                  </a:lnTo>
                  <a:lnTo>
                    <a:pt x="18" y="80"/>
                  </a:lnTo>
                  <a:lnTo>
                    <a:pt x="18" y="80"/>
                  </a:lnTo>
                  <a:lnTo>
                    <a:pt x="16" y="82"/>
                  </a:lnTo>
                  <a:lnTo>
                    <a:pt x="16" y="82"/>
                  </a:lnTo>
                  <a:lnTo>
                    <a:pt x="16" y="82"/>
                  </a:lnTo>
                  <a:lnTo>
                    <a:pt x="16" y="82"/>
                  </a:lnTo>
                  <a:lnTo>
                    <a:pt x="14" y="87"/>
                  </a:lnTo>
                  <a:lnTo>
                    <a:pt x="14" y="87"/>
                  </a:lnTo>
                  <a:lnTo>
                    <a:pt x="14" y="90"/>
                  </a:lnTo>
                  <a:lnTo>
                    <a:pt x="14" y="90"/>
                  </a:lnTo>
                  <a:lnTo>
                    <a:pt x="14" y="90"/>
                  </a:lnTo>
                  <a:lnTo>
                    <a:pt x="14" y="90"/>
                  </a:lnTo>
                  <a:lnTo>
                    <a:pt x="14" y="92"/>
                  </a:lnTo>
                  <a:lnTo>
                    <a:pt x="14" y="92"/>
                  </a:lnTo>
                  <a:lnTo>
                    <a:pt x="14" y="92"/>
                  </a:lnTo>
                  <a:lnTo>
                    <a:pt x="14" y="92"/>
                  </a:lnTo>
                  <a:lnTo>
                    <a:pt x="14" y="94"/>
                  </a:lnTo>
                  <a:lnTo>
                    <a:pt x="14" y="94"/>
                  </a:lnTo>
                  <a:lnTo>
                    <a:pt x="14" y="97"/>
                  </a:lnTo>
                  <a:lnTo>
                    <a:pt x="14" y="97"/>
                  </a:lnTo>
                  <a:lnTo>
                    <a:pt x="14" y="97"/>
                  </a:lnTo>
                  <a:lnTo>
                    <a:pt x="14" y="97"/>
                  </a:lnTo>
                  <a:lnTo>
                    <a:pt x="11" y="99"/>
                  </a:lnTo>
                  <a:lnTo>
                    <a:pt x="11" y="99"/>
                  </a:lnTo>
                  <a:lnTo>
                    <a:pt x="9" y="101"/>
                  </a:lnTo>
                  <a:lnTo>
                    <a:pt x="9" y="101"/>
                  </a:lnTo>
                  <a:lnTo>
                    <a:pt x="4" y="106"/>
                  </a:lnTo>
                  <a:lnTo>
                    <a:pt x="4" y="106"/>
                  </a:lnTo>
                  <a:lnTo>
                    <a:pt x="2" y="108"/>
                  </a:lnTo>
                  <a:lnTo>
                    <a:pt x="2" y="108"/>
                  </a:lnTo>
                  <a:lnTo>
                    <a:pt x="2" y="108"/>
                  </a:lnTo>
                  <a:lnTo>
                    <a:pt x="2" y="108"/>
                  </a:lnTo>
                  <a:lnTo>
                    <a:pt x="2" y="106"/>
                  </a:lnTo>
                  <a:lnTo>
                    <a:pt x="2" y="106"/>
                  </a:lnTo>
                  <a:lnTo>
                    <a:pt x="4" y="104"/>
                  </a:lnTo>
                  <a:lnTo>
                    <a:pt x="4" y="104"/>
                  </a:lnTo>
                  <a:lnTo>
                    <a:pt x="4" y="104"/>
                  </a:lnTo>
                  <a:lnTo>
                    <a:pt x="4" y="104"/>
                  </a:lnTo>
                  <a:lnTo>
                    <a:pt x="4" y="101"/>
                  </a:lnTo>
                  <a:lnTo>
                    <a:pt x="4" y="101"/>
                  </a:lnTo>
                  <a:lnTo>
                    <a:pt x="4" y="99"/>
                  </a:lnTo>
                  <a:lnTo>
                    <a:pt x="4" y="99"/>
                  </a:lnTo>
                  <a:lnTo>
                    <a:pt x="7" y="97"/>
                  </a:lnTo>
                  <a:lnTo>
                    <a:pt x="7" y="97"/>
                  </a:lnTo>
                  <a:lnTo>
                    <a:pt x="7" y="97"/>
                  </a:lnTo>
                  <a:lnTo>
                    <a:pt x="7" y="97"/>
                  </a:lnTo>
                  <a:lnTo>
                    <a:pt x="7" y="94"/>
                  </a:lnTo>
                  <a:lnTo>
                    <a:pt x="7" y="94"/>
                  </a:lnTo>
                  <a:lnTo>
                    <a:pt x="7" y="92"/>
                  </a:lnTo>
                  <a:lnTo>
                    <a:pt x="7" y="92"/>
                  </a:lnTo>
                  <a:lnTo>
                    <a:pt x="7" y="92"/>
                  </a:lnTo>
                  <a:lnTo>
                    <a:pt x="7" y="92"/>
                  </a:lnTo>
                  <a:lnTo>
                    <a:pt x="9" y="85"/>
                  </a:lnTo>
                  <a:lnTo>
                    <a:pt x="9" y="85"/>
                  </a:lnTo>
                  <a:lnTo>
                    <a:pt x="9" y="85"/>
                  </a:lnTo>
                  <a:lnTo>
                    <a:pt x="9" y="85"/>
                  </a:lnTo>
                  <a:lnTo>
                    <a:pt x="9" y="82"/>
                  </a:lnTo>
                  <a:lnTo>
                    <a:pt x="9" y="82"/>
                  </a:lnTo>
                  <a:lnTo>
                    <a:pt x="9" y="80"/>
                  </a:lnTo>
                  <a:lnTo>
                    <a:pt x="9" y="80"/>
                  </a:lnTo>
                  <a:lnTo>
                    <a:pt x="9" y="80"/>
                  </a:lnTo>
                  <a:lnTo>
                    <a:pt x="9" y="80"/>
                  </a:lnTo>
                  <a:lnTo>
                    <a:pt x="9" y="78"/>
                  </a:lnTo>
                  <a:lnTo>
                    <a:pt x="9" y="78"/>
                  </a:lnTo>
                  <a:lnTo>
                    <a:pt x="9" y="78"/>
                  </a:lnTo>
                  <a:lnTo>
                    <a:pt x="9" y="78"/>
                  </a:lnTo>
                  <a:lnTo>
                    <a:pt x="9" y="75"/>
                  </a:lnTo>
                  <a:lnTo>
                    <a:pt x="9" y="75"/>
                  </a:lnTo>
                  <a:lnTo>
                    <a:pt x="11" y="73"/>
                  </a:lnTo>
                  <a:lnTo>
                    <a:pt x="11" y="73"/>
                  </a:lnTo>
                  <a:lnTo>
                    <a:pt x="11" y="71"/>
                  </a:lnTo>
                  <a:lnTo>
                    <a:pt x="11" y="71"/>
                  </a:lnTo>
                  <a:lnTo>
                    <a:pt x="11" y="68"/>
                  </a:lnTo>
                  <a:lnTo>
                    <a:pt x="11" y="68"/>
                  </a:lnTo>
                  <a:lnTo>
                    <a:pt x="11" y="66"/>
                  </a:lnTo>
                  <a:lnTo>
                    <a:pt x="11" y="66"/>
                  </a:lnTo>
                  <a:lnTo>
                    <a:pt x="11" y="61"/>
                  </a:lnTo>
                  <a:lnTo>
                    <a:pt x="11" y="61"/>
                  </a:lnTo>
                  <a:lnTo>
                    <a:pt x="14" y="59"/>
                  </a:lnTo>
                  <a:lnTo>
                    <a:pt x="14" y="59"/>
                  </a:lnTo>
                  <a:lnTo>
                    <a:pt x="14" y="54"/>
                  </a:lnTo>
                  <a:lnTo>
                    <a:pt x="14" y="54"/>
                  </a:lnTo>
                  <a:lnTo>
                    <a:pt x="14" y="54"/>
                  </a:lnTo>
                  <a:lnTo>
                    <a:pt x="14" y="54"/>
                  </a:lnTo>
                  <a:lnTo>
                    <a:pt x="14" y="52"/>
                  </a:lnTo>
                  <a:lnTo>
                    <a:pt x="14" y="52"/>
                  </a:lnTo>
                  <a:lnTo>
                    <a:pt x="16" y="52"/>
                  </a:lnTo>
                  <a:lnTo>
                    <a:pt x="16" y="52"/>
                  </a:lnTo>
                  <a:lnTo>
                    <a:pt x="16" y="52"/>
                  </a:lnTo>
                  <a:lnTo>
                    <a:pt x="16" y="52"/>
                  </a:lnTo>
                  <a:lnTo>
                    <a:pt x="16" y="52"/>
                  </a:lnTo>
                  <a:lnTo>
                    <a:pt x="16" y="52"/>
                  </a:lnTo>
                  <a:lnTo>
                    <a:pt x="16" y="52"/>
                  </a:lnTo>
                  <a:lnTo>
                    <a:pt x="16" y="52"/>
                  </a:lnTo>
                  <a:lnTo>
                    <a:pt x="14" y="52"/>
                  </a:lnTo>
                  <a:lnTo>
                    <a:pt x="14" y="52"/>
                  </a:lnTo>
                  <a:lnTo>
                    <a:pt x="14" y="52"/>
                  </a:lnTo>
                  <a:lnTo>
                    <a:pt x="14" y="52"/>
                  </a:lnTo>
                  <a:lnTo>
                    <a:pt x="14" y="52"/>
                  </a:lnTo>
                  <a:lnTo>
                    <a:pt x="14" y="52"/>
                  </a:lnTo>
                  <a:lnTo>
                    <a:pt x="14" y="49"/>
                  </a:lnTo>
                  <a:lnTo>
                    <a:pt x="14" y="49"/>
                  </a:lnTo>
                  <a:lnTo>
                    <a:pt x="14" y="47"/>
                  </a:lnTo>
                  <a:lnTo>
                    <a:pt x="14" y="47"/>
                  </a:lnTo>
                  <a:lnTo>
                    <a:pt x="16" y="45"/>
                  </a:lnTo>
                  <a:lnTo>
                    <a:pt x="16" y="45"/>
                  </a:lnTo>
                  <a:lnTo>
                    <a:pt x="16" y="40"/>
                  </a:lnTo>
                  <a:lnTo>
                    <a:pt x="16" y="40"/>
                  </a:lnTo>
                  <a:lnTo>
                    <a:pt x="16" y="38"/>
                  </a:lnTo>
                  <a:lnTo>
                    <a:pt x="16" y="38"/>
                  </a:lnTo>
                  <a:lnTo>
                    <a:pt x="16" y="35"/>
                  </a:lnTo>
                  <a:lnTo>
                    <a:pt x="16" y="35"/>
                  </a:lnTo>
                  <a:lnTo>
                    <a:pt x="16" y="33"/>
                  </a:lnTo>
                  <a:lnTo>
                    <a:pt x="16" y="33"/>
                  </a:lnTo>
                  <a:lnTo>
                    <a:pt x="44" y="33"/>
                  </a:lnTo>
                  <a:lnTo>
                    <a:pt x="44" y="33"/>
                  </a:lnTo>
                  <a:lnTo>
                    <a:pt x="44" y="33"/>
                  </a:lnTo>
                  <a:lnTo>
                    <a:pt x="44" y="33"/>
                  </a:lnTo>
                  <a:lnTo>
                    <a:pt x="80" y="33"/>
                  </a:lnTo>
                  <a:lnTo>
                    <a:pt x="80" y="33"/>
                  </a:lnTo>
                  <a:lnTo>
                    <a:pt x="80" y="30"/>
                  </a:lnTo>
                  <a:lnTo>
                    <a:pt x="80" y="30"/>
                  </a:lnTo>
                  <a:lnTo>
                    <a:pt x="82" y="30"/>
                  </a:lnTo>
                  <a:lnTo>
                    <a:pt x="82" y="30"/>
                  </a:lnTo>
                  <a:lnTo>
                    <a:pt x="87" y="33"/>
                  </a:lnTo>
                  <a:lnTo>
                    <a:pt x="87" y="33"/>
                  </a:lnTo>
                  <a:lnTo>
                    <a:pt x="87" y="21"/>
                  </a:lnTo>
                  <a:lnTo>
                    <a:pt x="87" y="21"/>
                  </a:lnTo>
                  <a:lnTo>
                    <a:pt x="94" y="21"/>
                  </a:lnTo>
                  <a:lnTo>
                    <a:pt x="94" y="21"/>
                  </a:lnTo>
                  <a:lnTo>
                    <a:pt x="94" y="21"/>
                  </a:lnTo>
                  <a:lnTo>
                    <a:pt x="94" y="21"/>
                  </a:lnTo>
                  <a:lnTo>
                    <a:pt x="96" y="21"/>
                  </a:lnTo>
                  <a:lnTo>
                    <a:pt x="96" y="21"/>
                  </a:lnTo>
                  <a:lnTo>
                    <a:pt x="96" y="16"/>
                  </a:lnTo>
                  <a:lnTo>
                    <a:pt x="96" y="16"/>
                  </a:lnTo>
                  <a:lnTo>
                    <a:pt x="101" y="16"/>
                  </a:lnTo>
                  <a:lnTo>
                    <a:pt x="101" y="16"/>
                  </a:lnTo>
                  <a:lnTo>
                    <a:pt x="101" y="12"/>
                  </a:lnTo>
                  <a:lnTo>
                    <a:pt x="101" y="12"/>
                  </a:lnTo>
                  <a:lnTo>
                    <a:pt x="106" y="12"/>
                  </a:lnTo>
                  <a:lnTo>
                    <a:pt x="106" y="12"/>
                  </a:lnTo>
                  <a:lnTo>
                    <a:pt x="106" y="12"/>
                  </a:lnTo>
                  <a:lnTo>
                    <a:pt x="106" y="12"/>
                  </a:lnTo>
                  <a:lnTo>
                    <a:pt x="111" y="12"/>
                  </a:lnTo>
                  <a:lnTo>
                    <a:pt x="111" y="12"/>
                  </a:lnTo>
                  <a:lnTo>
                    <a:pt x="111" y="9"/>
                  </a:lnTo>
                  <a:lnTo>
                    <a:pt x="111" y="9"/>
                  </a:lnTo>
                  <a:lnTo>
                    <a:pt x="113" y="7"/>
                  </a:lnTo>
                  <a:lnTo>
                    <a:pt x="113" y="7"/>
                  </a:lnTo>
                  <a:lnTo>
                    <a:pt x="113" y="5"/>
                  </a:lnTo>
                  <a:lnTo>
                    <a:pt x="113" y="5"/>
                  </a:lnTo>
                  <a:lnTo>
                    <a:pt x="115" y="5"/>
                  </a:lnTo>
                  <a:lnTo>
                    <a:pt x="115" y="5"/>
                  </a:lnTo>
                  <a:lnTo>
                    <a:pt x="115" y="2"/>
                  </a:lnTo>
                  <a:lnTo>
                    <a:pt x="115" y="2"/>
                  </a:lnTo>
                  <a:lnTo>
                    <a:pt x="118" y="2"/>
                  </a:lnTo>
                  <a:lnTo>
                    <a:pt x="118" y="2"/>
                  </a:lnTo>
                  <a:lnTo>
                    <a:pt x="118" y="0"/>
                  </a:lnTo>
                  <a:lnTo>
                    <a:pt x="118" y="0"/>
                  </a:lnTo>
                  <a:lnTo>
                    <a:pt x="134" y="0"/>
                  </a:lnTo>
                  <a:lnTo>
                    <a:pt x="134" y="0"/>
                  </a:lnTo>
                  <a:lnTo>
                    <a:pt x="141" y="0"/>
                  </a:lnTo>
                  <a:lnTo>
                    <a:pt x="141" y="0"/>
                  </a:lnTo>
                  <a:lnTo>
                    <a:pt x="144" y="0"/>
                  </a:lnTo>
                  <a:lnTo>
                    <a:pt x="144" y="0"/>
                  </a:lnTo>
                  <a:lnTo>
                    <a:pt x="153" y="0"/>
                  </a:lnTo>
                  <a:lnTo>
                    <a:pt x="153" y="0"/>
                  </a:lnTo>
                  <a:lnTo>
                    <a:pt x="153" y="5"/>
                  </a:lnTo>
                  <a:lnTo>
                    <a:pt x="153" y="5"/>
                  </a:lnTo>
                  <a:lnTo>
                    <a:pt x="160" y="5"/>
                  </a:lnTo>
                  <a:lnTo>
                    <a:pt x="160" y="5"/>
                  </a:lnTo>
                  <a:lnTo>
                    <a:pt x="167" y="5"/>
                  </a:lnTo>
                  <a:lnTo>
                    <a:pt x="167" y="5"/>
                  </a:lnTo>
                  <a:lnTo>
                    <a:pt x="167" y="9"/>
                  </a:lnTo>
                  <a:lnTo>
                    <a:pt x="167" y="9"/>
                  </a:lnTo>
                  <a:lnTo>
                    <a:pt x="174" y="12"/>
                  </a:lnTo>
                  <a:lnTo>
                    <a:pt x="174" y="12"/>
                  </a:lnTo>
                  <a:lnTo>
                    <a:pt x="179" y="12"/>
                  </a:lnTo>
                  <a:lnTo>
                    <a:pt x="179" y="12"/>
                  </a:lnTo>
                  <a:lnTo>
                    <a:pt x="179" y="21"/>
                  </a:lnTo>
                  <a:lnTo>
                    <a:pt x="179" y="21"/>
                  </a:lnTo>
                  <a:lnTo>
                    <a:pt x="184" y="21"/>
                  </a:lnTo>
                  <a:lnTo>
                    <a:pt x="184" y="21"/>
                  </a:lnTo>
                  <a:lnTo>
                    <a:pt x="191" y="21"/>
                  </a:lnTo>
                  <a:lnTo>
                    <a:pt x="191" y="21"/>
                  </a:lnTo>
                  <a:lnTo>
                    <a:pt x="191" y="28"/>
                  </a:lnTo>
                  <a:lnTo>
                    <a:pt x="191" y="28"/>
                  </a:lnTo>
                  <a:lnTo>
                    <a:pt x="191" y="30"/>
                  </a:lnTo>
                  <a:lnTo>
                    <a:pt x="191" y="30"/>
                  </a:lnTo>
                  <a:lnTo>
                    <a:pt x="196" y="30"/>
                  </a:lnTo>
                  <a:lnTo>
                    <a:pt x="196" y="30"/>
                  </a:lnTo>
                  <a:lnTo>
                    <a:pt x="200" y="30"/>
                  </a:lnTo>
                  <a:lnTo>
                    <a:pt x="200" y="30"/>
                  </a:lnTo>
                  <a:lnTo>
                    <a:pt x="207" y="33"/>
                  </a:lnTo>
                  <a:lnTo>
                    <a:pt x="207" y="33"/>
                  </a:lnTo>
                  <a:lnTo>
                    <a:pt x="207" y="45"/>
                  </a:lnTo>
                  <a:lnTo>
                    <a:pt x="207" y="45"/>
                  </a:lnTo>
                  <a:lnTo>
                    <a:pt x="207" y="47"/>
                  </a:lnTo>
                  <a:lnTo>
                    <a:pt x="207" y="47"/>
                  </a:lnTo>
                  <a:lnTo>
                    <a:pt x="207" y="47"/>
                  </a:lnTo>
                  <a:lnTo>
                    <a:pt x="207" y="47"/>
                  </a:lnTo>
                  <a:lnTo>
                    <a:pt x="224" y="47"/>
                  </a:lnTo>
                  <a:lnTo>
                    <a:pt x="224" y="47"/>
                  </a:lnTo>
                  <a:lnTo>
                    <a:pt x="224" y="49"/>
                  </a:lnTo>
                  <a:lnTo>
                    <a:pt x="224" y="49"/>
                  </a:lnTo>
                  <a:lnTo>
                    <a:pt x="224" y="54"/>
                  </a:lnTo>
                  <a:lnTo>
                    <a:pt x="224" y="54"/>
                  </a:lnTo>
                  <a:lnTo>
                    <a:pt x="231" y="54"/>
                  </a:lnTo>
                  <a:lnTo>
                    <a:pt x="231" y="54"/>
                  </a:lnTo>
                  <a:lnTo>
                    <a:pt x="238" y="54"/>
                  </a:lnTo>
                  <a:lnTo>
                    <a:pt x="238" y="54"/>
                  </a:lnTo>
                  <a:lnTo>
                    <a:pt x="250" y="54"/>
                  </a:lnTo>
                  <a:lnTo>
                    <a:pt x="250" y="54"/>
                  </a:lnTo>
                  <a:lnTo>
                    <a:pt x="255" y="54"/>
                  </a:lnTo>
                  <a:lnTo>
                    <a:pt x="255" y="54"/>
                  </a:lnTo>
                  <a:lnTo>
                    <a:pt x="262" y="54"/>
                  </a:lnTo>
                  <a:lnTo>
                    <a:pt x="262" y="54"/>
                  </a:lnTo>
                  <a:lnTo>
                    <a:pt x="262" y="61"/>
                  </a:lnTo>
                  <a:lnTo>
                    <a:pt x="262" y="61"/>
                  </a:lnTo>
                  <a:lnTo>
                    <a:pt x="262" y="66"/>
                  </a:lnTo>
                  <a:lnTo>
                    <a:pt x="262" y="66"/>
                  </a:lnTo>
                  <a:lnTo>
                    <a:pt x="267" y="66"/>
                  </a:lnTo>
                  <a:lnTo>
                    <a:pt x="267" y="66"/>
                  </a:lnTo>
                  <a:lnTo>
                    <a:pt x="274" y="66"/>
                  </a:lnTo>
                  <a:lnTo>
                    <a:pt x="274" y="66"/>
                  </a:lnTo>
                  <a:lnTo>
                    <a:pt x="285" y="66"/>
                  </a:lnTo>
                  <a:lnTo>
                    <a:pt x="285" y="66"/>
                  </a:lnTo>
                  <a:lnTo>
                    <a:pt x="293" y="66"/>
                  </a:lnTo>
                  <a:lnTo>
                    <a:pt x="293" y="66"/>
                  </a:lnTo>
                  <a:lnTo>
                    <a:pt x="316" y="66"/>
                  </a:lnTo>
                  <a:lnTo>
                    <a:pt x="316" y="66"/>
                  </a:lnTo>
                  <a:lnTo>
                    <a:pt x="326" y="66"/>
                  </a:lnTo>
                  <a:lnTo>
                    <a:pt x="326" y="66"/>
                  </a:lnTo>
                  <a:lnTo>
                    <a:pt x="326" y="85"/>
                  </a:lnTo>
                  <a:lnTo>
                    <a:pt x="326" y="85"/>
                  </a:lnTo>
                  <a:lnTo>
                    <a:pt x="326" y="97"/>
                  </a:lnTo>
                  <a:lnTo>
                    <a:pt x="326" y="97"/>
                  </a:lnTo>
                  <a:lnTo>
                    <a:pt x="326" y="101"/>
                  </a:lnTo>
                  <a:lnTo>
                    <a:pt x="326" y="101"/>
                  </a:lnTo>
                  <a:lnTo>
                    <a:pt x="326" y="108"/>
                  </a:lnTo>
                  <a:lnTo>
                    <a:pt x="326" y="108"/>
                  </a:lnTo>
                  <a:lnTo>
                    <a:pt x="326" y="113"/>
                  </a:lnTo>
                  <a:lnTo>
                    <a:pt x="326" y="113"/>
                  </a:lnTo>
                  <a:lnTo>
                    <a:pt x="326" y="120"/>
                  </a:lnTo>
                  <a:lnTo>
                    <a:pt x="326" y="120"/>
                  </a:lnTo>
                  <a:lnTo>
                    <a:pt x="326" y="125"/>
                  </a:lnTo>
                  <a:lnTo>
                    <a:pt x="326" y="125"/>
                  </a:lnTo>
                  <a:lnTo>
                    <a:pt x="326" y="137"/>
                  </a:lnTo>
                  <a:lnTo>
                    <a:pt x="326" y="137"/>
                  </a:lnTo>
                  <a:lnTo>
                    <a:pt x="330" y="137"/>
                  </a:lnTo>
                  <a:lnTo>
                    <a:pt x="330" y="137"/>
                  </a:lnTo>
                  <a:lnTo>
                    <a:pt x="335" y="137"/>
                  </a:lnTo>
                  <a:lnTo>
                    <a:pt x="335" y="137"/>
                  </a:lnTo>
                  <a:lnTo>
                    <a:pt x="335" y="153"/>
                  </a:lnTo>
                  <a:lnTo>
                    <a:pt x="335" y="153"/>
                  </a:lnTo>
                  <a:lnTo>
                    <a:pt x="335" y="163"/>
                  </a:lnTo>
                  <a:lnTo>
                    <a:pt x="335" y="163"/>
                  </a:lnTo>
                  <a:lnTo>
                    <a:pt x="370" y="163"/>
                  </a:lnTo>
                  <a:lnTo>
                    <a:pt x="370" y="163"/>
                  </a:lnTo>
                  <a:lnTo>
                    <a:pt x="370" y="160"/>
                  </a:lnTo>
                  <a:lnTo>
                    <a:pt x="370" y="160"/>
                  </a:lnTo>
                  <a:lnTo>
                    <a:pt x="375" y="160"/>
                  </a:lnTo>
                  <a:lnTo>
                    <a:pt x="375" y="160"/>
                  </a:lnTo>
                  <a:lnTo>
                    <a:pt x="382" y="160"/>
                  </a:lnTo>
                  <a:lnTo>
                    <a:pt x="382" y="160"/>
                  </a:lnTo>
                  <a:lnTo>
                    <a:pt x="389" y="160"/>
                  </a:lnTo>
                  <a:lnTo>
                    <a:pt x="389" y="160"/>
                  </a:lnTo>
                  <a:lnTo>
                    <a:pt x="394" y="160"/>
                  </a:lnTo>
                  <a:lnTo>
                    <a:pt x="394" y="160"/>
                  </a:lnTo>
                  <a:lnTo>
                    <a:pt x="413" y="160"/>
                  </a:lnTo>
                  <a:lnTo>
                    <a:pt x="413" y="160"/>
                  </a:lnTo>
                  <a:lnTo>
                    <a:pt x="420" y="160"/>
                  </a:lnTo>
                  <a:lnTo>
                    <a:pt x="420" y="160"/>
                  </a:lnTo>
                  <a:lnTo>
                    <a:pt x="427" y="160"/>
                  </a:lnTo>
                  <a:lnTo>
                    <a:pt x="427" y="160"/>
                  </a:lnTo>
                  <a:lnTo>
                    <a:pt x="446" y="160"/>
                  </a:lnTo>
                  <a:lnTo>
                    <a:pt x="446" y="160"/>
                  </a:lnTo>
                  <a:lnTo>
                    <a:pt x="446" y="172"/>
                  </a:lnTo>
                  <a:lnTo>
                    <a:pt x="446" y="172"/>
                  </a:lnTo>
                  <a:lnTo>
                    <a:pt x="446" y="198"/>
                  </a:lnTo>
                  <a:lnTo>
                    <a:pt x="446" y="198"/>
                  </a:lnTo>
                  <a:lnTo>
                    <a:pt x="446" y="201"/>
                  </a:lnTo>
                  <a:lnTo>
                    <a:pt x="446" y="201"/>
                  </a:lnTo>
                  <a:lnTo>
                    <a:pt x="481" y="201"/>
                  </a:lnTo>
                  <a:lnTo>
                    <a:pt x="481" y="201"/>
                  </a:lnTo>
                  <a:lnTo>
                    <a:pt x="517" y="203"/>
                  </a:lnTo>
                  <a:lnTo>
                    <a:pt x="517" y="203"/>
                  </a:lnTo>
                  <a:lnTo>
                    <a:pt x="630" y="203"/>
                  </a:lnTo>
                  <a:lnTo>
                    <a:pt x="630" y="203"/>
                  </a:lnTo>
                  <a:lnTo>
                    <a:pt x="630" y="203"/>
                  </a:lnTo>
                  <a:lnTo>
                    <a:pt x="630" y="203"/>
                  </a:lnTo>
                  <a:lnTo>
                    <a:pt x="633" y="203"/>
                  </a:lnTo>
                  <a:lnTo>
                    <a:pt x="633" y="203"/>
                  </a:lnTo>
                  <a:lnTo>
                    <a:pt x="633" y="203"/>
                  </a:lnTo>
                  <a:lnTo>
                    <a:pt x="633" y="203"/>
                  </a:lnTo>
                  <a:lnTo>
                    <a:pt x="635" y="203"/>
                  </a:lnTo>
                  <a:lnTo>
                    <a:pt x="635" y="203"/>
                  </a:lnTo>
                  <a:lnTo>
                    <a:pt x="637" y="205"/>
                  </a:lnTo>
                  <a:lnTo>
                    <a:pt x="637" y="205"/>
                  </a:lnTo>
                  <a:lnTo>
                    <a:pt x="640" y="208"/>
                  </a:lnTo>
                  <a:lnTo>
                    <a:pt x="640" y="208"/>
                  </a:lnTo>
                  <a:lnTo>
                    <a:pt x="642" y="208"/>
                  </a:lnTo>
                  <a:lnTo>
                    <a:pt x="642" y="208"/>
                  </a:lnTo>
                  <a:lnTo>
                    <a:pt x="642" y="208"/>
                  </a:lnTo>
                  <a:lnTo>
                    <a:pt x="642" y="208"/>
                  </a:lnTo>
                  <a:lnTo>
                    <a:pt x="644" y="208"/>
                  </a:lnTo>
                  <a:lnTo>
                    <a:pt x="644" y="208"/>
                  </a:lnTo>
                  <a:lnTo>
                    <a:pt x="644" y="210"/>
                  </a:lnTo>
                  <a:lnTo>
                    <a:pt x="644" y="210"/>
                  </a:lnTo>
                  <a:lnTo>
                    <a:pt x="647" y="212"/>
                  </a:lnTo>
                  <a:lnTo>
                    <a:pt x="647" y="212"/>
                  </a:lnTo>
                  <a:lnTo>
                    <a:pt x="647" y="212"/>
                  </a:lnTo>
                  <a:lnTo>
                    <a:pt x="647" y="212"/>
                  </a:lnTo>
                  <a:lnTo>
                    <a:pt x="649" y="212"/>
                  </a:lnTo>
                  <a:lnTo>
                    <a:pt x="649" y="212"/>
                  </a:lnTo>
                  <a:lnTo>
                    <a:pt x="649" y="215"/>
                  </a:lnTo>
                  <a:lnTo>
                    <a:pt x="649" y="215"/>
                  </a:lnTo>
                  <a:lnTo>
                    <a:pt x="652" y="215"/>
                  </a:lnTo>
                  <a:lnTo>
                    <a:pt x="652" y="215"/>
                  </a:lnTo>
                  <a:lnTo>
                    <a:pt x="652" y="215"/>
                  </a:lnTo>
                  <a:lnTo>
                    <a:pt x="652" y="215"/>
                  </a:lnTo>
                  <a:lnTo>
                    <a:pt x="654" y="217"/>
                  </a:lnTo>
                  <a:lnTo>
                    <a:pt x="654" y="217"/>
                  </a:lnTo>
                  <a:lnTo>
                    <a:pt x="654" y="217"/>
                  </a:lnTo>
                  <a:lnTo>
                    <a:pt x="654" y="217"/>
                  </a:lnTo>
                  <a:lnTo>
                    <a:pt x="654" y="219"/>
                  </a:lnTo>
                  <a:lnTo>
                    <a:pt x="654" y="219"/>
                  </a:lnTo>
                  <a:lnTo>
                    <a:pt x="652" y="219"/>
                  </a:lnTo>
                  <a:lnTo>
                    <a:pt x="652" y="219"/>
                  </a:lnTo>
                  <a:lnTo>
                    <a:pt x="654" y="219"/>
                  </a:lnTo>
                  <a:lnTo>
                    <a:pt x="654" y="219"/>
                  </a:lnTo>
                  <a:lnTo>
                    <a:pt x="654" y="222"/>
                  </a:lnTo>
                  <a:lnTo>
                    <a:pt x="654" y="222"/>
                  </a:lnTo>
                  <a:lnTo>
                    <a:pt x="654" y="222"/>
                  </a:lnTo>
                  <a:lnTo>
                    <a:pt x="654" y="222"/>
                  </a:lnTo>
                  <a:lnTo>
                    <a:pt x="654" y="224"/>
                  </a:lnTo>
                  <a:lnTo>
                    <a:pt x="654" y="224"/>
                  </a:lnTo>
                  <a:lnTo>
                    <a:pt x="656" y="224"/>
                  </a:lnTo>
                  <a:lnTo>
                    <a:pt x="656" y="224"/>
                  </a:lnTo>
                  <a:lnTo>
                    <a:pt x="656" y="227"/>
                  </a:lnTo>
                  <a:lnTo>
                    <a:pt x="656" y="227"/>
                  </a:lnTo>
                  <a:lnTo>
                    <a:pt x="656" y="227"/>
                  </a:lnTo>
                  <a:lnTo>
                    <a:pt x="656" y="227"/>
                  </a:lnTo>
                  <a:lnTo>
                    <a:pt x="659" y="229"/>
                  </a:lnTo>
                  <a:lnTo>
                    <a:pt x="659" y="229"/>
                  </a:lnTo>
                  <a:lnTo>
                    <a:pt x="659" y="231"/>
                  </a:lnTo>
                  <a:lnTo>
                    <a:pt x="659" y="231"/>
                  </a:lnTo>
                  <a:lnTo>
                    <a:pt x="659" y="231"/>
                  </a:lnTo>
                  <a:lnTo>
                    <a:pt x="659" y="231"/>
                  </a:lnTo>
                  <a:lnTo>
                    <a:pt x="661" y="234"/>
                  </a:lnTo>
                  <a:lnTo>
                    <a:pt x="661" y="234"/>
                  </a:lnTo>
                  <a:lnTo>
                    <a:pt x="661" y="234"/>
                  </a:lnTo>
                  <a:lnTo>
                    <a:pt x="661" y="234"/>
                  </a:lnTo>
                  <a:lnTo>
                    <a:pt x="661" y="234"/>
                  </a:lnTo>
                  <a:lnTo>
                    <a:pt x="661" y="234"/>
                  </a:lnTo>
                  <a:lnTo>
                    <a:pt x="663" y="234"/>
                  </a:lnTo>
                  <a:lnTo>
                    <a:pt x="663" y="234"/>
                  </a:lnTo>
                  <a:lnTo>
                    <a:pt x="663" y="234"/>
                  </a:lnTo>
                  <a:lnTo>
                    <a:pt x="663" y="234"/>
                  </a:lnTo>
                  <a:lnTo>
                    <a:pt x="663" y="234"/>
                  </a:lnTo>
                  <a:lnTo>
                    <a:pt x="663" y="234"/>
                  </a:lnTo>
                  <a:lnTo>
                    <a:pt x="666" y="234"/>
                  </a:lnTo>
                  <a:lnTo>
                    <a:pt x="666" y="234"/>
                  </a:lnTo>
                  <a:lnTo>
                    <a:pt x="666" y="234"/>
                  </a:lnTo>
                  <a:lnTo>
                    <a:pt x="666" y="234"/>
                  </a:lnTo>
                  <a:lnTo>
                    <a:pt x="666" y="236"/>
                  </a:lnTo>
                  <a:lnTo>
                    <a:pt x="666" y="236"/>
                  </a:lnTo>
                  <a:lnTo>
                    <a:pt x="666" y="236"/>
                  </a:lnTo>
                  <a:lnTo>
                    <a:pt x="666" y="236"/>
                  </a:lnTo>
                  <a:lnTo>
                    <a:pt x="666" y="238"/>
                  </a:lnTo>
                  <a:lnTo>
                    <a:pt x="666" y="238"/>
                  </a:lnTo>
                  <a:lnTo>
                    <a:pt x="668" y="238"/>
                  </a:lnTo>
                  <a:lnTo>
                    <a:pt x="668" y="238"/>
                  </a:lnTo>
                  <a:lnTo>
                    <a:pt x="668" y="238"/>
                  </a:lnTo>
                  <a:lnTo>
                    <a:pt x="668" y="238"/>
                  </a:lnTo>
                  <a:lnTo>
                    <a:pt x="668" y="238"/>
                  </a:lnTo>
                  <a:lnTo>
                    <a:pt x="668" y="238"/>
                  </a:lnTo>
                  <a:lnTo>
                    <a:pt x="668" y="241"/>
                  </a:lnTo>
                  <a:lnTo>
                    <a:pt x="668" y="241"/>
                  </a:lnTo>
                  <a:lnTo>
                    <a:pt x="668" y="241"/>
                  </a:lnTo>
                  <a:lnTo>
                    <a:pt x="668" y="241"/>
                  </a:lnTo>
                  <a:lnTo>
                    <a:pt x="668" y="243"/>
                  </a:lnTo>
                  <a:lnTo>
                    <a:pt x="668" y="243"/>
                  </a:lnTo>
                  <a:lnTo>
                    <a:pt x="668" y="243"/>
                  </a:lnTo>
                  <a:lnTo>
                    <a:pt x="668" y="243"/>
                  </a:lnTo>
                  <a:lnTo>
                    <a:pt x="668" y="245"/>
                  </a:lnTo>
                  <a:lnTo>
                    <a:pt x="668" y="245"/>
                  </a:lnTo>
                  <a:lnTo>
                    <a:pt x="668" y="245"/>
                  </a:lnTo>
                  <a:lnTo>
                    <a:pt x="668" y="245"/>
                  </a:lnTo>
                  <a:lnTo>
                    <a:pt x="668" y="248"/>
                  </a:lnTo>
                  <a:lnTo>
                    <a:pt x="668" y="248"/>
                  </a:lnTo>
                  <a:lnTo>
                    <a:pt x="668" y="248"/>
                  </a:lnTo>
                  <a:lnTo>
                    <a:pt x="668" y="248"/>
                  </a:lnTo>
                  <a:lnTo>
                    <a:pt x="668" y="250"/>
                  </a:lnTo>
                  <a:lnTo>
                    <a:pt x="668" y="250"/>
                  </a:lnTo>
                  <a:lnTo>
                    <a:pt x="668" y="250"/>
                  </a:lnTo>
                  <a:lnTo>
                    <a:pt x="668" y="250"/>
                  </a:lnTo>
                  <a:lnTo>
                    <a:pt x="670" y="253"/>
                  </a:lnTo>
                  <a:lnTo>
                    <a:pt x="670" y="253"/>
                  </a:lnTo>
                  <a:lnTo>
                    <a:pt x="670" y="253"/>
                  </a:lnTo>
                  <a:lnTo>
                    <a:pt x="670" y="253"/>
                  </a:lnTo>
                  <a:lnTo>
                    <a:pt x="670" y="255"/>
                  </a:lnTo>
                  <a:lnTo>
                    <a:pt x="670" y="255"/>
                  </a:lnTo>
                  <a:lnTo>
                    <a:pt x="670" y="255"/>
                  </a:lnTo>
                  <a:lnTo>
                    <a:pt x="670" y="255"/>
                  </a:lnTo>
                  <a:lnTo>
                    <a:pt x="670" y="255"/>
                  </a:lnTo>
                  <a:lnTo>
                    <a:pt x="670" y="255"/>
                  </a:lnTo>
                  <a:lnTo>
                    <a:pt x="670" y="257"/>
                  </a:lnTo>
                  <a:lnTo>
                    <a:pt x="670" y="257"/>
                  </a:lnTo>
                  <a:lnTo>
                    <a:pt x="670" y="260"/>
                  </a:lnTo>
                  <a:lnTo>
                    <a:pt x="670" y="260"/>
                  </a:lnTo>
                  <a:lnTo>
                    <a:pt x="668" y="260"/>
                  </a:lnTo>
                  <a:lnTo>
                    <a:pt x="668" y="260"/>
                  </a:lnTo>
                  <a:lnTo>
                    <a:pt x="670" y="262"/>
                  </a:lnTo>
                  <a:lnTo>
                    <a:pt x="670" y="262"/>
                  </a:lnTo>
                  <a:lnTo>
                    <a:pt x="670" y="262"/>
                  </a:lnTo>
                  <a:lnTo>
                    <a:pt x="670" y="262"/>
                  </a:lnTo>
                  <a:lnTo>
                    <a:pt x="670" y="264"/>
                  </a:lnTo>
                  <a:lnTo>
                    <a:pt x="670" y="264"/>
                  </a:lnTo>
                  <a:lnTo>
                    <a:pt x="673" y="264"/>
                  </a:lnTo>
                  <a:lnTo>
                    <a:pt x="673" y="264"/>
                  </a:lnTo>
                  <a:lnTo>
                    <a:pt x="675" y="264"/>
                  </a:lnTo>
                  <a:lnTo>
                    <a:pt x="675" y="264"/>
                  </a:lnTo>
                  <a:lnTo>
                    <a:pt x="675" y="267"/>
                  </a:lnTo>
                  <a:lnTo>
                    <a:pt x="675" y="267"/>
                  </a:lnTo>
                  <a:lnTo>
                    <a:pt x="675" y="267"/>
                  </a:lnTo>
                  <a:lnTo>
                    <a:pt x="675" y="267"/>
                  </a:lnTo>
                  <a:lnTo>
                    <a:pt x="678" y="269"/>
                  </a:lnTo>
                  <a:lnTo>
                    <a:pt x="678" y="269"/>
                  </a:lnTo>
                  <a:lnTo>
                    <a:pt x="678" y="269"/>
                  </a:lnTo>
                  <a:lnTo>
                    <a:pt x="678" y="269"/>
                  </a:lnTo>
                  <a:lnTo>
                    <a:pt x="678" y="271"/>
                  </a:lnTo>
                  <a:lnTo>
                    <a:pt x="678" y="271"/>
                  </a:lnTo>
                  <a:lnTo>
                    <a:pt x="675" y="274"/>
                  </a:lnTo>
                  <a:lnTo>
                    <a:pt x="675" y="274"/>
                  </a:lnTo>
                  <a:lnTo>
                    <a:pt x="675" y="274"/>
                  </a:lnTo>
                  <a:lnTo>
                    <a:pt x="675" y="274"/>
                  </a:lnTo>
                  <a:lnTo>
                    <a:pt x="673" y="279"/>
                  </a:lnTo>
                  <a:lnTo>
                    <a:pt x="673" y="279"/>
                  </a:lnTo>
                  <a:lnTo>
                    <a:pt x="673" y="279"/>
                  </a:lnTo>
                  <a:lnTo>
                    <a:pt x="673" y="279"/>
                  </a:lnTo>
                  <a:lnTo>
                    <a:pt x="673" y="281"/>
                  </a:lnTo>
                  <a:lnTo>
                    <a:pt x="673" y="281"/>
                  </a:lnTo>
                  <a:lnTo>
                    <a:pt x="670" y="283"/>
                  </a:lnTo>
                  <a:lnTo>
                    <a:pt x="670" y="283"/>
                  </a:lnTo>
                  <a:lnTo>
                    <a:pt x="668" y="286"/>
                  </a:lnTo>
                  <a:lnTo>
                    <a:pt x="668" y="286"/>
                  </a:lnTo>
                  <a:lnTo>
                    <a:pt x="666" y="286"/>
                  </a:lnTo>
                  <a:lnTo>
                    <a:pt x="666" y="286"/>
                  </a:lnTo>
                  <a:lnTo>
                    <a:pt x="666" y="286"/>
                  </a:lnTo>
                  <a:lnTo>
                    <a:pt x="666" y="286"/>
                  </a:lnTo>
                  <a:lnTo>
                    <a:pt x="663" y="288"/>
                  </a:lnTo>
                  <a:lnTo>
                    <a:pt x="663" y="288"/>
                  </a:lnTo>
                  <a:lnTo>
                    <a:pt x="661" y="290"/>
                  </a:lnTo>
                  <a:lnTo>
                    <a:pt x="661" y="290"/>
                  </a:lnTo>
                  <a:lnTo>
                    <a:pt x="661" y="293"/>
                  </a:lnTo>
                  <a:lnTo>
                    <a:pt x="661" y="293"/>
                  </a:lnTo>
                  <a:lnTo>
                    <a:pt x="661" y="295"/>
                  </a:lnTo>
                  <a:lnTo>
                    <a:pt x="661" y="295"/>
                  </a:lnTo>
                  <a:lnTo>
                    <a:pt x="659" y="297"/>
                  </a:lnTo>
                  <a:lnTo>
                    <a:pt x="659" y="297"/>
                  </a:lnTo>
                  <a:lnTo>
                    <a:pt x="659" y="297"/>
                  </a:lnTo>
                  <a:lnTo>
                    <a:pt x="659" y="297"/>
                  </a:lnTo>
                  <a:lnTo>
                    <a:pt x="659" y="297"/>
                  </a:lnTo>
                  <a:lnTo>
                    <a:pt x="659" y="297"/>
                  </a:lnTo>
                  <a:lnTo>
                    <a:pt x="659" y="300"/>
                  </a:lnTo>
                  <a:lnTo>
                    <a:pt x="659" y="300"/>
                  </a:lnTo>
                  <a:lnTo>
                    <a:pt x="659" y="302"/>
                  </a:lnTo>
                  <a:lnTo>
                    <a:pt x="659" y="302"/>
                  </a:lnTo>
                  <a:lnTo>
                    <a:pt x="659" y="302"/>
                  </a:lnTo>
                  <a:lnTo>
                    <a:pt x="659" y="302"/>
                  </a:lnTo>
                  <a:lnTo>
                    <a:pt x="659" y="305"/>
                  </a:lnTo>
                  <a:lnTo>
                    <a:pt x="659" y="305"/>
                  </a:lnTo>
                  <a:lnTo>
                    <a:pt x="656" y="307"/>
                  </a:lnTo>
                  <a:lnTo>
                    <a:pt x="656" y="307"/>
                  </a:lnTo>
                  <a:lnTo>
                    <a:pt x="656" y="307"/>
                  </a:lnTo>
                  <a:lnTo>
                    <a:pt x="656" y="307"/>
                  </a:lnTo>
                  <a:lnTo>
                    <a:pt x="656" y="309"/>
                  </a:lnTo>
                  <a:lnTo>
                    <a:pt x="656" y="309"/>
                  </a:lnTo>
                  <a:lnTo>
                    <a:pt x="654" y="312"/>
                  </a:lnTo>
                  <a:lnTo>
                    <a:pt x="654" y="312"/>
                  </a:lnTo>
                  <a:lnTo>
                    <a:pt x="654" y="312"/>
                  </a:lnTo>
                  <a:lnTo>
                    <a:pt x="654" y="312"/>
                  </a:lnTo>
                  <a:lnTo>
                    <a:pt x="654" y="314"/>
                  </a:lnTo>
                  <a:lnTo>
                    <a:pt x="654" y="314"/>
                  </a:lnTo>
                  <a:lnTo>
                    <a:pt x="654" y="314"/>
                  </a:lnTo>
                  <a:lnTo>
                    <a:pt x="654" y="314"/>
                  </a:lnTo>
                  <a:lnTo>
                    <a:pt x="652" y="316"/>
                  </a:lnTo>
                  <a:lnTo>
                    <a:pt x="652" y="316"/>
                  </a:lnTo>
                  <a:lnTo>
                    <a:pt x="652" y="316"/>
                  </a:lnTo>
                  <a:lnTo>
                    <a:pt x="652" y="316"/>
                  </a:lnTo>
                  <a:lnTo>
                    <a:pt x="652" y="319"/>
                  </a:lnTo>
                  <a:lnTo>
                    <a:pt x="652" y="319"/>
                  </a:lnTo>
                  <a:lnTo>
                    <a:pt x="652" y="321"/>
                  </a:lnTo>
                  <a:lnTo>
                    <a:pt x="652" y="321"/>
                  </a:lnTo>
                  <a:lnTo>
                    <a:pt x="652" y="321"/>
                  </a:lnTo>
                  <a:lnTo>
                    <a:pt x="652" y="321"/>
                  </a:lnTo>
                  <a:lnTo>
                    <a:pt x="652" y="323"/>
                  </a:lnTo>
                  <a:lnTo>
                    <a:pt x="652" y="323"/>
                  </a:lnTo>
                  <a:lnTo>
                    <a:pt x="649" y="326"/>
                  </a:lnTo>
                  <a:lnTo>
                    <a:pt x="649" y="326"/>
                  </a:lnTo>
                  <a:lnTo>
                    <a:pt x="649" y="326"/>
                  </a:lnTo>
                  <a:lnTo>
                    <a:pt x="649" y="326"/>
                  </a:lnTo>
                  <a:lnTo>
                    <a:pt x="647" y="328"/>
                  </a:lnTo>
                  <a:lnTo>
                    <a:pt x="647" y="328"/>
                  </a:lnTo>
                  <a:lnTo>
                    <a:pt x="647" y="328"/>
                  </a:lnTo>
                  <a:lnTo>
                    <a:pt x="647" y="328"/>
                  </a:lnTo>
                  <a:lnTo>
                    <a:pt x="647" y="333"/>
                  </a:lnTo>
                  <a:lnTo>
                    <a:pt x="647" y="333"/>
                  </a:lnTo>
                  <a:lnTo>
                    <a:pt x="644" y="335"/>
                  </a:lnTo>
                  <a:lnTo>
                    <a:pt x="644" y="335"/>
                  </a:lnTo>
                  <a:lnTo>
                    <a:pt x="644" y="335"/>
                  </a:lnTo>
                  <a:lnTo>
                    <a:pt x="644" y="335"/>
                  </a:lnTo>
                  <a:lnTo>
                    <a:pt x="644" y="338"/>
                  </a:lnTo>
                  <a:lnTo>
                    <a:pt x="644" y="338"/>
                  </a:lnTo>
                  <a:lnTo>
                    <a:pt x="644" y="338"/>
                  </a:lnTo>
                  <a:lnTo>
                    <a:pt x="644" y="338"/>
                  </a:lnTo>
                  <a:lnTo>
                    <a:pt x="644" y="340"/>
                  </a:lnTo>
                  <a:lnTo>
                    <a:pt x="644" y="340"/>
                  </a:lnTo>
                  <a:lnTo>
                    <a:pt x="644" y="342"/>
                  </a:lnTo>
                  <a:lnTo>
                    <a:pt x="644" y="342"/>
                  </a:lnTo>
                  <a:lnTo>
                    <a:pt x="644" y="342"/>
                  </a:lnTo>
                  <a:lnTo>
                    <a:pt x="644" y="342"/>
                  </a:lnTo>
                  <a:lnTo>
                    <a:pt x="644" y="345"/>
                  </a:lnTo>
                  <a:lnTo>
                    <a:pt x="644" y="345"/>
                  </a:lnTo>
                  <a:lnTo>
                    <a:pt x="642" y="345"/>
                  </a:lnTo>
                  <a:lnTo>
                    <a:pt x="642" y="345"/>
                  </a:lnTo>
                  <a:lnTo>
                    <a:pt x="644" y="347"/>
                  </a:lnTo>
                  <a:lnTo>
                    <a:pt x="644" y="347"/>
                  </a:lnTo>
                  <a:lnTo>
                    <a:pt x="644" y="347"/>
                  </a:lnTo>
                  <a:lnTo>
                    <a:pt x="644" y="347"/>
                  </a:lnTo>
                  <a:lnTo>
                    <a:pt x="647" y="347"/>
                  </a:lnTo>
                  <a:lnTo>
                    <a:pt x="647" y="347"/>
                  </a:lnTo>
                  <a:lnTo>
                    <a:pt x="649" y="347"/>
                  </a:lnTo>
                  <a:lnTo>
                    <a:pt x="649" y="347"/>
                  </a:lnTo>
                  <a:lnTo>
                    <a:pt x="649" y="349"/>
                  </a:lnTo>
                  <a:lnTo>
                    <a:pt x="649" y="349"/>
                  </a:lnTo>
                  <a:lnTo>
                    <a:pt x="649" y="349"/>
                  </a:lnTo>
                  <a:lnTo>
                    <a:pt x="649" y="349"/>
                  </a:lnTo>
                  <a:lnTo>
                    <a:pt x="595" y="349"/>
                  </a:lnTo>
                  <a:lnTo>
                    <a:pt x="595" y="349"/>
                  </a:lnTo>
                  <a:lnTo>
                    <a:pt x="585" y="349"/>
                  </a:lnTo>
                  <a:lnTo>
                    <a:pt x="585" y="349"/>
                  </a:lnTo>
                  <a:lnTo>
                    <a:pt x="585" y="378"/>
                  </a:lnTo>
                  <a:lnTo>
                    <a:pt x="585" y="378"/>
                  </a:lnTo>
                  <a:lnTo>
                    <a:pt x="550" y="378"/>
                  </a:lnTo>
                  <a:lnTo>
                    <a:pt x="550" y="378"/>
                  </a:lnTo>
                  <a:lnTo>
                    <a:pt x="550" y="385"/>
                  </a:lnTo>
                  <a:lnTo>
                    <a:pt x="550" y="385"/>
                  </a:lnTo>
                  <a:lnTo>
                    <a:pt x="543" y="385"/>
                  </a:lnTo>
                  <a:lnTo>
                    <a:pt x="543" y="385"/>
                  </a:lnTo>
                  <a:lnTo>
                    <a:pt x="543" y="390"/>
                  </a:lnTo>
                  <a:lnTo>
                    <a:pt x="543" y="390"/>
                  </a:lnTo>
                  <a:lnTo>
                    <a:pt x="538" y="390"/>
                  </a:lnTo>
                  <a:lnTo>
                    <a:pt x="538" y="390"/>
                  </a:lnTo>
                  <a:lnTo>
                    <a:pt x="538" y="397"/>
                  </a:lnTo>
                  <a:lnTo>
                    <a:pt x="538" y="397"/>
                  </a:lnTo>
                  <a:lnTo>
                    <a:pt x="531" y="397"/>
                  </a:lnTo>
                  <a:lnTo>
                    <a:pt x="531" y="397"/>
                  </a:lnTo>
                  <a:lnTo>
                    <a:pt x="531" y="401"/>
                  </a:lnTo>
                  <a:lnTo>
                    <a:pt x="531" y="401"/>
                  </a:lnTo>
                  <a:lnTo>
                    <a:pt x="503" y="401"/>
                  </a:lnTo>
                  <a:lnTo>
                    <a:pt x="503" y="401"/>
                  </a:lnTo>
                  <a:lnTo>
                    <a:pt x="503" y="401"/>
                  </a:lnTo>
                  <a:lnTo>
                    <a:pt x="503" y="401"/>
                  </a:lnTo>
                  <a:lnTo>
                    <a:pt x="500" y="406"/>
                  </a:lnTo>
                  <a:lnTo>
                    <a:pt x="500" y="406"/>
                  </a:lnTo>
                  <a:lnTo>
                    <a:pt x="500" y="406"/>
                  </a:lnTo>
                  <a:lnTo>
                    <a:pt x="500" y="406"/>
                  </a:lnTo>
                  <a:lnTo>
                    <a:pt x="496" y="406"/>
                  </a:lnTo>
                  <a:lnTo>
                    <a:pt x="496" y="406"/>
                  </a:lnTo>
                  <a:lnTo>
                    <a:pt x="496" y="413"/>
                  </a:lnTo>
                  <a:lnTo>
                    <a:pt x="496" y="413"/>
                  </a:lnTo>
                  <a:lnTo>
                    <a:pt x="493" y="413"/>
                  </a:lnTo>
                  <a:lnTo>
                    <a:pt x="493" y="413"/>
                  </a:lnTo>
                  <a:lnTo>
                    <a:pt x="489" y="413"/>
                  </a:lnTo>
                  <a:lnTo>
                    <a:pt x="489" y="413"/>
                  </a:lnTo>
                  <a:lnTo>
                    <a:pt x="489" y="416"/>
                  </a:lnTo>
                  <a:lnTo>
                    <a:pt x="489" y="416"/>
                  </a:lnTo>
                  <a:lnTo>
                    <a:pt x="489" y="418"/>
                  </a:lnTo>
                  <a:lnTo>
                    <a:pt x="489" y="418"/>
                  </a:lnTo>
                  <a:lnTo>
                    <a:pt x="479" y="418"/>
                  </a:lnTo>
                  <a:lnTo>
                    <a:pt x="479" y="418"/>
                  </a:lnTo>
                  <a:lnTo>
                    <a:pt x="479" y="418"/>
                  </a:lnTo>
                  <a:lnTo>
                    <a:pt x="479" y="418"/>
                  </a:lnTo>
                  <a:lnTo>
                    <a:pt x="479" y="425"/>
                  </a:lnTo>
                  <a:lnTo>
                    <a:pt x="479" y="425"/>
                  </a:lnTo>
                  <a:lnTo>
                    <a:pt x="465" y="425"/>
                  </a:lnTo>
                  <a:lnTo>
                    <a:pt x="465" y="425"/>
                  </a:lnTo>
                  <a:lnTo>
                    <a:pt x="465" y="430"/>
                  </a:lnTo>
                  <a:lnTo>
                    <a:pt x="465" y="430"/>
                  </a:lnTo>
                  <a:lnTo>
                    <a:pt x="460" y="430"/>
                  </a:lnTo>
                  <a:lnTo>
                    <a:pt x="460" y="430"/>
                  </a:lnTo>
                  <a:lnTo>
                    <a:pt x="460" y="434"/>
                  </a:lnTo>
                  <a:lnTo>
                    <a:pt x="460" y="434"/>
                  </a:lnTo>
                  <a:lnTo>
                    <a:pt x="453" y="437"/>
                  </a:lnTo>
                  <a:lnTo>
                    <a:pt x="453" y="437"/>
                  </a:lnTo>
                  <a:lnTo>
                    <a:pt x="453" y="442"/>
                  </a:lnTo>
                  <a:lnTo>
                    <a:pt x="453" y="442"/>
                  </a:lnTo>
                  <a:lnTo>
                    <a:pt x="448" y="442"/>
                  </a:lnTo>
                  <a:lnTo>
                    <a:pt x="448" y="442"/>
                  </a:lnTo>
                  <a:lnTo>
                    <a:pt x="448" y="446"/>
                  </a:lnTo>
                  <a:lnTo>
                    <a:pt x="448" y="446"/>
                  </a:lnTo>
                  <a:lnTo>
                    <a:pt x="441" y="446"/>
                  </a:lnTo>
                  <a:lnTo>
                    <a:pt x="441" y="446"/>
                  </a:lnTo>
                  <a:lnTo>
                    <a:pt x="441" y="444"/>
                  </a:lnTo>
                  <a:lnTo>
                    <a:pt x="441" y="444"/>
                  </a:lnTo>
                  <a:lnTo>
                    <a:pt x="437" y="446"/>
                  </a:lnTo>
                  <a:lnTo>
                    <a:pt x="437" y="446"/>
                  </a:lnTo>
                  <a:lnTo>
                    <a:pt x="437" y="453"/>
                  </a:lnTo>
                  <a:lnTo>
                    <a:pt x="437" y="453"/>
                  </a:lnTo>
                  <a:lnTo>
                    <a:pt x="434" y="453"/>
                  </a:lnTo>
                  <a:lnTo>
                    <a:pt x="434" y="453"/>
                  </a:lnTo>
                  <a:lnTo>
                    <a:pt x="434" y="458"/>
                  </a:lnTo>
                  <a:lnTo>
                    <a:pt x="434" y="458"/>
                  </a:lnTo>
                  <a:lnTo>
                    <a:pt x="430" y="458"/>
                  </a:lnTo>
                  <a:lnTo>
                    <a:pt x="430" y="458"/>
                  </a:lnTo>
                  <a:lnTo>
                    <a:pt x="430" y="465"/>
                  </a:lnTo>
                  <a:lnTo>
                    <a:pt x="430" y="465"/>
                  </a:lnTo>
                  <a:lnTo>
                    <a:pt x="425" y="465"/>
                  </a:lnTo>
                  <a:lnTo>
                    <a:pt x="425" y="465"/>
                  </a:lnTo>
                  <a:lnTo>
                    <a:pt x="411" y="465"/>
                  </a:lnTo>
                  <a:lnTo>
                    <a:pt x="411" y="465"/>
                  </a:lnTo>
                  <a:lnTo>
                    <a:pt x="411" y="468"/>
                  </a:lnTo>
                  <a:lnTo>
                    <a:pt x="411" y="468"/>
                  </a:lnTo>
                  <a:lnTo>
                    <a:pt x="382" y="468"/>
                  </a:lnTo>
                  <a:lnTo>
                    <a:pt x="382" y="468"/>
                  </a:lnTo>
                  <a:lnTo>
                    <a:pt x="382" y="470"/>
                  </a:lnTo>
                  <a:lnTo>
                    <a:pt x="382" y="470"/>
                  </a:lnTo>
                  <a:lnTo>
                    <a:pt x="375" y="470"/>
                  </a:lnTo>
                  <a:lnTo>
                    <a:pt x="375" y="470"/>
                  </a:lnTo>
                  <a:lnTo>
                    <a:pt x="375" y="472"/>
                  </a:lnTo>
                  <a:lnTo>
                    <a:pt x="375" y="472"/>
                  </a:lnTo>
                  <a:lnTo>
                    <a:pt x="363" y="472"/>
                  </a:lnTo>
                  <a:lnTo>
                    <a:pt x="363" y="472"/>
                  </a:lnTo>
                  <a:lnTo>
                    <a:pt x="363" y="475"/>
                  </a:lnTo>
                  <a:lnTo>
                    <a:pt x="363" y="475"/>
                  </a:lnTo>
                  <a:lnTo>
                    <a:pt x="321" y="475"/>
                  </a:lnTo>
                  <a:lnTo>
                    <a:pt x="321" y="475"/>
                  </a:lnTo>
                  <a:lnTo>
                    <a:pt x="321" y="482"/>
                  </a:lnTo>
                  <a:lnTo>
                    <a:pt x="321" y="482"/>
                  </a:lnTo>
                  <a:lnTo>
                    <a:pt x="316" y="482"/>
                  </a:lnTo>
                  <a:lnTo>
                    <a:pt x="316" y="482"/>
                  </a:lnTo>
                  <a:lnTo>
                    <a:pt x="314" y="482"/>
                  </a:lnTo>
                  <a:lnTo>
                    <a:pt x="314" y="482"/>
                  </a:lnTo>
                  <a:lnTo>
                    <a:pt x="314" y="484"/>
                  </a:lnTo>
                  <a:lnTo>
                    <a:pt x="314" y="484"/>
                  </a:lnTo>
                  <a:lnTo>
                    <a:pt x="309" y="484"/>
                  </a:lnTo>
                  <a:lnTo>
                    <a:pt x="309" y="484"/>
                  </a:lnTo>
                  <a:lnTo>
                    <a:pt x="309" y="486"/>
                  </a:lnTo>
                  <a:lnTo>
                    <a:pt x="309" y="486"/>
                  </a:lnTo>
                  <a:lnTo>
                    <a:pt x="307" y="486"/>
                  </a:lnTo>
                  <a:lnTo>
                    <a:pt x="307" y="486"/>
                  </a:lnTo>
                  <a:lnTo>
                    <a:pt x="307" y="489"/>
                  </a:lnTo>
                  <a:lnTo>
                    <a:pt x="307" y="489"/>
                  </a:lnTo>
                  <a:lnTo>
                    <a:pt x="304" y="489"/>
                  </a:lnTo>
                  <a:lnTo>
                    <a:pt x="304" y="489"/>
                  </a:lnTo>
                  <a:lnTo>
                    <a:pt x="304" y="494"/>
                  </a:lnTo>
                  <a:lnTo>
                    <a:pt x="304" y="494"/>
                  </a:lnTo>
                  <a:lnTo>
                    <a:pt x="297" y="494"/>
                  </a:lnTo>
                  <a:lnTo>
                    <a:pt x="297" y="494"/>
                  </a:lnTo>
                  <a:lnTo>
                    <a:pt x="293" y="491"/>
                  </a:lnTo>
                  <a:lnTo>
                    <a:pt x="293" y="491"/>
                  </a:lnTo>
                  <a:lnTo>
                    <a:pt x="293" y="486"/>
                  </a:lnTo>
                  <a:lnTo>
                    <a:pt x="293" y="486"/>
                  </a:lnTo>
                  <a:lnTo>
                    <a:pt x="285" y="486"/>
                  </a:lnTo>
                  <a:lnTo>
                    <a:pt x="285" y="486"/>
                  </a:lnTo>
                  <a:lnTo>
                    <a:pt x="285" y="484"/>
                  </a:lnTo>
                  <a:lnTo>
                    <a:pt x="285" y="484"/>
                  </a:lnTo>
                  <a:lnTo>
                    <a:pt x="274" y="484"/>
                  </a:lnTo>
                  <a:lnTo>
                    <a:pt x="274" y="484"/>
                  </a:lnTo>
                  <a:lnTo>
                    <a:pt x="274" y="484"/>
                  </a:lnTo>
                  <a:lnTo>
                    <a:pt x="274" y="484"/>
                  </a:lnTo>
                  <a:lnTo>
                    <a:pt x="269" y="484"/>
                  </a:lnTo>
                  <a:lnTo>
                    <a:pt x="269" y="484"/>
                  </a:lnTo>
                  <a:lnTo>
                    <a:pt x="269" y="484"/>
                  </a:lnTo>
                  <a:lnTo>
                    <a:pt x="269" y="484"/>
                  </a:lnTo>
                  <a:lnTo>
                    <a:pt x="257" y="484"/>
                  </a:lnTo>
                  <a:lnTo>
                    <a:pt x="257" y="484"/>
                  </a:lnTo>
                  <a:lnTo>
                    <a:pt x="257" y="482"/>
                  </a:lnTo>
                  <a:lnTo>
                    <a:pt x="257" y="482"/>
                  </a:lnTo>
                  <a:lnTo>
                    <a:pt x="255" y="482"/>
                  </a:lnTo>
                  <a:lnTo>
                    <a:pt x="255" y="482"/>
                  </a:lnTo>
                  <a:lnTo>
                    <a:pt x="255" y="486"/>
                  </a:lnTo>
                  <a:lnTo>
                    <a:pt x="255" y="486"/>
                  </a:lnTo>
                  <a:lnTo>
                    <a:pt x="245" y="486"/>
                  </a:lnTo>
                  <a:lnTo>
                    <a:pt x="245" y="486"/>
                  </a:lnTo>
                  <a:lnTo>
                    <a:pt x="245" y="491"/>
                  </a:lnTo>
                  <a:lnTo>
                    <a:pt x="245" y="491"/>
                  </a:lnTo>
                  <a:lnTo>
                    <a:pt x="238" y="491"/>
                  </a:lnTo>
                  <a:lnTo>
                    <a:pt x="238" y="491"/>
                  </a:lnTo>
                  <a:lnTo>
                    <a:pt x="238" y="491"/>
                  </a:lnTo>
                  <a:lnTo>
                    <a:pt x="238" y="491"/>
                  </a:lnTo>
                  <a:lnTo>
                    <a:pt x="233" y="491"/>
                  </a:lnTo>
                  <a:lnTo>
                    <a:pt x="233" y="491"/>
                  </a:lnTo>
                  <a:lnTo>
                    <a:pt x="231" y="496"/>
                  </a:lnTo>
                  <a:lnTo>
                    <a:pt x="231" y="496"/>
                  </a:lnTo>
                  <a:lnTo>
                    <a:pt x="226" y="494"/>
                  </a:lnTo>
                  <a:lnTo>
                    <a:pt x="226" y="494"/>
                  </a:lnTo>
                  <a:lnTo>
                    <a:pt x="222" y="494"/>
                  </a:lnTo>
                  <a:lnTo>
                    <a:pt x="222" y="494"/>
                  </a:lnTo>
                  <a:lnTo>
                    <a:pt x="222" y="494"/>
                  </a:lnTo>
                  <a:lnTo>
                    <a:pt x="222" y="494"/>
                  </a:lnTo>
                  <a:lnTo>
                    <a:pt x="217" y="491"/>
                  </a:lnTo>
                  <a:lnTo>
                    <a:pt x="217" y="491"/>
                  </a:lnTo>
                  <a:lnTo>
                    <a:pt x="215" y="491"/>
                  </a:lnTo>
                  <a:lnTo>
                    <a:pt x="215" y="491"/>
                  </a:lnTo>
                  <a:lnTo>
                    <a:pt x="203" y="491"/>
                  </a:lnTo>
                  <a:lnTo>
                    <a:pt x="203" y="491"/>
                  </a:lnTo>
                  <a:lnTo>
                    <a:pt x="203" y="489"/>
                  </a:lnTo>
                  <a:lnTo>
                    <a:pt x="203" y="489"/>
                  </a:lnTo>
                  <a:lnTo>
                    <a:pt x="198" y="489"/>
                  </a:lnTo>
                  <a:lnTo>
                    <a:pt x="198" y="489"/>
                  </a:lnTo>
                  <a:lnTo>
                    <a:pt x="196" y="484"/>
                  </a:lnTo>
                  <a:lnTo>
                    <a:pt x="196" y="484"/>
                  </a:lnTo>
                  <a:lnTo>
                    <a:pt x="191" y="484"/>
                  </a:lnTo>
                  <a:lnTo>
                    <a:pt x="191" y="484"/>
                  </a:lnTo>
                  <a:lnTo>
                    <a:pt x="191" y="482"/>
                  </a:lnTo>
                  <a:lnTo>
                    <a:pt x="191" y="482"/>
                  </a:lnTo>
                  <a:lnTo>
                    <a:pt x="186" y="482"/>
                  </a:lnTo>
                  <a:lnTo>
                    <a:pt x="186" y="482"/>
                  </a:lnTo>
                  <a:lnTo>
                    <a:pt x="163" y="482"/>
                  </a:lnTo>
                  <a:lnTo>
                    <a:pt x="163" y="482"/>
                  </a:lnTo>
                  <a:lnTo>
                    <a:pt x="163" y="477"/>
                  </a:lnTo>
                  <a:lnTo>
                    <a:pt x="163" y="477"/>
                  </a:lnTo>
                  <a:lnTo>
                    <a:pt x="160" y="477"/>
                  </a:lnTo>
                  <a:lnTo>
                    <a:pt x="160" y="477"/>
                  </a:lnTo>
                  <a:lnTo>
                    <a:pt x="160" y="475"/>
                  </a:lnTo>
                  <a:lnTo>
                    <a:pt x="160" y="475"/>
                  </a:lnTo>
                  <a:lnTo>
                    <a:pt x="158" y="475"/>
                  </a:lnTo>
                  <a:lnTo>
                    <a:pt x="158" y="475"/>
                  </a:lnTo>
                  <a:lnTo>
                    <a:pt x="158" y="475"/>
                  </a:lnTo>
                  <a:lnTo>
                    <a:pt x="158" y="475"/>
                  </a:lnTo>
                  <a:lnTo>
                    <a:pt x="158" y="482"/>
                  </a:lnTo>
                  <a:lnTo>
                    <a:pt x="158" y="482"/>
                  </a:lnTo>
                  <a:lnTo>
                    <a:pt x="151" y="482"/>
                  </a:lnTo>
                  <a:lnTo>
                    <a:pt x="151" y="482"/>
                  </a:lnTo>
                  <a:lnTo>
                    <a:pt x="151" y="475"/>
                  </a:lnTo>
                  <a:lnTo>
                    <a:pt x="151" y="475"/>
                  </a:lnTo>
                  <a:lnTo>
                    <a:pt x="151" y="463"/>
                  </a:lnTo>
                  <a:lnTo>
                    <a:pt x="151" y="463"/>
                  </a:lnTo>
                  <a:lnTo>
                    <a:pt x="151" y="463"/>
                  </a:lnTo>
                  <a:lnTo>
                    <a:pt x="151" y="463"/>
                  </a:lnTo>
                  <a:lnTo>
                    <a:pt x="151" y="463"/>
                  </a:lnTo>
                  <a:lnTo>
                    <a:pt x="151" y="463"/>
                  </a:lnTo>
                  <a:lnTo>
                    <a:pt x="148" y="463"/>
                  </a:lnTo>
                  <a:lnTo>
                    <a:pt x="148" y="463"/>
                  </a:lnTo>
                  <a:lnTo>
                    <a:pt x="148" y="463"/>
                  </a:lnTo>
                  <a:lnTo>
                    <a:pt x="148" y="463"/>
                  </a:lnTo>
                  <a:lnTo>
                    <a:pt x="146" y="465"/>
                  </a:lnTo>
                  <a:lnTo>
                    <a:pt x="146" y="465"/>
                  </a:lnTo>
                  <a:lnTo>
                    <a:pt x="146" y="465"/>
                  </a:lnTo>
                  <a:lnTo>
                    <a:pt x="146" y="465"/>
                  </a:lnTo>
                  <a:lnTo>
                    <a:pt x="144" y="460"/>
                  </a:lnTo>
                  <a:lnTo>
                    <a:pt x="144" y="460"/>
                  </a:lnTo>
                  <a:lnTo>
                    <a:pt x="139" y="460"/>
                  </a:lnTo>
                  <a:lnTo>
                    <a:pt x="139" y="460"/>
                  </a:lnTo>
                  <a:lnTo>
                    <a:pt x="137" y="458"/>
                  </a:lnTo>
                  <a:lnTo>
                    <a:pt x="137" y="458"/>
                  </a:lnTo>
                  <a:lnTo>
                    <a:pt x="132" y="458"/>
                  </a:lnTo>
                  <a:lnTo>
                    <a:pt x="132" y="458"/>
                  </a:lnTo>
                  <a:lnTo>
                    <a:pt x="130" y="458"/>
                  </a:lnTo>
                  <a:lnTo>
                    <a:pt x="130" y="458"/>
                  </a:lnTo>
                  <a:lnTo>
                    <a:pt x="130" y="456"/>
                  </a:lnTo>
                  <a:lnTo>
                    <a:pt x="130" y="456"/>
                  </a:lnTo>
                  <a:lnTo>
                    <a:pt x="127" y="458"/>
                  </a:lnTo>
                  <a:lnTo>
                    <a:pt x="127" y="458"/>
                  </a:lnTo>
                  <a:lnTo>
                    <a:pt x="125" y="458"/>
                  </a:lnTo>
                  <a:lnTo>
                    <a:pt x="125" y="458"/>
                  </a:lnTo>
                  <a:lnTo>
                    <a:pt x="125" y="460"/>
                  </a:lnTo>
                  <a:lnTo>
                    <a:pt x="125" y="460"/>
                  </a:lnTo>
                  <a:lnTo>
                    <a:pt x="122" y="460"/>
                  </a:lnTo>
                  <a:lnTo>
                    <a:pt x="122" y="460"/>
                  </a:lnTo>
                  <a:lnTo>
                    <a:pt x="122" y="460"/>
                  </a:lnTo>
                  <a:lnTo>
                    <a:pt x="122" y="460"/>
                  </a:lnTo>
                  <a:lnTo>
                    <a:pt x="122" y="446"/>
                  </a:lnTo>
                  <a:lnTo>
                    <a:pt x="122" y="446"/>
                  </a:lnTo>
                  <a:lnTo>
                    <a:pt x="120" y="446"/>
                  </a:lnTo>
                  <a:lnTo>
                    <a:pt x="120" y="446"/>
                  </a:lnTo>
                  <a:lnTo>
                    <a:pt x="120" y="446"/>
                  </a:lnTo>
                  <a:lnTo>
                    <a:pt x="120" y="446"/>
                  </a:lnTo>
                  <a:lnTo>
                    <a:pt x="120" y="378"/>
                  </a:lnTo>
                  <a:lnTo>
                    <a:pt x="120" y="378"/>
                  </a:lnTo>
                  <a:lnTo>
                    <a:pt x="137" y="378"/>
                  </a:lnTo>
                  <a:lnTo>
                    <a:pt x="137" y="378"/>
                  </a:lnTo>
                  <a:lnTo>
                    <a:pt x="137" y="345"/>
                  </a:lnTo>
                  <a:lnTo>
                    <a:pt x="137" y="345"/>
                  </a:lnTo>
                  <a:lnTo>
                    <a:pt x="137" y="345"/>
                  </a:lnTo>
                  <a:lnTo>
                    <a:pt x="137" y="345"/>
                  </a:lnTo>
                  <a:lnTo>
                    <a:pt x="155" y="342"/>
                  </a:lnTo>
                  <a:lnTo>
                    <a:pt x="155" y="342"/>
                  </a:lnTo>
                  <a:lnTo>
                    <a:pt x="155" y="342"/>
                  </a:lnTo>
                  <a:lnTo>
                    <a:pt x="155" y="342"/>
                  </a:lnTo>
                  <a:lnTo>
                    <a:pt x="155" y="338"/>
                  </a:lnTo>
                  <a:lnTo>
                    <a:pt x="155" y="338"/>
                  </a:lnTo>
                  <a:lnTo>
                    <a:pt x="155" y="302"/>
                  </a:lnTo>
                  <a:lnTo>
                    <a:pt x="155" y="302"/>
                  </a:lnTo>
                  <a:lnTo>
                    <a:pt x="155" y="283"/>
                  </a:lnTo>
                  <a:lnTo>
                    <a:pt x="155" y="283"/>
                  </a:lnTo>
                  <a:lnTo>
                    <a:pt x="155" y="274"/>
                  </a:lnTo>
                  <a:lnTo>
                    <a:pt x="155" y="274"/>
                  </a:lnTo>
                  <a:lnTo>
                    <a:pt x="137" y="274"/>
                  </a:lnTo>
                  <a:lnTo>
                    <a:pt x="137" y="274"/>
                  </a:lnTo>
                  <a:lnTo>
                    <a:pt x="137" y="255"/>
                  </a:lnTo>
                  <a:lnTo>
                    <a:pt x="137" y="255"/>
                  </a:lnTo>
                  <a:lnTo>
                    <a:pt x="137" y="205"/>
                  </a:lnTo>
                  <a:lnTo>
                    <a:pt x="137" y="205"/>
                  </a:lnTo>
                  <a:lnTo>
                    <a:pt x="120" y="205"/>
                  </a:lnTo>
                  <a:lnTo>
                    <a:pt x="120" y="205"/>
                  </a:lnTo>
                  <a:lnTo>
                    <a:pt x="120" y="172"/>
                  </a:lnTo>
                  <a:lnTo>
                    <a:pt x="120" y="172"/>
                  </a:lnTo>
                  <a:lnTo>
                    <a:pt x="104" y="172"/>
                  </a:lnTo>
                  <a:lnTo>
                    <a:pt x="104" y="172"/>
                  </a:lnTo>
                  <a:lnTo>
                    <a:pt x="101" y="134"/>
                  </a:lnTo>
                  <a:lnTo>
                    <a:pt x="101" y="134"/>
                  </a:lnTo>
                  <a:lnTo>
                    <a:pt x="80" y="134"/>
                  </a:lnTo>
                  <a:lnTo>
                    <a:pt x="80" y="134"/>
                  </a:lnTo>
                  <a:lnTo>
                    <a:pt x="0" y="134"/>
                  </a:lnTo>
                  <a:lnTo>
                    <a:pt x="0" y="134"/>
                  </a:lnTo>
                  <a:lnTo>
                    <a:pt x="0" y="134"/>
                  </a:lnTo>
                  <a:lnTo>
                    <a:pt x="0" y="134"/>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54" name="Freeform 853"/>
            <p:cNvSpPr>
              <a:spLocks/>
            </p:cNvSpPr>
            <p:nvPr/>
          </p:nvSpPr>
          <p:spPr bwMode="auto">
            <a:xfrm>
              <a:off x="1827" y="2650"/>
              <a:ext cx="745" cy="1126"/>
            </a:xfrm>
            <a:custGeom>
              <a:avLst/>
              <a:gdLst/>
              <a:ahLst/>
              <a:cxnLst>
                <a:cxn ang="0">
                  <a:pos x="293" y="2"/>
                </a:cxn>
                <a:cxn ang="0">
                  <a:pos x="293" y="78"/>
                </a:cxn>
                <a:cxn ang="0">
                  <a:pos x="286" y="210"/>
                </a:cxn>
                <a:cxn ang="0">
                  <a:pos x="286" y="283"/>
                </a:cxn>
                <a:cxn ang="0">
                  <a:pos x="428" y="349"/>
                </a:cxn>
                <a:cxn ang="0">
                  <a:pos x="392" y="647"/>
                </a:cxn>
                <a:cxn ang="0">
                  <a:pos x="248" y="645"/>
                </a:cxn>
                <a:cxn ang="0">
                  <a:pos x="31" y="640"/>
                </a:cxn>
                <a:cxn ang="0">
                  <a:pos x="2" y="593"/>
                </a:cxn>
                <a:cxn ang="0">
                  <a:pos x="2" y="548"/>
                </a:cxn>
                <a:cxn ang="0">
                  <a:pos x="0" y="484"/>
                </a:cxn>
                <a:cxn ang="0">
                  <a:pos x="2" y="416"/>
                </a:cxn>
                <a:cxn ang="0">
                  <a:pos x="2" y="375"/>
                </a:cxn>
                <a:cxn ang="0">
                  <a:pos x="2" y="250"/>
                </a:cxn>
                <a:cxn ang="0">
                  <a:pos x="66" y="219"/>
                </a:cxn>
                <a:cxn ang="0">
                  <a:pos x="61" y="217"/>
                </a:cxn>
                <a:cxn ang="0">
                  <a:pos x="61" y="212"/>
                </a:cxn>
                <a:cxn ang="0">
                  <a:pos x="61" y="208"/>
                </a:cxn>
                <a:cxn ang="0">
                  <a:pos x="64" y="198"/>
                </a:cxn>
                <a:cxn ang="0">
                  <a:pos x="69" y="193"/>
                </a:cxn>
                <a:cxn ang="0">
                  <a:pos x="69" y="186"/>
                </a:cxn>
                <a:cxn ang="0">
                  <a:pos x="71" y="182"/>
                </a:cxn>
                <a:cxn ang="0">
                  <a:pos x="73" y="177"/>
                </a:cxn>
                <a:cxn ang="0">
                  <a:pos x="76" y="170"/>
                </a:cxn>
                <a:cxn ang="0">
                  <a:pos x="78" y="165"/>
                </a:cxn>
                <a:cxn ang="0">
                  <a:pos x="83" y="156"/>
                </a:cxn>
                <a:cxn ang="0">
                  <a:pos x="90" y="151"/>
                </a:cxn>
                <a:cxn ang="0">
                  <a:pos x="92" y="144"/>
                </a:cxn>
                <a:cxn ang="0">
                  <a:pos x="92" y="137"/>
                </a:cxn>
                <a:cxn ang="0">
                  <a:pos x="87" y="134"/>
                </a:cxn>
                <a:cxn ang="0">
                  <a:pos x="87" y="130"/>
                </a:cxn>
                <a:cxn ang="0">
                  <a:pos x="87" y="125"/>
                </a:cxn>
                <a:cxn ang="0">
                  <a:pos x="85" y="120"/>
                </a:cxn>
                <a:cxn ang="0">
                  <a:pos x="85" y="115"/>
                </a:cxn>
                <a:cxn ang="0">
                  <a:pos x="85" y="111"/>
                </a:cxn>
                <a:cxn ang="0">
                  <a:pos x="83" y="108"/>
                </a:cxn>
                <a:cxn ang="0">
                  <a:pos x="83" y="104"/>
                </a:cxn>
                <a:cxn ang="0">
                  <a:pos x="78" y="104"/>
                </a:cxn>
                <a:cxn ang="0">
                  <a:pos x="76" y="101"/>
                </a:cxn>
                <a:cxn ang="0">
                  <a:pos x="73" y="94"/>
                </a:cxn>
                <a:cxn ang="0">
                  <a:pos x="71" y="89"/>
                </a:cxn>
                <a:cxn ang="0">
                  <a:pos x="71" y="87"/>
                </a:cxn>
                <a:cxn ang="0">
                  <a:pos x="66" y="82"/>
                </a:cxn>
                <a:cxn ang="0">
                  <a:pos x="61" y="78"/>
                </a:cxn>
                <a:cxn ang="0">
                  <a:pos x="54" y="75"/>
                </a:cxn>
                <a:cxn ang="0">
                  <a:pos x="47" y="73"/>
                </a:cxn>
                <a:cxn ang="0">
                  <a:pos x="47" y="71"/>
                </a:cxn>
                <a:cxn ang="0">
                  <a:pos x="43" y="71"/>
                </a:cxn>
                <a:cxn ang="0">
                  <a:pos x="43" y="68"/>
                </a:cxn>
                <a:cxn ang="0">
                  <a:pos x="45" y="61"/>
                </a:cxn>
                <a:cxn ang="0">
                  <a:pos x="47" y="54"/>
                </a:cxn>
                <a:cxn ang="0">
                  <a:pos x="50" y="47"/>
                </a:cxn>
                <a:cxn ang="0">
                  <a:pos x="45" y="42"/>
                </a:cxn>
                <a:cxn ang="0">
                  <a:pos x="43" y="42"/>
                </a:cxn>
                <a:cxn ang="0">
                  <a:pos x="45" y="35"/>
                </a:cxn>
                <a:cxn ang="0">
                  <a:pos x="50" y="26"/>
                </a:cxn>
                <a:cxn ang="0">
                  <a:pos x="54" y="21"/>
                </a:cxn>
                <a:cxn ang="0">
                  <a:pos x="57" y="19"/>
                </a:cxn>
                <a:cxn ang="0">
                  <a:pos x="66" y="16"/>
                </a:cxn>
                <a:cxn ang="0">
                  <a:pos x="71" y="12"/>
                </a:cxn>
                <a:cxn ang="0">
                  <a:pos x="76" y="9"/>
                </a:cxn>
                <a:cxn ang="0">
                  <a:pos x="85" y="4"/>
                </a:cxn>
              </a:cxnLst>
              <a:rect l="0" t="0" r="r" b="b"/>
              <a:pathLst>
                <a:path w="428" h="647">
                  <a:moveTo>
                    <a:pt x="87" y="2"/>
                  </a:moveTo>
                  <a:lnTo>
                    <a:pt x="215" y="2"/>
                  </a:lnTo>
                  <a:lnTo>
                    <a:pt x="215" y="2"/>
                  </a:lnTo>
                  <a:lnTo>
                    <a:pt x="217" y="0"/>
                  </a:lnTo>
                  <a:lnTo>
                    <a:pt x="217" y="0"/>
                  </a:lnTo>
                  <a:lnTo>
                    <a:pt x="250" y="0"/>
                  </a:lnTo>
                  <a:lnTo>
                    <a:pt x="250" y="0"/>
                  </a:lnTo>
                  <a:lnTo>
                    <a:pt x="293" y="2"/>
                  </a:lnTo>
                  <a:lnTo>
                    <a:pt x="293" y="2"/>
                  </a:lnTo>
                  <a:lnTo>
                    <a:pt x="293" y="35"/>
                  </a:lnTo>
                  <a:lnTo>
                    <a:pt x="293" y="35"/>
                  </a:lnTo>
                  <a:lnTo>
                    <a:pt x="293" y="66"/>
                  </a:lnTo>
                  <a:lnTo>
                    <a:pt x="293" y="66"/>
                  </a:lnTo>
                  <a:lnTo>
                    <a:pt x="293" y="75"/>
                  </a:lnTo>
                  <a:lnTo>
                    <a:pt x="293" y="75"/>
                  </a:lnTo>
                  <a:lnTo>
                    <a:pt x="293" y="78"/>
                  </a:lnTo>
                  <a:lnTo>
                    <a:pt x="293" y="78"/>
                  </a:lnTo>
                  <a:lnTo>
                    <a:pt x="293" y="104"/>
                  </a:lnTo>
                  <a:lnTo>
                    <a:pt x="293" y="104"/>
                  </a:lnTo>
                  <a:lnTo>
                    <a:pt x="288" y="104"/>
                  </a:lnTo>
                  <a:lnTo>
                    <a:pt x="288" y="104"/>
                  </a:lnTo>
                  <a:lnTo>
                    <a:pt x="288" y="141"/>
                  </a:lnTo>
                  <a:lnTo>
                    <a:pt x="288" y="141"/>
                  </a:lnTo>
                  <a:lnTo>
                    <a:pt x="286" y="210"/>
                  </a:lnTo>
                  <a:lnTo>
                    <a:pt x="286" y="210"/>
                  </a:lnTo>
                  <a:lnTo>
                    <a:pt x="286" y="215"/>
                  </a:lnTo>
                  <a:lnTo>
                    <a:pt x="286" y="215"/>
                  </a:lnTo>
                  <a:lnTo>
                    <a:pt x="286" y="243"/>
                  </a:lnTo>
                  <a:lnTo>
                    <a:pt x="286" y="243"/>
                  </a:lnTo>
                  <a:lnTo>
                    <a:pt x="286" y="278"/>
                  </a:lnTo>
                  <a:lnTo>
                    <a:pt x="286" y="278"/>
                  </a:lnTo>
                  <a:lnTo>
                    <a:pt x="286" y="283"/>
                  </a:lnTo>
                  <a:lnTo>
                    <a:pt x="286" y="283"/>
                  </a:lnTo>
                  <a:lnTo>
                    <a:pt x="286" y="347"/>
                  </a:lnTo>
                  <a:lnTo>
                    <a:pt x="286" y="347"/>
                  </a:lnTo>
                  <a:lnTo>
                    <a:pt x="333" y="347"/>
                  </a:lnTo>
                  <a:lnTo>
                    <a:pt x="333" y="347"/>
                  </a:lnTo>
                  <a:lnTo>
                    <a:pt x="336" y="347"/>
                  </a:lnTo>
                  <a:lnTo>
                    <a:pt x="336" y="347"/>
                  </a:lnTo>
                  <a:lnTo>
                    <a:pt x="428" y="349"/>
                  </a:lnTo>
                  <a:lnTo>
                    <a:pt x="428" y="349"/>
                  </a:lnTo>
                  <a:lnTo>
                    <a:pt x="428" y="619"/>
                  </a:lnTo>
                  <a:lnTo>
                    <a:pt x="428" y="619"/>
                  </a:lnTo>
                  <a:lnTo>
                    <a:pt x="428" y="626"/>
                  </a:lnTo>
                  <a:lnTo>
                    <a:pt x="428" y="626"/>
                  </a:lnTo>
                  <a:lnTo>
                    <a:pt x="428" y="647"/>
                  </a:lnTo>
                  <a:lnTo>
                    <a:pt x="428" y="647"/>
                  </a:lnTo>
                  <a:lnTo>
                    <a:pt x="392" y="647"/>
                  </a:lnTo>
                  <a:lnTo>
                    <a:pt x="392" y="647"/>
                  </a:lnTo>
                  <a:lnTo>
                    <a:pt x="359" y="645"/>
                  </a:lnTo>
                  <a:lnTo>
                    <a:pt x="359" y="645"/>
                  </a:lnTo>
                  <a:lnTo>
                    <a:pt x="291" y="645"/>
                  </a:lnTo>
                  <a:lnTo>
                    <a:pt x="291" y="645"/>
                  </a:lnTo>
                  <a:lnTo>
                    <a:pt x="291" y="645"/>
                  </a:lnTo>
                  <a:lnTo>
                    <a:pt x="291" y="645"/>
                  </a:lnTo>
                  <a:lnTo>
                    <a:pt x="248" y="645"/>
                  </a:lnTo>
                  <a:lnTo>
                    <a:pt x="248" y="645"/>
                  </a:lnTo>
                  <a:lnTo>
                    <a:pt x="196" y="645"/>
                  </a:lnTo>
                  <a:lnTo>
                    <a:pt x="196" y="645"/>
                  </a:lnTo>
                  <a:lnTo>
                    <a:pt x="191" y="645"/>
                  </a:lnTo>
                  <a:lnTo>
                    <a:pt x="191" y="645"/>
                  </a:lnTo>
                  <a:lnTo>
                    <a:pt x="187" y="645"/>
                  </a:lnTo>
                  <a:lnTo>
                    <a:pt x="187" y="645"/>
                  </a:lnTo>
                  <a:lnTo>
                    <a:pt x="31" y="640"/>
                  </a:lnTo>
                  <a:lnTo>
                    <a:pt x="31" y="640"/>
                  </a:lnTo>
                  <a:lnTo>
                    <a:pt x="0" y="640"/>
                  </a:lnTo>
                  <a:lnTo>
                    <a:pt x="0" y="640"/>
                  </a:lnTo>
                  <a:lnTo>
                    <a:pt x="0" y="635"/>
                  </a:lnTo>
                  <a:lnTo>
                    <a:pt x="0" y="635"/>
                  </a:lnTo>
                  <a:lnTo>
                    <a:pt x="0" y="593"/>
                  </a:lnTo>
                  <a:lnTo>
                    <a:pt x="0" y="593"/>
                  </a:lnTo>
                  <a:lnTo>
                    <a:pt x="2" y="593"/>
                  </a:lnTo>
                  <a:lnTo>
                    <a:pt x="2" y="593"/>
                  </a:lnTo>
                  <a:lnTo>
                    <a:pt x="2" y="588"/>
                  </a:lnTo>
                  <a:lnTo>
                    <a:pt x="2" y="588"/>
                  </a:lnTo>
                  <a:lnTo>
                    <a:pt x="2" y="560"/>
                  </a:lnTo>
                  <a:lnTo>
                    <a:pt x="2" y="560"/>
                  </a:lnTo>
                  <a:lnTo>
                    <a:pt x="2" y="553"/>
                  </a:lnTo>
                  <a:lnTo>
                    <a:pt x="2" y="553"/>
                  </a:lnTo>
                  <a:lnTo>
                    <a:pt x="2" y="548"/>
                  </a:lnTo>
                  <a:lnTo>
                    <a:pt x="2" y="548"/>
                  </a:lnTo>
                  <a:lnTo>
                    <a:pt x="2" y="536"/>
                  </a:lnTo>
                  <a:lnTo>
                    <a:pt x="2" y="536"/>
                  </a:lnTo>
                  <a:lnTo>
                    <a:pt x="0" y="493"/>
                  </a:lnTo>
                  <a:lnTo>
                    <a:pt x="0" y="493"/>
                  </a:lnTo>
                  <a:lnTo>
                    <a:pt x="0" y="489"/>
                  </a:lnTo>
                  <a:lnTo>
                    <a:pt x="0" y="489"/>
                  </a:lnTo>
                  <a:lnTo>
                    <a:pt x="0" y="484"/>
                  </a:lnTo>
                  <a:lnTo>
                    <a:pt x="0" y="484"/>
                  </a:lnTo>
                  <a:lnTo>
                    <a:pt x="0" y="456"/>
                  </a:lnTo>
                  <a:lnTo>
                    <a:pt x="0" y="456"/>
                  </a:lnTo>
                  <a:lnTo>
                    <a:pt x="2" y="456"/>
                  </a:lnTo>
                  <a:lnTo>
                    <a:pt x="2" y="456"/>
                  </a:lnTo>
                  <a:lnTo>
                    <a:pt x="2" y="420"/>
                  </a:lnTo>
                  <a:lnTo>
                    <a:pt x="2" y="420"/>
                  </a:lnTo>
                  <a:lnTo>
                    <a:pt x="2" y="416"/>
                  </a:lnTo>
                  <a:lnTo>
                    <a:pt x="2" y="416"/>
                  </a:lnTo>
                  <a:lnTo>
                    <a:pt x="2" y="408"/>
                  </a:lnTo>
                  <a:lnTo>
                    <a:pt x="2" y="408"/>
                  </a:lnTo>
                  <a:lnTo>
                    <a:pt x="2" y="397"/>
                  </a:lnTo>
                  <a:lnTo>
                    <a:pt x="2" y="397"/>
                  </a:lnTo>
                  <a:lnTo>
                    <a:pt x="2" y="387"/>
                  </a:lnTo>
                  <a:lnTo>
                    <a:pt x="2" y="387"/>
                  </a:lnTo>
                  <a:lnTo>
                    <a:pt x="2" y="375"/>
                  </a:lnTo>
                  <a:lnTo>
                    <a:pt x="2" y="375"/>
                  </a:lnTo>
                  <a:lnTo>
                    <a:pt x="2" y="366"/>
                  </a:lnTo>
                  <a:lnTo>
                    <a:pt x="2" y="366"/>
                  </a:lnTo>
                  <a:lnTo>
                    <a:pt x="2" y="352"/>
                  </a:lnTo>
                  <a:lnTo>
                    <a:pt x="2" y="352"/>
                  </a:lnTo>
                  <a:lnTo>
                    <a:pt x="2" y="255"/>
                  </a:lnTo>
                  <a:lnTo>
                    <a:pt x="2" y="255"/>
                  </a:lnTo>
                  <a:lnTo>
                    <a:pt x="2" y="250"/>
                  </a:lnTo>
                  <a:lnTo>
                    <a:pt x="2" y="250"/>
                  </a:lnTo>
                  <a:lnTo>
                    <a:pt x="2" y="248"/>
                  </a:lnTo>
                  <a:lnTo>
                    <a:pt x="2" y="248"/>
                  </a:lnTo>
                  <a:lnTo>
                    <a:pt x="2" y="219"/>
                  </a:lnTo>
                  <a:lnTo>
                    <a:pt x="2" y="219"/>
                  </a:lnTo>
                  <a:lnTo>
                    <a:pt x="12" y="219"/>
                  </a:lnTo>
                  <a:lnTo>
                    <a:pt x="12" y="219"/>
                  </a:lnTo>
                  <a:lnTo>
                    <a:pt x="66" y="219"/>
                  </a:lnTo>
                  <a:lnTo>
                    <a:pt x="66" y="219"/>
                  </a:lnTo>
                  <a:lnTo>
                    <a:pt x="66" y="219"/>
                  </a:lnTo>
                  <a:lnTo>
                    <a:pt x="66" y="219"/>
                  </a:lnTo>
                  <a:lnTo>
                    <a:pt x="66" y="217"/>
                  </a:lnTo>
                  <a:lnTo>
                    <a:pt x="66" y="217"/>
                  </a:lnTo>
                  <a:lnTo>
                    <a:pt x="64" y="217"/>
                  </a:lnTo>
                  <a:lnTo>
                    <a:pt x="64" y="217"/>
                  </a:lnTo>
                  <a:lnTo>
                    <a:pt x="61" y="217"/>
                  </a:lnTo>
                  <a:lnTo>
                    <a:pt x="61" y="217"/>
                  </a:lnTo>
                  <a:lnTo>
                    <a:pt x="61" y="217"/>
                  </a:lnTo>
                  <a:lnTo>
                    <a:pt x="61" y="217"/>
                  </a:lnTo>
                  <a:lnTo>
                    <a:pt x="59" y="215"/>
                  </a:lnTo>
                  <a:lnTo>
                    <a:pt x="59" y="215"/>
                  </a:lnTo>
                  <a:lnTo>
                    <a:pt x="61" y="215"/>
                  </a:lnTo>
                  <a:lnTo>
                    <a:pt x="61" y="215"/>
                  </a:lnTo>
                  <a:lnTo>
                    <a:pt x="61" y="212"/>
                  </a:lnTo>
                  <a:lnTo>
                    <a:pt x="61" y="212"/>
                  </a:lnTo>
                  <a:lnTo>
                    <a:pt x="61" y="212"/>
                  </a:lnTo>
                  <a:lnTo>
                    <a:pt x="61" y="212"/>
                  </a:lnTo>
                  <a:lnTo>
                    <a:pt x="61" y="210"/>
                  </a:lnTo>
                  <a:lnTo>
                    <a:pt x="61" y="210"/>
                  </a:lnTo>
                  <a:lnTo>
                    <a:pt x="61" y="208"/>
                  </a:lnTo>
                  <a:lnTo>
                    <a:pt x="61" y="208"/>
                  </a:lnTo>
                  <a:lnTo>
                    <a:pt x="61" y="208"/>
                  </a:lnTo>
                  <a:lnTo>
                    <a:pt x="61" y="208"/>
                  </a:lnTo>
                  <a:lnTo>
                    <a:pt x="61" y="205"/>
                  </a:lnTo>
                  <a:lnTo>
                    <a:pt x="61" y="205"/>
                  </a:lnTo>
                  <a:lnTo>
                    <a:pt x="61" y="205"/>
                  </a:lnTo>
                  <a:lnTo>
                    <a:pt x="61" y="205"/>
                  </a:lnTo>
                  <a:lnTo>
                    <a:pt x="64" y="203"/>
                  </a:lnTo>
                  <a:lnTo>
                    <a:pt x="64" y="203"/>
                  </a:lnTo>
                  <a:lnTo>
                    <a:pt x="64" y="198"/>
                  </a:lnTo>
                  <a:lnTo>
                    <a:pt x="64" y="198"/>
                  </a:lnTo>
                  <a:lnTo>
                    <a:pt x="64" y="198"/>
                  </a:lnTo>
                  <a:lnTo>
                    <a:pt x="64" y="198"/>
                  </a:lnTo>
                  <a:lnTo>
                    <a:pt x="66" y="196"/>
                  </a:lnTo>
                  <a:lnTo>
                    <a:pt x="66" y="196"/>
                  </a:lnTo>
                  <a:lnTo>
                    <a:pt x="66" y="196"/>
                  </a:lnTo>
                  <a:lnTo>
                    <a:pt x="66" y="196"/>
                  </a:lnTo>
                  <a:lnTo>
                    <a:pt x="69" y="193"/>
                  </a:lnTo>
                  <a:lnTo>
                    <a:pt x="69" y="193"/>
                  </a:lnTo>
                  <a:lnTo>
                    <a:pt x="69" y="191"/>
                  </a:lnTo>
                  <a:lnTo>
                    <a:pt x="69" y="191"/>
                  </a:lnTo>
                  <a:lnTo>
                    <a:pt x="69" y="191"/>
                  </a:lnTo>
                  <a:lnTo>
                    <a:pt x="69" y="191"/>
                  </a:lnTo>
                  <a:lnTo>
                    <a:pt x="69" y="189"/>
                  </a:lnTo>
                  <a:lnTo>
                    <a:pt x="69" y="189"/>
                  </a:lnTo>
                  <a:lnTo>
                    <a:pt x="69" y="186"/>
                  </a:lnTo>
                  <a:lnTo>
                    <a:pt x="69" y="186"/>
                  </a:lnTo>
                  <a:lnTo>
                    <a:pt x="69" y="186"/>
                  </a:lnTo>
                  <a:lnTo>
                    <a:pt x="69" y="186"/>
                  </a:lnTo>
                  <a:lnTo>
                    <a:pt x="71" y="184"/>
                  </a:lnTo>
                  <a:lnTo>
                    <a:pt x="71" y="184"/>
                  </a:lnTo>
                  <a:lnTo>
                    <a:pt x="71" y="184"/>
                  </a:lnTo>
                  <a:lnTo>
                    <a:pt x="71" y="184"/>
                  </a:lnTo>
                  <a:lnTo>
                    <a:pt x="71" y="182"/>
                  </a:lnTo>
                  <a:lnTo>
                    <a:pt x="71" y="182"/>
                  </a:lnTo>
                  <a:lnTo>
                    <a:pt x="71" y="182"/>
                  </a:lnTo>
                  <a:lnTo>
                    <a:pt x="71" y="182"/>
                  </a:lnTo>
                  <a:lnTo>
                    <a:pt x="73" y="179"/>
                  </a:lnTo>
                  <a:lnTo>
                    <a:pt x="73" y="179"/>
                  </a:lnTo>
                  <a:lnTo>
                    <a:pt x="73" y="177"/>
                  </a:lnTo>
                  <a:lnTo>
                    <a:pt x="73" y="177"/>
                  </a:lnTo>
                  <a:lnTo>
                    <a:pt x="73" y="177"/>
                  </a:lnTo>
                  <a:lnTo>
                    <a:pt x="73" y="177"/>
                  </a:lnTo>
                  <a:lnTo>
                    <a:pt x="76" y="175"/>
                  </a:lnTo>
                  <a:lnTo>
                    <a:pt x="76" y="175"/>
                  </a:lnTo>
                  <a:lnTo>
                    <a:pt x="76" y="172"/>
                  </a:lnTo>
                  <a:lnTo>
                    <a:pt x="76" y="172"/>
                  </a:lnTo>
                  <a:lnTo>
                    <a:pt x="76" y="172"/>
                  </a:lnTo>
                  <a:lnTo>
                    <a:pt x="76" y="172"/>
                  </a:lnTo>
                  <a:lnTo>
                    <a:pt x="76" y="170"/>
                  </a:lnTo>
                  <a:lnTo>
                    <a:pt x="76" y="170"/>
                  </a:lnTo>
                  <a:lnTo>
                    <a:pt x="76" y="167"/>
                  </a:lnTo>
                  <a:lnTo>
                    <a:pt x="76" y="167"/>
                  </a:lnTo>
                  <a:lnTo>
                    <a:pt x="76" y="167"/>
                  </a:lnTo>
                  <a:lnTo>
                    <a:pt x="76" y="167"/>
                  </a:lnTo>
                  <a:lnTo>
                    <a:pt x="76" y="167"/>
                  </a:lnTo>
                  <a:lnTo>
                    <a:pt x="76" y="167"/>
                  </a:lnTo>
                  <a:lnTo>
                    <a:pt x="78" y="165"/>
                  </a:lnTo>
                  <a:lnTo>
                    <a:pt x="78" y="165"/>
                  </a:lnTo>
                  <a:lnTo>
                    <a:pt x="78" y="163"/>
                  </a:lnTo>
                  <a:lnTo>
                    <a:pt x="78" y="163"/>
                  </a:lnTo>
                  <a:lnTo>
                    <a:pt x="78" y="160"/>
                  </a:lnTo>
                  <a:lnTo>
                    <a:pt x="78" y="160"/>
                  </a:lnTo>
                  <a:lnTo>
                    <a:pt x="80" y="158"/>
                  </a:lnTo>
                  <a:lnTo>
                    <a:pt x="80" y="158"/>
                  </a:lnTo>
                  <a:lnTo>
                    <a:pt x="83" y="156"/>
                  </a:lnTo>
                  <a:lnTo>
                    <a:pt x="83" y="156"/>
                  </a:lnTo>
                  <a:lnTo>
                    <a:pt x="83" y="156"/>
                  </a:lnTo>
                  <a:lnTo>
                    <a:pt x="83" y="156"/>
                  </a:lnTo>
                  <a:lnTo>
                    <a:pt x="85" y="156"/>
                  </a:lnTo>
                  <a:lnTo>
                    <a:pt x="85" y="156"/>
                  </a:lnTo>
                  <a:lnTo>
                    <a:pt x="87" y="153"/>
                  </a:lnTo>
                  <a:lnTo>
                    <a:pt x="87" y="153"/>
                  </a:lnTo>
                  <a:lnTo>
                    <a:pt x="90" y="151"/>
                  </a:lnTo>
                  <a:lnTo>
                    <a:pt x="90" y="151"/>
                  </a:lnTo>
                  <a:lnTo>
                    <a:pt x="90" y="149"/>
                  </a:lnTo>
                  <a:lnTo>
                    <a:pt x="90" y="149"/>
                  </a:lnTo>
                  <a:lnTo>
                    <a:pt x="90" y="149"/>
                  </a:lnTo>
                  <a:lnTo>
                    <a:pt x="90" y="149"/>
                  </a:lnTo>
                  <a:lnTo>
                    <a:pt x="92" y="144"/>
                  </a:lnTo>
                  <a:lnTo>
                    <a:pt x="92" y="144"/>
                  </a:lnTo>
                  <a:lnTo>
                    <a:pt x="92" y="144"/>
                  </a:lnTo>
                  <a:lnTo>
                    <a:pt x="92" y="144"/>
                  </a:lnTo>
                  <a:lnTo>
                    <a:pt x="95" y="141"/>
                  </a:lnTo>
                  <a:lnTo>
                    <a:pt x="95" y="141"/>
                  </a:lnTo>
                  <a:lnTo>
                    <a:pt x="95" y="139"/>
                  </a:lnTo>
                  <a:lnTo>
                    <a:pt x="95" y="139"/>
                  </a:lnTo>
                  <a:lnTo>
                    <a:pt x="95" y="139"/>
                  </a:lnTo>
                  <a:lnTo>
                    <a:pt x="95" y="139"/>
                  </a:lnTo>
                  <a:lnTo>
                    <a:pt x="92" y="137"/>
                  </a:lnTo>
                  <a:lnTo>
                    <a:pt x="92" y="137"/>
                  </a:lnTo>
                  <a:lnTo>
                    <a:pt x="92" y="137"/>
                  </a:lnTo>
                  <a:lnTo>
                    <a:pt x="92" y="137"/>
                  </a:lnTo>
                  <a:lnTo>
                    <a:pt x="92" y="134"/>
                  </a:lnTo>
                  <a:lnTo>
                    <a:pt x="92" y="134"/>
                  </a:lnTo>
                  <a:lnTo>
                    <a:pt x="90" y="134"/>
                  </a:lnTo>
                  <a:lnTo>
                    <a:pt x="90" y="134"/>
                  </a:lnTo>
                  <a:lnTo>
                    <a:pt x="87" y="134"/>
                  </a:lnTo>
                  <a:lnTo>
                    <a:pt x="87" y="134"/>
                  </a:lnTo>
                  <a:lnTo>
                    <a:pt x="87" y="132"/>
                  </a:lnTo>
                  <a:lnTo>
                    <a:pt x="87" y="132"/>
                  </a:lnTo>
                  <a:lnTo>
                    <a:pt x="87" y="132"/>
                  </a:lnTo>
                  <a:lnTo>
                    <a:pt x="87" y="132"/>
                  </a:lnTo>
                  <a:lnTo>
                    <a:pt x="85" y="130"/>
                  </a:lnTo>
                  <a:lnTo>
                    <a:pt x="85" y="130"/>
                  </a:lnTo>
                  <a:lnTo>
                    <a:pt x="87" y="130"/>
                  </a:lnTo>
                  <a:lnTo>
                    <a:pt x="87" y="130"/>
                  </a:lnTo>
                  <a:lnTo>
                    <a:pt x="87" y="127"/>
                  </a:lnTo>
                  <a:lnTo>
                    <a:pt x="87" y="127"/>
                  </a:lnTo>
                  <a:lnTo>
                    <a:pt x="87" y="125"/>
                  </a:lnTo>
                  <a:lnTo>
                    <a:pt x="87" y="125"/>
                  </a:lnTo>
                  <a:lnTo>
                    <a:pt x="87" y="125"/>
                  </a:lnTo>
                  <a:lnTo>
                    <a:pt x="87" y="125"/>
                  </a:lnTo>
                  <a:lnTo>
                    <a:pt x="87" y="125"/>
                  </a:lnTo>
                  <a:lnTo>
                    <a:pt x="87" y="125"/>
                  </a:lnTo>
                  <a:lnTo>
                    <a:pt x="87" y="123"/>
                  </a:lnTo>
                  <a:lnTo>
                    <a:pt x="87" y="123"/>
                  </a:lnTo>
                  <a:lnTo>
                    <a:pt x="87" y="123"/>
                  </a:lnTo>
                  <a:lnTo>
                    <a:pt x="87" y="123"/>
                  </a:lnTo>
                  <a:lnTo>
                    <a:pt x="85" y="120"/>
                  </a:lnTo>
                  <a:lnTo>
                    <a:pt x="85" y="120"/>
                  </a:lnTo>
                  <a:lnTo>
                    <a:pt x="85" y="120"/>
                  </a:lnTo>
                  <a:lnTo>
                    <a:pt x="85" y="120"/>
                  </a:lnTo>
                  <a:lnTo>
                    <a:pt x="85" y="118"/>
                  </a:lnTo>
                  <a:lnTo>
                    <a:pt x="85" y="118"/>
                  </a:lnTo>
                  <a:lnTo>
                    <a:pt x="85" y="118"/>
                  </a:lnTo>
                  <a:lnTo>
                    <a:pt x="85" y="118"/>
                  </a:lnTo>
                  <a:lnTo>
                    <a:pt x="85" y="115"/>
                  </a:lnTo>
                  <a:lnTo>
                    <a:pt x="85" y="115"/>
                  </a:lnTo>
                  <a:lnTo>
                    <a:pt x="85" y="115"/>
                  </a:lnTo>
                  <a:lnTo>
                    <a:pt x="85" y="115"/>
                  </a:lnTo>
                  <a:lnTo>
                    <a:pt x="85" y="113"/>
                  </a:lnTo>
                  <a:lnTo>
                    <a:pt x="85" y="113"/>
                  </a:lnTo>
                  <a:lnTo>
                    <a:pt x="85" y="113"/>
                  </a:lnTo>
                  <a:lnTo>
                    <a:pt x="85" y="113"/>
                  </a:lnTo>
                  <a:lnTo>
                    <a:pt x="85" y="111"/>
                  </a:lnTo>
                  <a:lnTo>
                    <a:pt x="85" y="111"/>
                  </a:lnTo>
                  <a:lnTo>
                    <a:pt x="85" y="111"/>
                  </a:lnTo>
                  <a:lnTo>
                    <a:pt x="85" y="111"/>
                  </a:lnTo>
                  <a:lnTo>
                    <a:pt x="85" y="108"/>
                  </a:lnTo>
                  <a:lnTo>
                    <a:pt x="85" y="108"/>
                  </a:lnTo>
                  <a:lnTo>
                    <a:pt x="85" y="108"/>
                  </a:lnTo>
                  <a:lnTo>
                    <a:pt x="85" y="108"/>
                  </a:lnTo>
                  <a:lnTo>
                    <a:pt x="85" y="108"/>
                  </a:lnTo>
                  <a:lnTo>
                    <a:pt x="85" y="108"/>
                  </a:lnTo>
                  <a:lnTo>
                    <a:pt x="83" y="108"/>
                  </a:lnTo>
                  <a:lnTo>
                    <a:pt x="83" y="108"/>
                  </a:lnTo>
                  <a:lnTo>
                    <a:pt x="83" y="106"/>
                  </a:lnTo>
                  <a:lnTo>
                    <a:pt x="83" y="106"/>
                  </a:lnTo>
                  <a:lnTo>
                    <a:pt x="83" y="106"/>
                  </a:lnTo>
                  <a:lnTo>
                    <a:pt x="83" y="106"/>
                  </a:lnTo>
                  <a:lnTo>
                    <a:pt x="83" y="104"/>
                  </a:lnTo>
                  <a:lnTo>
                    <a:pt x="83" y="104"/>
                  </a:lnTo>
                  <a:lnTo>
                    <a:pt x="83" y="104"/>
                  </a:lnTo>
                  <a:lnTo>
                    <a:pt x="83" y="104"/>
                  </a:lnTo>
                  <a:lnTo>
                    <a:pt x="80" y="104"/>
                  </a:lnTo>
                  <a:lnTo>
                    <a:pt x="80" y="104"/>
                  </a:lnTo>
                  <a:lnTo>
                    <a:pt x="80" y="104"/>
                  </a:lnTo>
                  <a:lnTo>
                    <a:pt x="80" y="104"/>
                  </a:lnTo>
                  <a:lnTo>
                    <a:pt x="80" y="104"/>
                  </a:lnTo>
                  <a:lnTo>
                    <a:pt x="80" y="104"/>
                  </a:lnTo>
                  <a:lnTo>
                    <a:pt x="78" y="104"/>
                  </a:lnTo>
                  <a:lnTo>
                    <a:pt x="78" y="104"/>
                  </a:lnTo>
                  <a:lnTo>
                    <a:pt x="78" y="104"/>
                  </a:lnTo>
                  <a:lnTo>
                    <a:pt x="78" y="104"/>
                  </a:lnTo>
                  <a:lnTo>
                    <a:pt x="78" y="104"/>
                  </a:lnTo>
                  <a:lnTo>
                    <a:pt x="78" y="104"/>
                  </a:lnTo>
                  <a:lnTo>
                    <a:pt x="76" y="101"/>
                  </a:lnTo>
                  <a:lnTo>
                    <a:pt x="76" y="101"/>
                  </a:lnTo>
                  <a:lnTo>
                    <a:pt x="76" y="101"/>
                  </a:lnTo>
                  <a:lnTo>
                    <a:pt x="76" y="101"/>
                  </a:lnTo>
                  <a:lnTo>
                    <a:pt x="76" y="99"/>
                  </a:lnTo>
                  <a:lnTo>
                    <a:pt x="76" y="99"/>
                  </a:lnTo>
                  <a:lnTo>
                    <a:pt x="73" y="97"/>
                  </a:lnTo>
                  <a:lnTo>
                    <a:pt x="73" y="97"/>
                  </a:lnTo>
                  <a:lnTo>
                    <a:pt x="73" y="97"/>
                  </a:lnTo>
                  <a:lnTo>
                    <a:pt x="73" y="97"/>
                  </a:lnTo>
                  <a:lnTo>
                    <a:pt x="73" y="94"/>
                  </a:lnTo>
                  <a:lnTo>
                    <a:pt x="73" y="94"/>
                  </a:lnTo>
                  <a:lnTo>
                    <a:pt x="71" y="94"/>
                  </a:lnTo>
                  <a:lnTo>
                    <a:pt x="71" y="94"/>
                  </a:lnTo>
                  <a:lnTo>
                    <a:pt x="71" y="92"/>
                  </a:lnTo>
                  <a:lnTo>
                    <a:pt x="71" y="92"/>
                  </a:lnTo>
                  <a:lnTo>
                    <a:pt x="71" y="92"/>
                  </a:lnTo>
                  <a:lnTo>
                    <a:pt x="71" y="92"/>
                  </a:lnTo>
                  <a:lnTo>
                    <a:pt x="71" y="89"/>
                  </a:lnTo>
                  <a:lnTo>
                    <a:pt x="71" y="89"/>
                  </a:lnTo>
                  <a:lnTo>
                    <a:pt x="69" y="89"/>
                  </a:lnTo>
                  <a:lnTo>
                    <a:pt x="69" y="89"/>
                  </a:lnTo>
                  <a:lnTo>
                    <a:pt x="71" y="89"/>
                  </a:lnTo>
                  <a:lnTo>
                    <a:pt x="71" y="89"/>
                  </a:lnTo>
                  <a:lnTo>
                    <a:pt x="71" y="87"/>
                  </a:lnTo>
                  <a:lnTo>
                    <a:pt x="71" y="87"/>
                  </a:lnTo>
                  <a:lnTo>
                    <a:pt x="71" y="87"/>
                  </a:lnTo>
                  <a:lnTo>
                    <a:pt x="71" y="87"/>
                  </a:lnTo>
                  <a:lnTo>
                    <a:pt x="69" y="85"/>
                  </a:lnTo>
                  <a:lnTo>
                    <a:pt x="69" y="85"/>
                  </a:lnTo>
                  <a:lnTo>
                    <a:pt x="69" y="85"/>
                  </a:lnTo>
                  <a:lnTo>
                    <a:pt x="69" y="85"/>
                  </a:lnTo>
                  <a:lnTo>
                    <a:pt x="66" y="85"/>
                  </a:lnTo>
                  <a:lnTo>
                    <a:pt x="66" y="85"/>
                  </a:lnTo>
                  <a:lnTo>
                    <a:pt x="66" y="82"/>
                  </a:lnTo>
                  <a:lnTo>
                    <a:pt x="66" y="82"/>
                  </a:lnTo>
                  <a:lnTo>
                    <a:pt x="64" y="82"/>
                  </a:lnTo>
                  <a:lnTo>
                    <a:pt x="64" y="82"/>
                  </a:lnTo>
                  <a:lnTo>
                    <a:pt x="64" y="82"/>
                  </a:lnTo>
                  <a:lnTo>
                    <a:pt x="64" y="82"/>
                  </a:lnTo>
                  <a:lnTo>
                    <a:pt x="61" y="80"/>
                  </a:lnTo>
                  <a:lnTo>
                    <a:pt x="61" y="80"/>
                  </a:lnTo>
                  <a:lnTo>
                    <a:pt x="61" y="78"/>
                  </a:lnTo>
                  <a:lnTo>
                    <a:pt x="61" y="78"/>
                  </a:lnTo>
                  <a:lnTo>
                    <a:pt x="59" y="78"/>
                  </a:lnTo>
                  <a:lnTo>
                    <a:pt x="59" y="78"/>
                  </a:lnTo>
                  <a:lnTo>
                    <a:pt x="59" y="78"/>
                  </a:lnTo>
                  <a:lnTo>
                    <a:pt x="59" y="78"/>
                  </a:lnTo>
                  <a:lnTo>
                    <a:pt x="57" y="78"/>
                  </a:lnTo>
                  <a:lnTo>
                    <a:pt x="57" y="78"/>
                  </a:lnTo>
                  <a:lnTo>
                    <a:pt x="54" y="75"/>
                  </a:lnTo>
                  <a:lnTo>
                    <a:pt x="54" y="75"/>
                  </a:lnTo>
                  <a:lnTo>
                    <a:pt x="52" y="73"/>
                  </a:lnTo>
                  <a:lnTo>
                    <a:pt x="52" y="73"/>
                  </a:lnTo>
                  <a:lnTo>
                    <a:pt x="50" y="73"/>
                  </a:lnTo>
                  <a:lnTo>
                    <a:pt x="50" y="73"/>
                  </a:lnTo>
                  <a:lnTo>
                    <a:pt x="50" y="73"/>
                  </a:lnTo>
                  <a:lnTo>
                    <a:pt x="50" y="73"/>
                  </a:lnTo>
                  <a:lnTo>
                    <a:pt x="47" y="73"/>
                  </a:lnTo>
                  <a:lnTo>
                    <a:pt x="47" y="73"/>
                  </a:lnTo>
                  <a:lnTo>
                    <a:pt x="47" y="73"/>
                  </a:lnTo>
                  <a:lnTo>
                    <a:pt x="47" y="73"/>
                  </a:lnTo>
                  <a:lnTo>
                    <a:pt x="47" y="73"/>
                  </a:lnTo>
                  <a:lnTo>
                    <a:pt x="47" y="73"/>
                  </a:lnTo>
                  <a:lnTo>
                    <a:pt x="47" y="73"/>
                  </a:lnTo>
                  <a:lnTo>
                    <a:pt x="47" y="73"/>
                  </a:lnTo>
                  <a:lnTo>
                    <a:pt x="47" y="71"/>
                  </a:lnTo>
                  <a:lnTo>
                    <a:pt x="47" y="71"/>
                  </a:lnTo>
                  <a:lnTo>
                    <a:pt x="47" y="71"/>
                  </a:lnTo>
                  <a:lnTo>
                    <a:pt x="47" y="71"/>
                  </a:lnTo>
                  <a:lnTo>
                    <a:pt x="45" y="71"/>
                  </a:lnTo>
                  <a:lnTo>
                    <a:pt x="45" y="71"/>
                  </a:lnTo>
                  <a:lnTo>
                    <a:pt x="45" y="71"/>
                  </a:lnTo>
                  <a:lnTo>
                    <a:pt x="45" y="71"/>
                  </a:lnTo>
                  <a:lnTo>
                    <a:pt x="43" y="71"/>
                  </a:lnTo>
                  <a:lnTo>
                    <a:pt x="43" y="71"/>
                  </a:lnTo>
                  <a:lnTo>
                    <a:pt x="43" y="71"/>
                  </a:lnTo>
                  <a:lnTo>
                    <a:pt x="43" y="71"/>
                  </a:lnTo>
                  <a:lnTo>
                    <a:pt x="43" y="71"/>
                  </a:lnTo>
                  <a:lnTo>
                    <a:pt x="43" y="71"/>
                  </a:lnTo>
                  <a:lnTo>
                    <a:pt x="43" y="71"/>
                  </a:lnTo>
                  <a:lnTo>
                    <a:pt x="43" y="71"/>
                  </a:lnTo>
                  <a:lnTo>
                    <a:pt x="43" y="68"/>
                  </a:lnTo>
                  <a:lnTo>
                    <a:pt x="43" y="68"/>
                  </a:lnTo>
                  <a:lnTo>
                    <a:pt x="43" y="66"/>
                  </a:lnTo>
                  <a:lnTo>
                    <a:pt x="43" y="66"/>
                  </a:lnTo>
                  <a:lnTo>
                    <a:pt x="45" y="66"/>
                  </a:lnTo>
                  <a:lnTo>
                    <a:pt x="45" y="66"/>
                  </a:lnTo>
                  <a:lnTo>
                    <a:pt x="45" y="63"/>
                  </a:lnTo>
                  <a:lnTo>
                    <a:pt x="45" y="63"/>
                  </a:lnTo>
                  <a:lnTo>
                    <a:pt x="45" y="61"/>
                  </a:lnTo>
                  <a:lnTo>
                    <a:pt x="45" y="61"/>
                  </a:lnTo>
                  <a:lnTo>
                    <a:pt x="47" y="56"/>
                  </a:lnTo>
                  <a:lnTo>
                    <a:pt x="47" y="56"/>
                  </a:lnTo>
                  <a:lnTo>
                    <a:pt x="47" y="56"/>
                  </a:lnTo>
                  <a:lnTo>
                    <a:pt x="47" y="56"/>
                  </a:lnTo>
                  <a:lnTo>
                    <a:pt x="47" y="54"/>
                  </a:lnTo>
                  <a:lnTo>
                    <a:pt x="47" y="54"/>
                  </a:lnTo>
                  <a:lnTo>
                    <a:pt x="47" y="54"/>
                  </a:lnTo>
                  <a:lnTo>
                    <a:pt x="47" y="54"/>
                  </a:lnTo>
                  <a:lnTo>
                    <a:pt x="47" y="52"/>
                  </a:lnTo>
                  <a:lnTo>
                    <a:pt x="47" y="52"/>
                  </a:lnTo>
                  <a:lnTo>
                    <a:pt x="50" y="52"/>
                  </a:lnTo>
                  <a:lnTo>
                    <a:pt x="50" y="52"/>
                  </a:lnTo>
                  <a:lnTo>
                    <a:pt x="50" y="49"/>
                  </a:lnTo>
                  <a:lnTo>
                    <a:pt x="50" y="49"/>
                  </a:lnTo>
                  <a:lnTo>
                    <a:pt x="50" y="47"/>
                  </a:lnTo>
                  <a:lnTo>
                    <a:pt x="50" y="47"/>
                  </a:lnTo>
                  <a:lnTo>
                    <a:pt x="50" y="47"/>
                  </a:lnTo>
                  <a:lnTo>
                    <a:pt x="50" y="47"/>
                  </a:lnTo>
                  <a:lnTo>
                    <a:pt x="50" y="45"/>
                  </a:lnTo>
                  <a:lnTo>
                    <a:pt x="50" y="45"/>
                  </a:lnTo>
                  <a:lnTo>
                    <a:pt x="47" y="45"/>
                  </a:lnTo>
                  <a:lnTo>
                    <a:pt x="47" y="45"/>
                  </a:lnTo>
                  <a:lnTo>
                    <a:pt x="45" y="42"/>
                  </a:lnTo>
                  <a:lnTo>
                    <a:pt x="45" y="42"/>
                  </a:lnTo>
                  <a:lnTo>
                    <a:pt x="45" y="42"/>
                  </a:lnTo>
                  <a:lnTo>
                    <a:pt x="45" y="42"/>
                  </a:lnTo>
                  <a:lnTo>
                    <a:pt x="45" y="42"/>
                  </a:lnTo>
                  <a:lnTo>
                    <a:pt x="45" y="42"/>
                  </a:lnTo>
                  <a:lnTo>
                    <a:pt x="43" y="42"/>
                  </a:lnTo>
                  <a:lnTo>
                    <a:pt x="43" y="42"/>
                  </a:lnTo>
                  <a:lnTo>
                    <a:pt x="43" y="42"/>
                  </a:lnTo>
                  <a:lnTo>
                    <a:pt x="43" y="42"/>
                  </a:lnTo>
                  <a:lnTo>
                    <a:pt x="43" y="40"/>
                  </a:lnTo>
                  <a:lnTo>
                    <a:pt x="43" y="40"/>
                  </a:lnTo>
                  <a:lnTo>
                    <a:pt x="45" y="38"/>
                  </a:lnTo>
                  <a:lnTo>
                    <a:pt x="45" y="38"/>
                  </a:lnTo>
                  <a:lnTo>
                    <a:pt x="45" y="38"/>
                  </a:lnTo>
                  <a:lnTo>
                    <a:pt x="45" y="38"/>
                  </a:lnTo>
                  <a:lnTo>
                    <a:pt x="45" y="35"/>
                  </a:lnTo>
                  <a:lnTo>
                    <a:pt x="45" y="35"/>
                  </a:lnTo>
                  <a:lnTo>
                    <a:pt x="45" y="35"/>
                  </a:lnTo>
                  <a:lnTo>
                    <a:pt x="45" y="35"/>
                  </a:lnTo>
                  <a:lnTo>
                    <a:pt x="47" y="28"/>
                  </a:lnTo>
                  <a:lnTo>
                    <a:pt x="47" y="28"/>
                  </a:lnTo>
                  <a:lnTo>
                    <a:pt x="50" y="26"/>
                  </a:lnTo>
                  <a:lnTo>
                    <a:pt x="50" y="26"/>
                  </a:lnTo>
                  <a:lnTo>
                    <a:pt x="50" y="26"/>
                  </a:lnTo>
                  <a:lnTo>
                    <a:pt x="50" y="26"/>
                  </a:lnTo>
                  <a:lnTo>
                    <a:pt x="52" y="23"/>
                  </a:lnTo>
                  <a:lnTo>
                    <a:pt x="52" y="23"/>
                  </a:lnTo>
                  <a:lnTo>
                    <a:pt x="52" y="23"/>
                  </a:lnTo>
                  <a:lnTo>
                    <a:pt x="52" y="23"/>
                  </a:lnTo>
                  <a:lnTo>
                    <a:pt x="54" y="23"/>
                  </a:lnTo>
                  <a:lnTo>
                    <a:pt x="54" y="23"/>
                  </a:lnTo>
                  <a:lnTo>
                    <a:pt x="54" y="21"/>
                  </a:lnTo>
                  <a:lnTo>
                    <a:pt x="54" y="21"/>
                  </a:lnTo>
                  <a:lnTo>
                    <a:pt x="54" y="21"/>
                  </a:lnTo>
                  <a:lnTo>
                    <a:pt x="54" y="21"/>
                  </a:lnTo>
                  <a:lnTo>
                    <a:pt x="57" y="21"/>
                  </a:lnTo>
                  <a:lnTo>
                    <a:pt x="57" y="21"/>
                  </a:lnTo>
                  <a:lnTo>
                    <a:pt x="57" y="19"/>
                  </a:lnTo>
                  <a:lnTo>
                    <a:pt x="57" y="19"/>
                  </a:lnTo>
                  <a:lnTo>
                    <a:pt x="57" y="19"/>
                  </a:lnTo>
                  <a:lnTo>
                    <a:pt x="57" y="19"/>
                  </a:lnTo>
                  <a:lnTo>
                    <a:pt x="59" y="16"/>
                  </a:lnTo>
                  <a:lnTo>
                    <a:pt x="59" y="16"/>
                  </a:lnTo>
                  <a:lnTo>
                    <a:pt x="61" y="16"/>
                  </a:lnTo>
                  <a:lnTo>
                    <a:pt x="61" y="16"/>
                  </a:lnTo>
                  <a:lnTo>
                    <a:pt x="61" y="16"/>
                  </a:lnTo>
                  <a:lnTo>
                    <a:pt x="61" y="16"/>
                  </a:lnTo>
                  <a:lnTo>
                    <a:pt x="66" y="16"/>
                  </a:lnTo>
                  <a:lnTo>
                    <a:pt x="66" y="16"/>
                  </a:lnTo>
                  <a:lnTo>
                    <a:pt x="69" y="14"/>
                  </a:lnTo>
                  <a:lnTo>
                    <a:pt x="69" y="14"/>
                  </a:lnTo>
                  <a:lnTo>
                    <a:pt x="69" y="14"/>
                  </a:lnTo>
                  <a:lnTo>
                    <a:pt x="69" y="14"/>
                  </a:lnTo>
                  <a:lnTo>
                    <a:pt x="69" y="14"/>
                  </a:lnTo>
                  <a:lnTo>
                    <a:pt x="69" y="14"/>
                  </a:lnTo>
                  <a:lnTo>
                    <a:pt x="71" y="12"/>
                  </a:lnTo>
                  <a:lnTo>
                    <a:pt x="71" y="12"/>
                  </a:lnTo>
                  <a:lnTo>
                    <a:pt x="71" y="12"/>
                  </a:lnTo>
                  <a:lnTo>
                    <a:pt x="71" y="12"/>
                  </a:lnTo>
                  <a:lnTo>
                    <a:pt x="73" y="9"/>
                  </a:lnTo>
                  <a:lnTo>
                    <a:pt x="73" y="9"/>
                  </a:lnTo>
                  <a:lnTo>
                    <a:pt x="73" y="9"/>
                  </a:lnTo>
                  <a:lnTo>
                    <a:pt x="73" y="9"/>
                  </a:lnTo>
                  <a:lnTo>
                    <a:pt x="76" y="9"/>
                  </a:lnTo>
                  <a:lnTo>
                    <a:pt x="76" y="9"/>
                  </a:lnTo>
                  <a:lnTo>
                    <a:pt x="78" y="7"/>
                  </a:lnTo>
                  <a:lnTo>
                    <a:pt x="78" y="7"/>
                  </a:lnTo>
                  <a:lnTo>
                    <a:pt x="80" y="7"/>
                  </a:lnTo>
                  <a:lnTo>
                    <a:pt x="80" y="7"/>
                  </a:lnTo>
                  <a:lnTo>
                    <a:pt x="85" y="4"/>
                  </a:lnTo>
                  <a:lnTo>
                    <a:pt x="85" y="4"/>
                  </a:lnTo>
                  <a:lnTo>
                    <a:pt x="85" y="4"/>
                  </a:lnTo>
                  <a:lnTo>
                    <a:pt x="85" y="4"/>
                  </a:lnTo>
                  <a:lnTo>
                    <a:pt x="87" y="2"/>
                  </a:lnTo>
                  <a:lnTo>
                    <a:pt x="87" y="2"/>
                  </a:lnTo>
                  <a:lnTo>
                    <a:pt x="87" y="2"/>
                  </a:lnTo>
                  <a:lnTo>
                    <a:pt x="87" y="2"/>
                  </a:lnTo>
                  <a:lnTo>
                    <a:pt x="87" y="2"/>
                  </a:lnTo>
                  <a:lnTo>
                    <a:pt x="87" y="2"/>
                  </a:lnTo>
                  <a:close/>
                </a:path>
              </a:pathLst>
            </a:custGeom>
            <a:solidFill>
              <a:schemeClr val="accent6">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55" name="Freeform 854"/>
            <p:cNvSpPr>
              <a:spLocks/>
            </p:cNvSpPr>
            <p:nvPr/>
          </p:nvSpPr>
          <p:spPr bwMode="auto">
            <a:xfrm>
              <a:off x="2325" y="2653"/>
              <a:ext cx="1053" cy="1123"/>
            </a:xfrm>
            <a:custGeom>
              <a:avLst/>
              <a:gdLst/>
              <a:ahLst/>
              <a:cxnLst>
                <a:cxn ang="0">
                  <a:pos x="78" y="0"/>
                </a:cxn>
                <a:cxn ang="0">
                  <a:pos x="127" y="0"/>
                </a:cxn>
                <a:cxn ang="0">
                  <a:pos x="151" y="0"/>
                </a:cxn>
                <a:cxn ang="0">
                  <a:pos x="295" y="2"/>
                </a:cxn>
                <a:cxn ang="0">
                  <a:pos x="331" y="2"/>
                </a:cxn>
                <a:cxn ang="0">
                  <a:pos x="361" y="2"/>
                </a:cxn>
                <a:cxn ang="0">
                  <a:pos x="368" y="2"/>
                </a:cxn>
                <a:cxn ang="0">
                  <a:pos x="435" y="2"/>
                </a:cxn>
                <a:cxn ang="0">
                  <a:pos x="439" y="2"/>
                </a:cxn>
                <a:cxn ang="0">
                  <a:pos x="439" y="83"/>
                </a:cxn>
                <a:cxn ang="0">
                  <a:pos x="439" y="95"/>
                </a:cxn>
                <a:cxn ang="0">
                  <a:pos x="439" y="106"/>
                </a:cxn>
                <a:cxn ang="0">
                  <a:pos x="439" y="123"/>
                </a:cxn>
                <a:cxn ang="0">
                  <a:pos x="439" y="139"/>
                </a:cxn>
                <a:cxn ang="0">
                  <a:pos x="439" y="147"/>
                </a:cxn>
                <a:cxn ang="0">
                  <a:pos x="427" y="175"/>
                </a:cxn>
                <a:cxn ang="0">
                  <a:pos x="427" y="203"/>
                </a:cxn>
                <a:cxn ang="0">
                  <a:pos x="427" y="243"/>
                </a:cxn>
                <a:cxn ang="0">
                  <a:pos x="430" y="279"/>
                </a:cxn>
                <a:cxn ang="0">
                  <a:pos x="427" y="347"/>
                </a:cxn>
                <a:cxn ang="0">
                  <a:pos x="456" y="347"/>
                </a:cxn>
                <a:cxn ang="0">
                  <a:pos x="498" y="347"/>
                </a:cxn>
                <a:cxn ang="0">
                  <a:pos x="498" y="347"/>
                </a:cxn>
                <a:cxn ang="0">
                  <a:pos x="531" y="345"/>
                </a:cxn>
                <a:cxn ang="0">
                  <a:pos x="602" y="345"/>
                </a:cxn>
                <a:cxn ang="0">
                  <a:pos x="602" y="473"/>
                </a:cxn>
                <a:cxn ang="0">
                  <a:pos x="602" y="484"/>
                </a:cxn>
                <a:cxn ang="0">
                  <a:pos x="602" y="588"/>
                </a:cxn>
                <a:cxn ang="0">
                  <a:pos x="605" y="588"/>
                </a:cxn>
                <a:cxn ang="0">
                  <a:pos x="605" y="645"/>
                </a:cxn>
                <a:cxn ang="0">
                  <a:pos x="562" y="645"/>
                </a:cxn>
                <a:cxn ang="0">
                  <a:pos x="560" y="645"/>
                </a:cxn>
                <a:cxn ang="0">
                  <a:pos x="560" y="645"/>
                </a:cxn>
                <a:cxn ang="0">
                  <a:pos x="409" y="645"/>
                </a:cxn>
                <a:cxn ang="0">
                  <a:pos x="399" y="645"/>
                </a:cxn>
                <a:cxn ang="0">
                  <a:pos x="142" y="624"/>
                </a:cxn>
                <a:cxn ang="0">
                  <a:pos x="142" y="617"/>
                </a:cxn>
                <a:cxn ang="0">
                  <a:pos x="106" y="345"/>
                </a:cxn>
                <a:cxn ang="0">
                  <a:pos x="50" y="345"/>
                </a:cxn>
                <a:cxn ang="0">
                  <a:pos x="0" y="345"/>
                </a:cxn>
                <a:cxn ang="0">
                  <a:pos x="0" y="281"/>
                </a:cxn>
                <a:cxn ang="0">
                  <a:pos x="0" y="241"/>
                </a:cxn>
                <a:cxn ang="0">
                  <a:pos x="0" y="213"/>
                </a:cxn>
                <a:cxn ang="0">
                  <a:pos x="2" y="139"/>
                </a:cxn>
                <a:cxn ang="0">
                  <a:pos x="2" y="102"/>
                </a:cxn>
                <a:cxn ang="0">
                  <a:pos x="7" y="76"/>
                </a:cxn>
                <a:cxn ang="0">
                  <a:pos x="7" y="73"/>
                </a:cxn>
                <a:cxn ang="0">
                  <a:pos x="7" y="33"/>
                </a:cxn>
                <a:cxn ang="0">
                  <a:pos x="7" y="0"/>
                </a:cxn>
              </a:cxnLst>
              <a:rect l="0" t="0" r="r" b="b"/>
              <a:pathLst>
                <a:path w="605" h="645">
                  <a:moveTo>
                    <a:pt x="7" y="0"/>
                  </a:moveTo>
                  <a:lnTo>
                    <a:pt x="78" y="0"/>
                  </a:lnTo>
                  <a:lnTo>
                    <a:pt x="78" y="0"/>
                  </a:lnTo>
                  <a:lnTo>
                    <a:pt x="109" y="0"/>
                  </a:lnTo>
                  <a:lnTo>
                    <a:pt x="109" y="0"/>
                  </a:lnTo>
                  <a:lnTo>
                    <a:pt x="127" y="0"/>
                  </a:lnTo>
                  <a:lnTo>
                    <a:pt x="127" y="0"/>
                  </a:lnTo>
                  <a:lnTo>
                    <a:pt x="151" y="0"/>
                  </a:lnTo>
                  <a:lnTo>
                    <a:pt x="151" y="0"/>
                  </a:lnTo>
                  <a:lnTo>
                    <a:pt x="295" y="0"/>
                  </a:lnTo>
                  <a:lnTo>
                    <a:pt x="295" y="0"/>
                  </a:lnTo>
                  <a:lnTo>
                    <a:pt x="295" y="2"/>
                  </a:lnTo>
                  <a:lnTo>
                    <a:pt x="295" y="2"/>
                  </a:lnTo>
                  <a:lnTo>
                    <a:pt x="331" y="2"/>
                  </a:lnTo>
                  <a:lnTo>
                    <a:pt x="331" y="2"/>
                  </a:lnTo>
                  <a:lnTo>
                    <a:pt x="335" y="2"/>
                  </a:lnTo>
                  <a:lnTo>
                    <a:pt x="335" y="2"/>
                  </a:lnTo>
                  <a:lnTo>
                    <a:pt x="361" y="2"/>
                  </a:lnTo>
                  <a:lnTo>
                    <a:pt x="361" y="2"/>
                  </a:lnTo>
                  <a:lnTo>
                    <a:pt x="368" y="2"/>
                  </a:lnTo>
                  <a:lnTo>
                    <a:pt x="368" y="2"/>
                  </a:lnTo>
                  <a:lnTo>
                    <a:pt x="397" y="2"/>
                  </a:lnTo>
                  <a:lnTo>
                    <a:pt x="397" y="2"/>
                  </a:lnTo>
                  <a:lnTo>
                    <a:pt x="435" y="2"/>
                  </a:lnTo>
                  <a:lnTo>
                    <a:pt x="435" y="2"/>
                  </a:lnTo>
                  <a:lnTo>
                    <a:pt x="439" y="2"/>
                  </a:lnTo>
                  <a:lnTo>
                    <a:pt x="439" y="2"/>
                  </a:lnTo>
                  <a:lnTo>
                    <a:pt x="439" y="71"/>
                  </a:lnTo>
                  <a:lnTo>
                    <a:pt x="439" y="71"/>
                  </a:lnTo>
                  <a:lnTo>
                    <a:pt x="439" y="83"/>
                  </a:lnTo>
                  <a:lnTo>
                    <a:pt x="439" y="83"/>
                  </a:lnTo>
                  <a:lnTo>
                    <a:pt x="439" y="95"/>
                  </a:lnTo>
                  <a:lnTo>
                    <a:pt x="439" y="95"/>
                  </a:lnTo>
                  <a:lnTo>
                    <a:pt x="439" y="99"/>
                  </a:lnTo>
                  <a:lnTo>
                    <a:pt x="439" y="99"/>
                  </a:lnTo>
                  <a:lnTo>
                    <a:pt x="439" y="106"/>
                  </a:lnTo>
                  <a:lnTo>
                    <a:pt x="439" y="106"/>
                  </a:lnTo>
                  <a:lnTo>
                    <a:pt x="439" y="123"/>
                  </a:lnTo>
                  <a:lnTo>
                    <a:pt x="439" y="123"/>
                  </a:lnTo>
                  <a:lnTo>
                    <a:pt x="439" y="135"/>
                  </a:lnTo>
                  <a:lnTo>
                    <a:pt x="439" y="135"/>
                  </a:lnTo>
                  <a:lnTo>
                    <a:pt x="439" y="139"/>
                  </a:lnTo>
                  <a:lnTo>
                    <a:pt x="439" y="139"/>
                  </a:lnTo>
                  <a:lnTo>
                    <a:pt x="439" y="147"/>
                  </a:lnTo>
                  <a:lnTo>
                    <a:pt x="439" y="147"/>
                  </a:lnTo>
                  <a:lnTo>
                    <a:pt x="439" y="175"/>
                  </a:lnTo>
                  <a:lnTo>
                    <a:pt x="439" y="175"/>
                  </a:lnTo>
                  <a:lnTo>
                    <a:pt x="427" y="175"/>
                  </a:lnTo>
                  <a:lnTo>
                    <a:pt x="427" y="175"/>
                  </a:lnTo>
                  <a:lnTo>
                    <a:pt x="427" y="203"/>
                  </a:lnTo>
                  <a:lnTo>
                    <a:pt x="427" y="203"/>
                  </a:lnTo>
                  <a:lnTo>
                    <a:pt x="427" y="210"/>
                  </a:lnTo>
                  <a:lnTo>
                    <a:pt x="427" y="210"/>
                  </a:lnTo>
                  <a:lnTo>
                    <a:pt x="427" y="243"/>
                  </a:lnTo>
                  <a:lnTo>
                    <a:pt x="427" y="243"/>
                  </a:lnTo>
                  <a:lnTo>
                    <a:pt x="430" y="279"/>
                  </a:lnTo>
                  <a:lnTo>
                    <a:pt x="430" y="279"/>
                  </a:lnTo>
                  <a:lnTo>
                    <a:pt x="427" y="279"/>
                  </a:lnTo>
                  <a:lnTo>
                    <a:pt x="427" y="279"/>
                  </a:lnTo>
                  <a:lnTo>
                    <a:pt x="427" y="347"/>
                  </a:lnTo>
                  <a:lnTo>
                    <a:pt x="427" y="347"/>
                  </a:lnTo>
                  <a:lnTo>
                    <a:pt x="456" y="347"/>
                  </a:lnTo>
                  <a:lnTo>
                    <a:pt x="456" y="347"/>
                  </a:lnTo>
                  <a:lnTo>
                    <a:pt x="491" y="347"/>
                  </a:lnTo>
                  <a:lnTo>
                    <a:pt x="491" y="347"/>
                  </a:lnTo>
                  <a:lnTo>
                    <a:pt x="498" y="347"/>
                  </a:lnTo>
                  <a:lnTo>
                    <a:pt x="498" y="347"/>
                  </a:lnTo>
                  <a:lnTo>
                    <a:pt x="498" y="347"/>
                  </a:lnTo>
                  <a:lnTo>
                    <a:pt x="498" y="347"/>
                  </a:lnTo>
                  <a:lnTo>
                    <a:pt x="498" y="345"/>
                  </a:lnTo>
                  <a:lnTo>
                    <a:pt x="498" y="345"/>
                  </a:lnTo>
                  <a:lnTo>
                    <a:pt x="531" y="345"/>
                  </a:lnTo>
                  <a:lnTo>
                    <a:pt x="531" y="345"/>
                  </a:lnTo>
                  <a:lnTo>
                    <a:pt x="602" y="345"/>
                  </a:lnTo>
                  <a:lnTo>
                    <a:pt x="602" y="345"/>
                  </a:lnTo>
                  <a:lnTo>
                    <a:pt x="602" y="449"/>
                  </a:lnTo>
                  <a:lnTo>
                    <a:pt x="602" y="449"/>
                  </a:lnTo>
                  <a:lnTo>
                    <a:pt x="602" y="473"/>
                  </a:lnTo>
                  <a:lnTo>
                    <a:pt x="602" y="473"/>
                  </a:lnTo>
                  <a:lnTo>
                    <a:pt x="602" y="484"/>
                  </a:lnTo>
                  <a:lnTo>
                    <a:pt x="602" y="484"/>
                  </a:lnTo>
                  <a:lnTo>
                    <a:pt x="602" y="553"/>
                  </a:lnTo>
                  <a:lnTo>
                    <a:pt x="602" y="553"/>
                  </a:lnTo>
                  <a:lnTo>
                    <a:pt x="602" y="588"/>
                  </a:lnTo>
                  <a:lnTo>
                    <a:pt x="602" y="588"/>
                  </a:lnTo>
                  <a:lnTo>
                    <a:pt x="605" y="588"/>
                  </a:lnTo>
                  <a:lnTo>
                    <a:pt x="605" y="588"/>
                  </a:lnTo>
                  <a:lnTo>
                    <a:pt x="605" y="624"/>
                  </a:lnTo>
                  <a:lnTo>
                    <a:pt x="605" y="624"/>
                  </a:lnTo>
                  <a:lnTo>
                    <a:pt x="605" y="645"/>
                  </a:lnTo>
                  <a:lnTo>
                    <a:pt x="605" y="645"/>
                  </a:lnTo>
                  <a:lnTo>
                    <a:pt x="562" y="645"/>
                  </a:lnTo>
                  <a:lnTo>
                    <a:pt x="562" y="645"/>
                  </a:lnTo>
                  <a:lnTo>
                    <a:pt x="560" y="645"/>
                  </a:lnTo>
                  <a:lnTo>
                    <a:pt x="560" y="645"/>
                  </a:lnTo>
                  <a:lnTo>
                    <a:pt x="560" y="645"/>
                  </a:lnTo>
                  <a:lnTo>
                    <a:pt x="560" y="645"/>
                  </a:lnTo>
                  <a:lnTo>
                    <a:pt x="560" y="645"/>
                  </a:lnTo>
                  <a:lnTo>
                    <a:pt x="560" y="645"/>
                  </a:lnTo>
                  <a:lnTo>
                    <a:pt x="451" y="643"/>
                  </a:lnTo>
                  <a:lnTo>
                    <a:pt x="451" y="643"/>
                  </a:lnTo>
                  <a:lnTo>
                    <a:pt x="409" y="645"/>
                  </a:lnTo>
                  <a:lnTo>
                    <a:pt x="409" y="645"/>
                  </a:lnTo>
                  <a:lnTo>
                    <a:pt x="399" y="645"/>
                  </a:lnTo>
                  <a:lnTo>
                    <a:pt x="399" y="645"/>
                  </a:lnTo>
                  <a:lnTo>
                    <a:pt x="142" y="645"/>
                  </a:lnTo>
                  <a:lnTo>
                    <a:pt x="142" y="645"/>
                  </a:lnTo>
                  <a:lnTo>
                    <a:pt x="142" y="624"/>
                  </a:lnTo>
                  <a:lnTo>
                    <a:pt x="142" y="624"/>
                  </a:lnTo>
                  <a:lnTo>
                    <a:pt x="142" y="617"/>
                  </a:lnTo>
                  <a:lnTo>
                    <a:pt x="142" y="617"/>
                  </a:lnTo>
                  <a:lnTo>
                    <a:pt x="142" y="347"/>
                  </a:lnTo>
                  <a:lnTo>
                    <a:pt x="142" y="347"/>
                  </a:lnTo>
                  <a:lnTo>
                    <a:pt x="106" y="345"/>
                  </a:lnTo>
                  <a:lnTo>
                    <a:pt x="106" y="345"/>
                  </a:lnTo>
                  <a:lnTo>
                    <a:pt x="50" y="345"/>
                  </a:lnTo>
                  <a:lnTo>
                    <a:pt x="50" y="345"/>
                  </a:lnTo>
                  <a:lnTo>
                    <a:pt x="47" y="345"/>
                  </a:lnTo>
                  <a:lnTo>
                    <a:pt x="47" y="345"/>
                  </a:lnTo>
                  <a:lnTo>
                    <a:pt x="0" y="345"/>
                  </a:lnTo>
                  <a:lnTo>
                    <a:pt x="0" y="345"/>
                  </a:lnTo>
                  <a:lnTo>
                    <a:pt x="0" y="281"/>
                  </a:lnTo>
                  <a:lnTo>
                    <a:pt x="0" y="281"/>
                  </a:lnTo>
                  <a:lnTo>
                    <a:pt x="0" y="276"/>
                  </a:lnTo>
                  <a:lnTo>
                    <a:pt x="0" y="276"/>
                  </a:lnTo>
                  <a:lnTo>
                    <a:pt x="0" y="241"/>
                  </a:lnTo>
                  <a:lnTo>
                    <a:pt x="0" y="241"/>
                  </a:lnTo>
                  <a:lnTo>
                    <a:pt x="0" y="213"/>
                  </a:lnTo>
                  <a:lnTo>
                    <a:pt x="0" y="213"/>
                  </a:lnTo>
                  <a:lnTo>
                    <a:pt x="0" y="208"/>
                  </a:lnTo>
                  <a:lnTo>
                    <a:pt x="0" y="208"/>
                  </a:lnTo>
                  <a:lnTo>
                    <a:pt x="2" y="139"/>
                  </a:lnTo>
                  <a:lnTo>
                    <a:pt x="2" y="139"/>
                  </a:lnTo>
                  <a:lnTo>
                    <a:pt x="2" y="102"/>
                  </a:lnTo>
                  <a:lnTo>
                    <a:pt x="2" y="102"/>
                  </a:lnTo>
                  <a:lnTo>
                    <a:pt x="7" y="102"/>
                  </a:lnTo>
                  <a:lnTo>
                    <a:pt x="7" y="102"/>
                  </a:lnTo>
                  <a:lnTo>
                    <a:pt x="7" y="76"/>
                  </a:lnTo>
                  <a:lnTo>
                    <a:pt x="7" y="76"/>
                  </a:lnTo>
                  <a:lnTo>
                    <a:pt x="7" y="73"/>
                  </a:lnTo>
                  <a:lnTo>
                    <a:pt x="7" y="73"/>
                  </a:lnTo>
                  <a:lnTo>
                    <a:pt x="7" y="64"/>
                  </a:lnTo>
                  <a:lnTo>
                    <a:pt x="7" y="64"/>
                  </a:lnTo>
                  <a:lnTo>
                    <a:pt x="7" y="33"/>
                  </a:lnTo>
                  <a:lnTo>
                    <a:pt x="7" y="33"/>
                  </a:lnTo>
                  <a:lnTo>
                    <a:pt x="7" y="0"/>
                  </a:lnTo>
                  <a:lnTo>
                    <a:pt x="7" y="0"/>
                  </a:lnTo>
                  <a:lnTo>
                    <a:pt x="7" y="0"/>
                  </a:lnTo>
                  <a:lnTo>
                    <a:pt x="7" y="0"/>
                  </a:lnTo>
                  <a:close/>
                </a:path>
              </a:pathLst>
            </a:custGeom>
            <a:solidFill>
              <a:schemeClr val="accent6">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56" name="Freeform 855"/>
            <p:cNvSpPr>
              <a:spLocks/>
            </p:cNvSpPr>
            <p:nvPr/>
          </p:nvSpPr>
          <p:spPr bwMode="auto">
            <a:xfrm>
              <a:off x="671" y="2657"/>
              <a:ext cx="411" cy="654"/>
            </a:xfrm>
            <a:custGeom>
              <a:avLst/>
              <a:gdLst/>
              <a:ahLst/>
              <a:cxnLst>
                <a:cxn ang="0">
                  <a:pos x="78" y="3"/>
                </a:cxn>
                <a:cxn ang="0">
                  <a:pos x="218" y="121"/>
                </a:cxn>
                <a:cxn ang="0">
                  <a:pos x="218" y="244"/>
                </a:cxn>
                <a:cxn ang="0">
                  <a:pos x="185" y="331"/>
                </a:cxn>
                <a:cxn ang="0">
                  <a:pos x="154" y="355"/>
                </a:cxn>
                <a:cxn ang="0">
                  <a:pos x="107" y="376"/>
                </a:cxn>
                <a:cxn ang="0">
                  <a:pos x="102" y="310"/>
                </a:cxn>
                <a:cxn ang="0">
                  <a:pos x="85" y="284"/>
                </a:cxn>
                <a:cxn ang="0">
                  <a:pos x="73" y="267"/>
                </a:cxn>
                <a:cxn ang="0">
                  <a:pos x="5" y="248"/>
                </a:cxn>
                <a:cxn ang="0">
                  <a:pos x="7" y="237"/>
                </a:cxn>
                <a:cxn ang="0">
                  <a:pos x="12" y="215"/>
                </a:cxn>
                <a:cxn ang="0">
                  <a:pos x="14" y="201"/>
                </a:cxn>
                <a:cxn ang="0">
                  <a:pos x="17" y="192"/>
                </a:cxn>
                <a:cxn ang="0">
                  <a:pos x="19" y="182"/>
                </a:cxn>
                <a:cxn ang="0">
                  <a:pos x="26" y="159"/>
                </a:cxn>
                <a:cxn ang="0">
                  <a:pos x="26" y="147"/>
                </a:cxn>
                <a:cxn ang="0">
                  <a:pos x="29" y="135"/>
                </a:cxn>
                <a:cxn ang="0">
                  <a:pos x="26" y="123"/>
                </a:cxn>
                <a:cxn ang="0">
                  <a:pos x="26" y="119"/>
                </a:cxn>
                <a:cxn ang="0">
                  <a:pos x="29" y="111"/>
                </a:cxn>
                <a:cxn ang="0">
                  <a:pos x="33" y="107"/>
                </a:cxn>
                <a:cxn ang="0">
                  <a:pos x="38" y="107"/>
                </a:cxn>
                <a:cxn ang="0">
                  <a:pos x="45" y="104"/>
                </a:cxn>
                <a:cxn ang="0">
                  <a:pos x="45" y="111"/>
                </a:cxn>
                <a:cxn ang="0">
                  <a:pos x="45" y="116"/>
                </a:cxn>
                <a:cxn ang="0">
                  <a:pos x="45" y="121"/>
                </a:cxn>
                <a:cxn ang="0">
                  <a:pos x="48" y="123"/>
                </a:cxn>
                <a:cxn ang="0">
                  <a:pos x="48" y="128"/>
                </a:cxn>
                <a:cxn ang="0">
                  <a:pos x="48" y="123"/>
                </a:cxn>
                <a:cxn ang="0">
                  <a:pos x="52" y="128"/>
                </a:cxn>
                <a:cxn ang="0">
                  <a:pos x="50" y="123"/>
                </a:cxn>
                <a:cxn ang="0">
                  <a:pos x="50" y="116"/>
                </a:cxn>
                <a:cxn ang="0">
                  <a:pos x="50" y="114"/>
                </a:cxn>
                <a:cxn ang="0">
                  <a:pos x="52" y="109"/>
                </a:cxn>
                <a:cxn ang="0">
                  <a:pos x="59" y="109"/>
                </a:cxn>
                <a:cxn ang="0">
                  <a:pos x="50" y="109"/>
                </a:cxn>
                <a:cxn ang="0">
                  <a:pos x="50" y="102"/>
                </a:cxn>
                <a:cxn ang="0">
                  <a:pos x="55" y="93"/>
                </a:cxn>
                <a:cxn ang="0">
                  <a:pos x="66" y="81"/>
                </a:cxn>
                <a:cxn ang="0">
                  <a:pos x="78" y="74"/>
                </a:cxn>
                <a:cxn ang="0">
                  <a:pos x="78" y="88"/>
                </a:cxn>
                <a:cxn ang="0">
                  <a:pos x="83" y="95"/>
                </a:cxn>
                <a:cxn ang="0">
                  <a:pos x="95" y="100"/>
                </a:cxn>
                <a:cxn ang="0">
                  <a:pos x="92" y="90"/>
                </a:cxn>
                <a:cxn ang="0">
                  <a:pos x="85" y="83"/>
                </a:cxn>
                <a:cxn ang="0">
                  <a:pos x="88" y="76"/>
                </a:cxn>
                <a:cxn ang="0">
                  <a:pos x="78" y="69"/>
                </a:cxn>
                <a:cxn ang="0">
                  <a:pos x="88" y="59"/>
                </a:cxn>
                <a:cxn ang="0">
                  <a:pos x="83" y="62"/>
                </a:cxn>
                <a:cxn ang="0">
                  <a:pos x="76" y="64"/>
                </a:cxn>
                <a:cxn ang="0">
                  <a:pos x="71" y="71"/>
                </a:cxn>
                <a:cxn ang="0">
                  <a:pos x="59" y="81"/>
                </a:cxn>
                <a:cxn ang="0">
                  <a:pos x="55" y="88"/>
                </a:cxn>
                <a:cxn ang="0">
                  <a:pos x="48" y="95"/>
                </a:cxn>
                <a:cxn ang="0">
                  <a:pos x="45" y="100"/>
                </a:cxn>
                <a:cxn ang="0">
                  <a:pos x="50" y="88"/>
                </a:cxn>
                <a:cxn ang="0">
                  <a:pos x="59" y="69"/>
                </a:cxn>
                <a:cxn ang="0">
                  <a:pos x="66" y="45"/>
                </a:cxn>
                <a:cxn ang="0">
                  <a:pos x="73" y="26"/>
                </a:cxn>
              </a:cxnLst>
              <a:rect l="0" t="0" r="r" b="b"/>
              <a:pathLst>
                <a:path w="236" h="376">
                  <a:moveTo>
                    <a:pt x="76" y="19"/>
                  </a:moveTo>
                  <a:lnTo>
                    <a:pt x="76" y="17"/>
                  </a:lnTo>
                  <a:lnTo>
                    <a:pt x="76" y="17"/>
                  </a:lnTo>
                  <a:lnTo>
                    <a:pt x="76" y="17"/>
                  </a:lnTo>
                  <a:lnTo>
                    <a:pt x="76" y="17"/>
                  </a:lnTo>
                  <a:lnTo>
                    <a:pt x="76" y="15"/>
                  </a:lnTo>
                  <a:lnTo>
                    <a:pt x="76" y="15"/>
                  </a:lnTo>
                  <a:lnTo>
                    <a:pt x="76" y="15"/>
                  </a:lnTo>
                  <a:lnTo>
                    <a:pt x="76" y="15"/>
                  </a:lnTo>
                  <a:lnTo>
                    <a:pt x="76" y="12"/>
                  </a:lnTo>
                  <a:lnTo>
                    <a:pt x="76" y="12"/>
                  </a:lnTo>
                  <a:lnTo>
                    <a:pt x="78" y="10"/>
                  </a:lnTo>
                  <a:lnTo>
                    <a:pt x="78" y="10"/>
                  </a:lnTo>
                  <a:lnTo>
                    <a:pt x="78" y="8"/>
                  </a:lnTo>
                  <a:lnTo>
                    <a:pt x="78" y="8"/>
                  </a:lnTo>
                  <a:lnTo>
                    <a:pt x="78" y="5"/>
                  </a:lnTo>
                  <a:lnTo>
                    <a:pt x="78" y="5"/>
                  </a:lnTo>
                  <a:lnTo>
                    <a:pt x="78" y="3"/>
                  </a:lnTo>
                  <a:lnTo>
                    <a:pt x="78" y="3"/>
                  </a:lnTo>
                  <a:lnTo>
                    <a:pt x="78" y="0"/>
                  </a:lnTo>
                  <a:lnTo>
                    <a:pt x="78" y="0"/>
                  </a:lnTo>
                  <a:lnTo>
                    <a:pt x="81" y="0"/>
                  </a:lnTo>
                  <a:lnTo>
                    <a:pt x="81" y="0"/>
                  </a:lnTo>
                  <a:lnTo>
                    <a:pt x="161" y="0"/>
                  </a:lnTo>
                  <a:lnTo>
                    <a:pt x="161" y="0"/>
                  </a:lnTo>
                  <a:lnTo>
                    <a:pt x="182" y="0"/>
                  </a:lnTo>
                  <a:lnTo>
                    <a:pt x="182" y="0"/>
                  </a:lnTo>
                  <a:lnTo>
                    <a:pt x="185" y="38"/>
                  </a:lnTo>
                  <a:lnTo>
                    <a:pt x="185" y="38"/>
                  </a:lnTo>
                  <a:lnTo>
                    <a:pt x="201" y="38"/>
                  </a:lnTo>
                  <a:lnTo>
                    <a:pt x="201" y="38"/>
                  </a:lnTo>
                  <a:lnTo>
                    <a:pt x="201" y="71"/>
                  </a:lnTo>
                  <a:lnTo>
                    <a:pt x="201" y="71"/>
                  </a:lnTo>
                  <a:lnTo>
                    <a:pt x="218" y="71"/>
                  </a:lnTo>
                  <a:lnTo>
                    <a:pt x="218" y="71"/>
                  </a:lnTo>
                  <a:lnTo>
                    <a:pt x="218" y="121"/>
                  </a:lnTo>
                  <a:lnTo>
                    <a:pt x="218" y="121"/>
                  </a:lnTo>
                  <a:lnTo>
                    <a:pt x="218" y="140"/>
                  </a:lnTo>
                  <a:lnTo>
                    <a:pt x="218" y="140"/>
                  </a:lnTo>
                  <a:lnTo>
                    <a:pt x="236" y="140"/>
                  </a:lnTo>
                  <a:lnTo>
                    <a:pt x="236" y="140"/>
                  </a:lnTo>
                  <a:lnTo>
                    <a:pt x="236" y="149"/>
                  </a:lnTo>
                  <a:lnTo>
                    <a:pt x="236" y="149"/>
                  </a:lnTo>
                  <a:lnTo>
                    <a:pt x="236" y="204"/>
                  </a:lnTo>
                  <a:lnTo>
                    <a:pt x="236" y="204"/>
                  </a:lnTo>
                  <a:lnTo>
                    <a:pt x="236" y="208"/>
                  </a:lnTo>
                  <a:lnTo>
                    <a:pt x="236" y="208"/>
                  </a:lnTo>
                  <a:lnTo>
                    <a:pt x="236" y="208"/>
                  </a:lnTo>
                  <a:lnTo>
                    <a:pt x="236" y="208"/>
                  </a:lnTo>
                  <a:lnTo>
                    <a:pt x="218" y="211"/>
                  </a:lnTo>
                  <a:lnTo>
                    <a:pt x="218" y="211"/>
                  </a:lnTo>
                  <a:lnTo>
                    <a:pt x="218" y="211"/>
                  </a:lnTo>
                  <a:lnTo>
                    <a:pt x="218" y="211"/>
                  </a:lnTo>
                  <a:lnTo>
                    <a:pt x="218" y="244"/>
                  </a:lnTo>
                  <a:lnTo>
                    <a:pt x="218" y="244"/>
                  </a:lnTo>
                  <a:lnTo>
                    <a:pt x="201" y="244"/>
                  </a:lnTo>
                  <a:lnTo>
                    <a:pt x="201" y="244"/>
                  </a:lnTo>
                  <a:lnTo>
                    <a:pt x="201" y="312"/>
                  </a:lnTo>
                  <a:lnTo>
                    <a:pt x="201" y="312"/>
                  </a:lnTo>
                  <a:lnTo>
                    <a:pt x="201" y="312"/>
                  </a:lnTo>
                  <a:lnTo>
                    <a:pt x="201" y="312"/>
                  </a:lnTo>
                  <a:lnTo>
                    <a:pt x="203" y="312"/>
                  </a:lnTo>
                  <a:lnTo>
                    <a:pt x="203" y="312"/>
                  </a:lnTo>
                  <a:lnTo>
                    <a:pt x="203" y="326"/>
                  </a:lnTo>
                  <a:lnTo>
                    <a:pt x="203" y="326"/>
                  </a:lnTo>
                  <a:lnTo>
                    <a:pt x="192" y="326"/>
                  </a:lnTo>
                  <a:lnTo>
                    <a:pt x="192" y="326"/>
                  </a:lnTo>
                  <a:lnTo>
                    <a:pt x="192" y="329"/>
                  </a:lnTo>
                  <a:lnTo>
                    <a:pt x="192" y="329"/>
                  </a:lnTo>
                  <a:lnTo>
                    <a:pt x="185" y="329"/>
                  </a:lnTo>
                  <a:lnTo>
                    <a:pt x="185" y="329"/>
                  </a:lnTo>
                  <a:lnTo>
                    <a:pt x="185" y="331"/>
                  </a:lnTo>
                  <a:lnTo>
                    <a:pt x="185" y="331"/>
                  </a:lnTo>
                  <a:lnTo>
                    <a:pt x="168" y="331"/>
                  </a:lnTo>
                  <a:lnTo>
                    <a:pt x="168" y="331"/>
                  </a:lnTo>
                  <a:lnTo>
                    <a:pt x="168" y="345"/>
                  </a:lnTo>
                  <a:lnTo>
                    <a:pt x="168" y="345"/>
                  </a:lnTo>
                  <a:lnTo>
                    <a:pt x="166" y="345"/>
                  </a:lnTo>
                  <a:lnTo>
                    <a:pt x="166" y="345"/>
                  </a:lnTo>
                  <a:lnTo>
                    <a:pt x="166" y="350"/>
                  </a:lnTo>
                  <a:lnTo>
                    <a:pt x="166" y="350"/>
                  </a:lnTo>
                  <a:lnTo>
                    <a:pt x="159" y="350"/>
                  </a:lnTo>
                  <a:lnTo>
                    <a:pt x="159" y="350"/>
                  </a:lnTo>
                  <a:lnTo>
                    <a:pt x="159" y="355"/>
                  </a:lnTo>
                  <a:lnTo>
                    <a:pt x="159" y="355"/>
                  </a:lnTo>
                  <a:lnTo>
                    <a:pt x="156" y="355"/>
                  </a:lnTo>
                  <a:lnTo>
                    <a:pt x="156" y="355"/>
                  </a:lnTo>
                  <a:lnTo>
                    <a:pt x="156" y="355"/>
                  </a:lnTo>
                  <a:lnTo>
                    <a:pt x="156" y="355"/>
                  </a:lnTo>
                  <a:lnTo>
                    <a:pt x="154" y="355"/>
                  </a:lnTo>
                  <a:lnTo>
                    <a:pt x="154" y="355"/>
                  </a:lnTo>
                  <a:lnTo>
                    <a:pt x="154" y="362"/>
                  </a:lnTo>
                  <a:lnTo>
                    <a:pt x="154" y="362"/>
                  </a:lnTo>
                  <a:lnTo>
                    <a:pt x="147" y="362"/>
                  </a:lnTo>
                  <a:lnTo>
                    <a:pt x="147" y="362"/>
                  </a:lnTo>
                  <a:lnTo>
                    <a:pt x="147" y="367"/>
                  </a:lnTo>
                  <a:lnTo>
                    <a:pt x="147" y="367"/>
                  </a:lnTo>
                  <a:lnTo>
                    <a:pt x="118" y="367"/>
                  </a:lnTo>
                  <a:lnTo>
                    <a:pt x="118" y="367"/>
                  </a:lnTo>
                  <a:lnTo>
                    <a:pt x="118" y="371"/>
                  </a:lnTo>
                  <a:lnTo>
                    <a:pt x="118" y="371"/>
                  </a:lnTo>
                  <a:lnTo>
                    <a:pt x="109" y="371"/>
                  </a:lnTo>
                  <a:lnTo>
                    <a:pt x="109" y="371"/>
                  </a:lnTo>
                  <a:lnTo>
                    <a:pt x="109" y="374"/>
                  </a:lnTo>
                  <a:lnTo>
                    <a:pt x="109" y="374"/>
                  </a:lnTo>
                  <a:lnTo>
                    <a:pt x="107" y="374"/>
                  </a:lnTo>
                  <a:lnTo>
                    <a:pt x="107" y="374"/>
                  </a:lnTo>
                  <a:lnTo>
                    <a:pt x="107" y="376"/>
                  </a:lnTo>
                  <a:lnTo>
                    <a:pt x="107" y="376"/>
                  </a:lnTo>
                  <a:lnTo>
                    <a:pt x="104" y="376"/>
                  </a:lnTo>
                  <a:lnTo>
                    <a:pt x="104" y="376"/>
                  </a:lnTo>
                  <a:lnTo>
                    <a:pt x="104" y="374"/>
                  </a:lnTo>
                  <a:lnTo>
                    <a:pt x="104" y="374"/>
                  </a:lnTo>
                  <a:lnTo>
                    <a:pt x="104" y="374"/>
                  </a:lnTo>
                  <a:lnTo>
                    <a:pt x="104" y="374"/>
                  </a:lnTo>
                  <a:lnTo>
                    <a:pt x="104" y="345"/>
                  </a:lnTo>
                  <a:lnTo>
                    <a:pt x="104" y="345"/>
                  </a:lnTo>
                  <a:lnTo>
                    <a:pt x="97" y="345"/>
                  </a:lnTo>
                  <a:lnTo>
                    <a:pt x="97" y="345"/>
                  </a:lnTo>
                  <a:lnTo>
                    <a:pt x="97" y="326"/>
                  </a:lnTo>
                  <a:lnTo>
                    <a:pt x="97" y="326"/>
                  </a:lnTo>
                  <a:lnTo>
                    <a:pt x="95" y="326"/>
                  </a:lnTo>
                  <a:lnTo>
                    <a:pt x="95" y="326"/>
                  </a:lnTo>
                  <a:lnTo>
                    <a:pt x="95" y="310"/>
                  </a:lnTo>
                  <a:lnTo>
                    <a:pt x="95" y="310"/>
                  </a:lnTo>
                  <a:lnTo>
                    <a:pt x="102" y="310"/>
                  </a:lnTo>
                  <a:lnTo>
                    <a:pt x="102" y="310"/>
                  </a:lnTo>
                  <a:lnTo>
                    <a:pt x="102" y="298"/>
                  </a:lnTo>
                  <a:lnTo>
                    <a:pt x="102" y="298"/>
                  </a:lnTo>
                  <a:lnTo>
                    <a:pt x="99" y="298"/>
                  </a:lnTo>
                  <a:lnTo>
                    <a:pt x="99" y="298"/>
                  </a:lnTo>
                  <a:lnTo>
                    <a:pt x="99" y="298"/>
                  </a:lnTo>
                  <a:lnTo>
                    <a:pt x="99" y="298"/>
                  </a:lnTo>
                  <a:lnTo>
                    <a:pt x="97" y="298"/>
                  </a:lnTo>
                  <a:lnTo>
                    <a:pt x="97" y="298"/>
                  </a:lnTo>
                  <a:lnTo>
                    <a:pt x="97" y="293"/>
                  </a:lnTo>
                  <a:lnTo>
                    <a:pt x="97" y="293"/>
                  </a:lnTo>
                  <a:lnTo>
                    <a:pt x="97" y="289"/>
                  </a:lnTo>
                  <a:lnTo>
                    <a:pt x="97" y="289"/>
                  </a:lnTo>
                  <a:lnTo>
                    <a:pt x="90" y="289"/>
                  </a:lnTo>
                  <a:lnTo>
                    <a:pt x="90" y="289"/>
                  </a:lnTo>
                  <a:lnTo>
                    <a:pt x="90" y="284"/>
                  </a:lnTo>
                  <a:lnTo>
                    <a:pt x="90" y="284"/>
                  </a:lnTo>
                  <a:lnTo>
                    <a:pt x="85" y="284"/>
                  </a:lnTo>
                  <a:lnTo>
                    <a:pt x="85" y="284"/>
                  </a:lnTo>
                  <a:lnTo>
                    <a:pt x="85" y="282"/>
                  </a:lnTo>
                  <a:lnTo>
                    <a:pt x="85" y="282"/>
                  </a:lnTo>
                  <a:lnTo>
                    <a:pt x="81" y="282"/>
                  </a:lnTo>
                  <a:lnTo>
                    <a:pt x="81" y="282"/>
                  </a:lnTo>
                  <a:lnTo>
                    <a:pt x="81" y="277"/>
                  </a:lnTo>
                  <a:lnTo>
                    <a:pt x="81" y="277"/>
                  </a:lnTo>
                  <a:lnTo>
                    <a:pt x="81" y="277"/>
                  </a:lnTo>
                  <a:lnTo>
                    <a:pt x="81" y="277"/>
                  </a:lnTo>
                  <a:lnTo>
                    <a:pt x="81" y="274"/>
                  </a:lnTo>
                  <a:lnTo>
                    <a:pt x="81" y="274"/>
                  </a:lnTo>
                  <a:lnTo>
                    <a:pt x="78" y="274"/>
                  </a:lnTo>
                  <a:lnTo>
                    <a:pt x="78" y="274"/>
                  </a:lnTo>
                  <a:lnTo>
                    <a:pt x="78" y="270"/>
                  </a:lnTo>
                  <a:lnTo>
                    <a:pt x="78" y="270"/>
                  </a:lnTo>
                  <a:lnTo>
                    <a:pt x="73" y="270"/>
                  </a:lnTo>
                  <a:lnTo>
                    <a:pt x="73" y="270"/>
                  </a:lnTo>
                  <a:lnTo>
                    <a:pt x="73" y="267"/>
                  </a:lnTo>
                  <a:lnTo>
                    <a:pt x="73" y="267"/>
                  </a:lnTo>
                  <a:lnTo>
                    <a:pt x="69" y="267"/>
                  </a:lnTo>
                  <a:lnTo>
                    <a:pt x="69" y="267"/>
                  </a:lnTo>
                  <a:lnTo>
                    <a:pt x="69" y="260"/>
                  </a:lnTo>
                  <a:lnTo>
                    <a:pt x="69" y="260"/>
                  </a:lnTo>
                  <a:lnTo>
                    <a:pt x="19" y="260"/>
                  </a:lnTo>
                  <a:lnTo>
                    <a:pt x="19" y="260"/>
                  </a:lnTo>
                  <a:lnTo>
                    <a:pt x="19" y="260"/>
                  </a:lnTo>
                  <a:lnTo>
                    <a:pt x="19" y="260"/>
                  </a:lnTo>
                  <a:lnTo>
                    <a:pt x="0" y="260"/>
                  </a:lnTo>
                  <a:lnTo>
                    <a:pt x="0" y="260"/>
                  </a:lnTo>
                  <a:lnTo>
                    <a:pt x="0" y="258"/>
                  </a:lnTo>
                  <a:lnTo>
                    <a:pt x="0" y="258"/>
                  </a:lnTo>
                  <a:lnTo>
                    <a:pt x="3" y="256"/>
                  </a:lnTo>
                  <a:lnTo>
                    <a:pt x="3" y="256"/>
                  </a:lnTo>
                  <a:lnTo>
                    <a:pt x="3" y="251"/>
                  </a:lnTo>
                  <a:lnTo>
                    <a:pt x="3" y="251"/>
                  </a:lnTo>
                  <a:lnTo>
                    <a:pt x="5" y="248"/>
                  </a:lnTo>
                  <a:lnTo>
                    <a:pt x="5" y="248"/>
                  </a:lnTo>
                  <a:lnTo>
                    <a:pt x="5" y="246"/>
                  </a:lnTo>
                  <a:lnTo>
                    <a:pt x="5" y="246"/>
                  </a:lnTo>
                  <a:lnTo>
                    <a:pt x="5" y="244"/>
                  </a:lnTo>
                  <a:lnTo>
                    <a:pt x="5" y="244"/>
                  </a:lnTo>
                  <a:lnTo>
                    <a:pt x="5" y="244"/>
                  </a:lnTo>
                  <a:lnTo>
                    <a:pt x="5" y="244"/>
                  </a:lnTo>
                  <a:lnTo>
                    <a:pt x="7" y="241"/>
                  </a:lnTo>
                  <a:lnTo>
                    <a:pt x="7" y="241"/>
                  </a:lnTo>
                  <a:lnTo>
                    <a:pt x="7" y="241"/>
                  </a:lnTo>
                  <a:lnTo>
                    <a:pt x="7" y="241"/>
                  </a:lnTo>
                  <a:lnTo>
                    <a:pt x="7" y="239"/>
                  </a:lnTo>
                  <a:lnTo>
                    <a:pt x="7" y="239"/>
                  </a:lnTo>
                  <a:lnTo>
                    <a:pt x="7" y="239"/>
                  </a:lnTo>
                  <a:lnTo>
                    <a:pt x="7" y="239"/>
                  </a:lnTo>
                  <a:lnTo>
                    <a:pt x="7" y="237"/>
                  </a:lnTo>
                  <a:lnTo>
                    <a:pt x="7" y="237"/>
                  </a:lnTo>
                  <a:lnTo>
                    <a:pt x="7" y="237"/>
                  </a:lnTo>
                  <a:lnTo>
                    <a:pt x="7" y="237"/>
                  </a:lnTo>
                  <a:lnTo>
                    <a:pt x="10" y="234"/>
                  </a:lnTo>
                  <a:lnTo>
                    <a:pt x="10" y="234"/>
                  </a:lnTo>
                  <a:lnTo>
                    <a:pt x="10" y="234"/>
                  </a:lnTo>
                  <a:lnTo>
                    <a:pt x="10" y="234"/>
                  </a:lnTo>
                  <a:lnTo>
                    <a:pt x="10" y="232"/>
                  </a:lnTo>
                  <a:lnTo>
                    <a:pt x="10" y="232"/>
                  </a:lnTo>
                  <a:lnTo>
                    <a:pt x="10" y="230"/>
                  </a:lnTo>
                  <a:lnTo>
                    <a:pt x="10" y="230"/>
                  </a:lnTo>
                  <a:lnTo>
                    <a:pt x="10" y="227"/>
                  </a:lnTo>
                  <a:lnTo>
                    <a:pt x="10" y="227"/>
                  </a:lnTo>
                  <a:lnTo>
                    <a:pt x="12" y="225"/>
                  </a:lnTo>
                  <a:lnTo>
                    <a:pt x="12" y="225"/>
                  </a:lnTo>
                  <a:lnTo>
                    <a:pt x="12" y="223"/>
                  </a:lnTo>
                  <a:lnTo>
                    <a:pt x="12" y="223"/>
                  </a:lnTo>
                  <a:lnTo>
                    <a:pt x="12" y="218"/>
                  </a:lnTo>
                  <a:lnTo>
                    <a:pt x="12" y="218"/>
                  </a:lnTo>
                  <a:lnTo>
                    <a:pt x="12" y="215"/>
                  </a:lnTo>
                  <a:lnTo>
                    <a:pt x="12" y="215"/>
                  </a:lnTo>
                  <a:lnTo>
                    <a:pt x="14" y="213"/>
                  </a:lnTo>
                  <a:lnTo>
                    <a:pt x="14" y="213"/>
                  </a:lnTo>
                  <a:lnTo>
                    <a:pt x="14" y="211"/>
                  </a:lnTo>
                  <a:lnTo>
                    <a:pt x="14" y="211"/>
                  </a:lnTo>
                  <a:lnTo>
                    <a:pt x="14" y="211"/>
                  </a:lnTo>
                  <a:lnTo>
                    <a:pt x="14" y="211"/>
                  </a:lnTo>
                  <a:lnTo>
                    <a:pt x="14" y="208"/>
                  </a:lnTo>
                  <a:lnTo>
                    <a:pt x="14" y="208"/>
                  </a:lnTo>
                  <a:lnTo>
                    <a:pt x="14" y="206"/>
                  </a:lnTo>
                  <a:lnTo>
                    <a:pt x="14" y="206"/>
                  </a:lnTo>
                  <a:lnTo>
                    <a:pt x="14" y="204"/>
                  </a:lnTo>
                  <a:lnTo>
                    <a:pt x="14" y="204"/>
                  </a:lnTo>
                  <a:lnTo>
                    <a:pt x="14" y="204"/>
                  </a:lnTo>
                  <a:lnTo>
                    <a:pt x="14" y="204"/>
                  </a:lnTo>
                  <a:lnTo>
                    <a:pt x="14" y="204"/>
                  </a:lnTo>
                  <a:lnTo>
                    <a:pt x="14" y="204"/>
                  </a:lnTo>
                  <a:lnTo>
                    <a:pt x="14" y="201"/>
                  </a:lnTo>
                  <a:lnTo>
                    <a:pt x="14" y="201"/>
                  </a:lnTo>
                  <a:lnTo>
                    <a:pt x="14" y="199"/>
                  </a:lnTo>
                  <a:lnTo>
                    <a:pt x="14" y="199"/>
                  </a:lnTo>
                  <a:lnTo>
                    <a:pt x="14" y="199"/>
                  </a:lnTo>
                  <a:lnTo>
                    <a:pt x="14" y="199"/>
                  </a:lnTo>
                  <a:lnTo>
                    <a:pt x="14" y="199"/>
                  </a:lnTo>
                  <a:lnTo>
                    <a:pt x="14" y="199"/>
                  </a:lnTo>
                  <a:lnTo>
                    <a:pt x="14" y="197"/>
                  </a:lnTo>
                  <a:lnTo>
                    <a:pt x="14" y="197"/>
                  </a:lnTo>
                  <a:lnTo>
                    <a:pt x="14" y="197"/>
                  </a:lnTo>
                  <a:lnTo>
                    <a:pt x="14" y="197"/>
                  </a:lnTo>
                  <a:lnTo>
                    <a:pt x="14" y="194"/>
                  </a:lnTo>
                  <a:lnTo>
                    <a:pt x="14" y="194"/>
                  </a:lnTo>
                  <a:lnTo>
                    <a:pt x="17" y="194"/>
                  </a:lnTo>
                  <a:lnTo>
                    <a:pt x="17" y="194"/>
                  </a:lnTo>
                  <a:lnTo>
                    <a:pt x="17" y="192"/>
                  </a:lnTo>
                  <a:lnTo>
                    <a:pt x="17" y="192"/>
                  </a:lnTo>
                  <a:lnTo>
                    <a:pt x="17" y="192"/>
                  </a:lnTo>
                  <a:lnTo>
                    <a:pt x="17" y="192"/>
                  </a:lnTo>
                  <a:lnTo>
                    <a:pt x="17" y="192"/>
                  </a:lnTo>
                  <a:lnTo>
                    <a:pt x="17" y="192"/>
                  </a:lnTo>
                  <a:lnTo>
                    <a:pt x="17" y="189"/>
                  </a:lnTo>
                  <a:lnTo>
                    <a:pt x="17" y="189"/>
                  </a:lnTo>
                  <a:lnTo>
                    <a:pt x="17" y="189"/>
                  </a:lnTo>
                  <a:lnTo>
                    <a:pt x="17" y="189"/>
                  </a:lnTo>
                  <a:lnTo>
                    <a:pt x="19" y="187"/>
                  </a:lnTo>
                  <a:lnTo>
                    <a:pt x="19" y="187"/>
                  </a:lnTo>
                  <a:lnTo>
                    <a:pt x="19" y="187"/>
                  </a:lnTo>
                  <a:lnTo>
                    <a:pt x="19" y="187"/>
                  </a:lnTo>
                  <a:lnTo>
                    <a:pt x="19" y="187"/>
                  </a:lnTo>
                  <a:lnTo>
                    <a:pt x="19" y="187"/>
                  </a:lnTo>
                  <a:lnTo>
                    <a:pt x="19" y="185"/>
                  </a:lnTo>
                  <a:lnTo>
                    <a:pt x="19" y="185"/>
                  </a:lnTo>
                  <a:lnTo>
                    <a:pt x="19" y="185"/>
                  </a:lnTo>
                  <a:lnTo>
                    <a:pt x="19" y="185"/>
                  </a:lnTo>
                  <a:lnTo>
                    <a:pt x="19" y="182"/>
                  </a:lnTo>
                  <a:lnTo>
                    <a:pt x="19" y="182"/>
                  </a:lnTo>
                  <a:lnTo>
                    <a:pt x="22" y="180"/>
                  </a:lnTo>
                  <a:lnTo>
                    <a:pt x="22" y="180"/>
                  </a:lnTo>
                  <a:lnTo>
                    <a:pt x="22" y="178"/>
                  </a:lnTo>
                  <a:lnTo>
                    <a:pt x="22" y="178"/>
                  </a:lnTo>
                  <a:lnTo>
                    <a:pt x="22" y="175"/>
                  </a:lnTo>
                  <a:lnTo>
                    <a:pt x="22" y="175"/>
                  </a:lnTo>
                  <a:lnTo>
                    <a:pt x="22" y="173"/>
                  </a:lnTo>
                  <a:lnTo>
                    <a:pt x="22" y="173"/>
                  </a:lnTo>
                  <a:lnTo>
                    <a:pt x="24" y="171"/>
                  </a:lnTo>
                  <a:lnTo>
                    <a:pt x="24" y="171"/>
                  </a:lnTo>
                  <a:lnTo>
                    <a:pt x="24" y="168"/>
                  </a:lnTo>
                  <a:lnTo>
                    <a:pt x="24" y="168"/>
                  </a:lnTo>
                  <a:lnTo>
                    <a:pt x="24" y="166"/>
                  </a:lnTo>
                  <a:lnTo>
                    <a:pt x="24" y="166"/>
                  </a:lnTo>
                  <a:lnTo>
                    <a:pt x="24" y="161"/>
                  </a:lnTo>
                  <a:lnTo>
                    <a:pt x="24" y="161"/>
                  </a:lnTo>
                  <a:lnTo>
                    <a:pt x="26" y="159"/>
                  </a:lnTo>
                  <a:lnTo>
                    <a:pt x="26" y="159"/>
                  </a:lnTo>
                  <a:lnTo>
                    <a:pt x="26" y="159"/>
                  </a:lnTo>
                  <a:lnTo>
                    <a:pt x="26" y="159"/>
                  </a:lnTo>
                  <a:lnTo>
                    <a:pt x="26" y="156"/>
                  </a:lnTo>
                  <a:lnTo>
                    <a:pt x="26" y="156"/>
                  </a:lnTo>
                  <a:lnTo>
                    <a:pt x="26" y="156"/>
                  </a:lnTo>
                  <a:lnTo>
                    <a:pt x="26" y="156"/>
                  </a:lnTo>
                  <a:lnTo>
                    <a:pt x="26" y="154"/>
                  </a:lnTo>
                  <a:lnTo>
                    <a:pt x="26" y="154"/>
                  </a:lnTo>
                  <a:lnTo>
                    <a:pt x="26" y="152"/>
                  </a:lnTo>
                  <a:lnTo>
                    <a:pt x="26" y="152"/>
                  </a:lnTo>
                  <a:lnTo>
                    <a:pt x="26" y="152"/>
                  </a:lnTo>
                  <a:lnTo>
                    <a:pt x="26" y="152"/>
                  </a:lnTo>
                  <a:lnTo>
                    <a:pt x="26" y="149"/>
                  </a:lnTo>
                  <a:lnTo>
                    <a:pt x="26" y="149"/>
                  </a:lnTo>
                  <a:lnTo>
                    <a:pt x="26" y="149"/>
                  </a:lnTo>
                  <a:lnTo>
                    <a:pt x="26" y="149"/>
                  </a:lnTo>
                  <a:lnTo>
                    <a:pt x="26" y="147"/>
                  </a:lnTo>
                  <a:lnTo>
                    <a:pt x="26" y="147"/>
                  </a:lnTo>
                  <a:lnTo>
                    <a:pt x="29" y="145"/>
                  </a:lnTo>
                  <a:lnTo>
                    <a:pt x="29" y="145"/>
                  </a:lnTo>
                  <a:lnTo>
                    <a:pt x="29" y="142"/>
                  </a:lnTo>
                  <a:lnTo>
                    <a:pt x="29" y="142"/>
                  </a:lnTo>
                  <a:lnTo>
                    <a:pt x="29" y="142"/>
                  </a:lnTo>
                  <a:lnTo>
                    <a:pt x="29" y="142"/>
                  </a:lnTo>
                  <a:lnTo>
                    <a:pt x="29" y="140"/>
                  </a:lnTo>
                  <a:lnTo>
                    <a:pt x="29" y="140"/>
                  </a:lnTo>
                  <a:lnTo>
                    <a:pt x="29" y="140"/>
                  </a:lnTo>
                  <a:lnTo>
                    <a:pt x="29" y="140"/>
                  </a:lnTo>
                  <a:lnTo>
                    <a:pt x="29" y="137"/>
                  </a:lnTo>
                  <a:lnTo>
                    <a:pt x="29" y="137"/>
                  </a:lnTo>
                  <a:lnTo>
                    <a:pt x="29" y="137"/>
                  </a:lnTo>
                  <a:lnTo>
                    <a:pt x="29" y="137"/>
                  </a:lnTo>
                  <a:lnTo>
                    <a:pt x="29" y="135"/>
                  </a:lnTo>
                  <a:lnTo>
                    <a:pt x="29" y="135"/>
                  </a:lnTo>
                  <a:lnTo>
                    <a:pt x="29" y="135"/>
                  </a:lnTo>
                  <a:lnTo>
                    <a:pt x="29" y="135"/>
                  </a:lnTo>
                  <a:lnTo>
                    <a:pt x="29" y="133"/>
                  </a:lnTo>
                  <a:lnTo>
                    <a:pt x="29" y="133"/>
                  </a:lnTo>
                  <a:lnTo>
                    <a:pt x="29" y="133"/>
                  </a:lnTo>
                  <a:lnTo>
                    <a:pt x="29" y="133"/>
                  </a:lnTo>
                  <a:lnTo>
                    <a:pt x="29" y="133"/>
                  </a:lnTo>
                  <a:lnTo>
                    <a:pt x="29" y="133"/>
                  </a:lnTo>
                  <a:lnTo>
                    <a:pt x="29" y="130"/>
                  </a:lnTo>
                  <a:lnTo>
                    <a:pt x="29" y="130"/>
                  </a:lnTo>
                  <a:lnTo>
                    <a:pt x="29" y="128"/>
                  </a:lnTo>
                  <a:lnTo>
                    <a:pt x="29" y="128"/>
                  </a:lnTo>
                  <a:lnTo>
                    <a:pt x="29" y="128"/>
                  </a:lnTo>
                  <a:lnTo>
                    <a:pt x="29" y="128"/>
                  </a:lnTo>
                  <a:lnTo>
                    <a:pt x="26" y="126"/>
                  </a:lnTo>
                  <a:lnTo>
                    <a:pt x="26" y="126"/>
                  </a:lnTo>
                  <a:lnTo>
                    <a:pt x="26" y="126"/>
                  </a:lnTo>
                  <a:lnTo>
                    <a:pt x="26" y="126"/>
                  </a:lnTo>
                  <a:lnTo>
                    <a:pt x="26" y="123"/>
                  </a:lnTo>
                  <a:lnTo>
                    <a:pt x="26" y="123"/>
                  </a:lnTo>
                  <a:lnTo>
                    <a:pt x="26" y="123"/>
                  </a:lnTo>
                  <a:lnTo>
                    <a:pt x="26" y="123"/>
                  </a:lnTo>
                  <a:lnTo>
                    <a:pt x="26" y="123"/>
                  </a:lnTo>
                  <a:lnTo>
                    <a:pt x="26" y="123"/>
                  </a:lnTo>
                  <a:lnTo>
                    <a:pt x="24" y="121"/>
                  </a:lnTo>
                  <a:lnTo>
                    <a:pt x="24" y="121"/>
                  </a:lnTo>
                  <a:lnTo>
                    <a:pt x="24" y="121"/>
                  </a:lnTo>
                  <a:lnTo>
                    <a:pt x="24" y="121"/>
                  </a:lnTo>
                  <a:lnTo>
                    <a:pt x="24" y="121"/>
                  </a:lnTo>
                  <a:lnTo>
                    <a:pt x="24" y="121"/>
                  </a:lnTo>
                  <a:lnTo>
                    <a:pt x="24" y="121"/>
                  </a:lnTo>
                  <a:lnTo>
                    <a:pt x="24" y="121"/>
                  </a:lnTo>
                  <a:lnTo>
                    <a:pt x="24" y="119"/>
                  </a:lnTo>
                  <a:lnTo>
                    <a:pt x="24" y="119"/>
                  </a:lnTo>
                  <a:lnTo>
                    <a:pt x="26" y="119"/>
                  </a:lnTo>
                  <a:lnTo>
                    <a:pt x="26" y="119"/>
                  </a:lnTo>
                  <a:lnTo>
                    <a:pt x="26" y="119"/>
                  </a:lnTo>
                  <a:lnTo>
                    <a:pt x="26" y="119"/>
                  </a:lnTo>
                  <a:lnTo>
                    <a:pt x="26" y="116"/>
                  </a:lnTo>
                  <a:lnTo>
                    <a:pt x="26" y="116"/>
                  </a:lnTo>
                  <a:lnTo>
                    <a:pt x="26" y="116"/>
                  </a:lnTo>
                  <a:lnTo>
                    <a:pt x="26" y="116"/>
                  </a:lnTo>
                  <a:lnTo>
                    <a:pt x="26" y="116"/>
                  </a:lnTo>
                  <a:lnTo>
                    <a:pt x="26" y="116"/>
                  </a:lnTo>
                  <a:lnTo>
                    <a:pt x="26" y="116"/>
                  </a:lnTo>
                  <a:lnTo>
                    <a:pt x="26" y="116"/>
                  </a:lnTo>
                  <a:lnTo>
                    <a:pt x="26" y="116"/>
                  </a:lnTo>
                  <a:lnTo>
                    <a:pt x="26" y="116"/>
                  </a:lnTo>
                  <a:lnTo>
                    <a:pt x="26" y="114"/>
                  </a:lnTo>
                  <a:lnTo>
                    <a:pt x="26" y="114"/>
                  </a:lnTo>
                  <a:lnTo>
                    <a:pt x="29" y="114"/>
                  </a:lnTo>
                  <a:lnTo>
                    <a:pt x="29" y="114"/>
                  </a:lnTo>
                  <a:lnTo>
                    <a:pt x="29" y="114"/>
                  </a:lnTo>
                  <a:lnTo>
                    <a:pt x="29" y="114"/>
                  </a:lnTo>
                  <a:lnTo>
                    <a:pt x="29" y="111"/>
                  </a:lnTo>
                  <a:lnTo>
                    <a:pt x="29" y="111"/>
                  </a:lnTo>
                  <a:lnTo>
                    <a:pt x="29" y="111"/>
                  </a:lnTo>
                  <a:lnTo>
                    <a:pt x="29" y="111"/>
                  </a:lnTo>
                  <a:lnTo>
                    <a:pt x="31" y="111"/>
                  </a:lnTo>
                  <a:lnTo>
                    <a:pt x="31" y="111"/>
                  </a:lnTo>
                  <a:lnTo>
                    <a:pt x="31" y="109"/>
                  </a:lnTo>
                  <a:lnTo>
                    <a:pt x="31" y="109"/>
                  </a:lnTo>
                  <a:lnTo>
                    <a:pt x="31" y="109"/>
                  </a:lnTo>
                  <a:lnTo>
                    <a:pt x="31" y="109"/>
                  </a:lnTo>
                  <a:lnTo>
                    <a:pt x="31" y="109"/>
                  </a:lnTo>
                  <a:lnTo>
                    <a:pt x="31" y="109"/>
                  </a:lnTo>
                  <a:lnTo>
                    <a:pt x="31" y="109"/>
                  </a:lnTo>
                  <a:lnTo>
                    <a:pt x="31" y="109"/>
                  </a:lnTo>
                  <a:lnTo>
                    <a:pt x="31" y="109"/>
                  </a:lnTo>
                  <a:lnTo>
                    <a:pt x="31" y="109"/>
                  </a:lnTo>
                  <a:lnTo>
                    <a:pt x="31" y="107"/>
                  </a:lnTo>
                  <a:lnTo>
                    <a:pt x="31" y="107"/>
                  </a:lnTo>
                  <a:lnTo>
                    <a:pt x="33" y="107"/>
                  </a:lnTo>
                  <a:lnTo>
                    <a:pt x="33" y="107"/>
                  </a:lnTo>
                  <a:lnTo>
                    <a:pt x="33" y="107"/>
                  </a:lnTo>
                  <a:lnTo>
                    <a:pt x="33" y="107"/>
                  </a:lnTo>
                  <a:lnTo>
                    <a:pt x="33" y="107"/>
                  </a:lnTo>
                  <a:lnTo>
                    <a:pt x="33" y="107"/>
                  </a:lnTo>
                  <a:lnTo>
                    <a:pt x="33" y="107"/>
                  </a:lnTo>
                  <a:lnTo>
                    <a:pt x="33" y="107"/>
                  </a:lnTo>
                  <a:lnTo>
                    <a:pt x="36" y="107"/>
                  </a:lnTo>
                  <a:lnTo>
                    <a:pt x="36" y="107"/>
                  </a:lnTo>
                  <a:lnTo>
                    <a:pt x="36" y="107"/>
                  </a:lnTo>
                  <a:lnTo>
                    <a:pt x="36" y="107"/>
                  </a:lnTo>
                  <a:lnTo>
                    <a:pt x="36" y="107"/>
                  </a:lnTo>
                  <a:lnTo>
                    <a:pt x="36" y="107"/>
                  </a:lnTo>
                  <a:lnTo>
                    <a:pt x="36" y="107"/>
                  </a:lnTo>
                  <a:lnTo>
                    <a:pt x="36" y="107"/>
                  </a:lnTo>
                  <a:lnTo>
                    <a:pt x="36" y="107"/>
                  </a:lnTo>
                  <a:lnTo>
                    <a:pt x="36" y="107"/>
                  </a:lnTo>
                  <a:lnTo>
                    <a:pt x="38" y="107"/>
                  </a:lnTo>
                  <a:lnTo>
                    <a:pt x="38" y="107"/>
                  </a:lnTo>
                  <a:lnTo>
                    <a:pt x="38" y="107"/>
                  </a:lnTo>
                  <a:lnTo>
                    <a:pt x="38" y="107"/>
                  </a:lnTo>
                  <a:lnTo>
                    <a:pt x="40" y="104"/>
                  </a:lnTo>
                  <a:lnTo>
                    <a:pt x="40" y="104"/>
                  </a:lnTo>
                  <a:lnTo>
                    <a:pt x="40" y="104"/>
                  </a:lnTo>
                  <a:lnTo>
                    <a:pt x="40" y="104"/>
                  </a:lnTo>
                  <a:lnTo>
                    <a:pt x="40" y="104"/>
                  </a:lnTo>
                  <a:lnTo>
                    <a:pt x="40" y="104"/>
                  </a:lnTo>
                  <a:lnTo>
                    <a:pt x="40" y="104"/>
                  </a:lnTo>
                  <a:lnTo>
                    <a:pt x="40" y="104"/>
                  </a:lnTo>
                  <a:lnTo>
                    <a:pt x="43" y="102"/>
                  </a:lnTo>
                  <a:lnTo>
                    <a:pt x="43" y="102"/>
                  </a:lnTo>
                  <a:lnTo>
                    <a:pt x="43" y="104"/>
                  </a:lnTo>
                  <a:lnTo>
                    <a:pt x="43" y="104"/>
                  </a:lnTo>
                  <a:lnTo>
                    <a:pt x="45" y="104"/>
                  </a:lnTo>
                  <a:lnTo>
                    <a:pt x="45" y="104"/>
                  </a:lnTo>
                  <a:lnTo>
                    <a:pt x="45" y="104"/>
                  </a:lnTo>
                  <a:lnTo>
                    <a:pt x="45" y="104"/>
                  </a:lnTo>
                  <a:lnTo>
                    <a:pt x="45" y="104"/>
                  </a:lnTo>
                  <a:lnTo>
                    <a:pt x="45" y="104"/>
                  </a:lnTo>
                  <a:lnTo>
                    <a:pt x="48" y="104"/>
                  </a:lnTo>
                  <a:lnTo>
                    <a:pt x="48" y="104"/>
                  </a:lnTo>
                  <a:lnTo>
                    <a:pt x="48" y="104"/>
                  </a:lnTo>
                  <a:lnTo>
                    <a:pt x="48" y="104"/>
                  </a:lnTo>
                  <a:lnTo>
                    <a:pt x="48" y="104"/>
                  </a:lnTo>
                  <a:lnTo>
                    <a:pt x="48" y="104"/>
                  </a:lnTo>
                  <a:lnTo>
                    <a:pt x="48" y="107"/>
                  </a:lnTo>
                  <a:lnTo>
                    <a:pt x="48" y="107"/>
                  </a:lnTo>
                  <a:lnTo>
                    <a:pt x="48" y="109"/>
                  </a:lnTo>
                  <a:lnTo>
                    <a:pt x="48" y="109"/>
                  </a:lnTo>
                  <a:lnTo>
                    <a:pt x="45" y="109"/>
                  </a:lnTo>
                  <a:lnTo>
                    <a:pt x="45" y="109"/>
                  </a:lnTo>
                  <a:lnTo>
                    <a:pt x="48" y="109"/>
                  </a:lnTo>
                  <a:lnTo>
                    <a:pt x="48" y="109"/>
                  </a:lnTo>
                  <a:lnTo>
                    <a:pt x="45" y="111"/>
                  </a:lnTo>
                  <a:lnTo>
                    <a:pt x="45" y="111"/>
                  </a:lnTo>
                  <a:lnTo>
                    <a:pt x="45" y="111"/>
                  </a:lnTo>
                  <a:lnTo>
                    <a:pt x="45" y="111"/>
                  </a:lnTo>
                  <a:lnTo>
                    <a:pt x="45" y="111"/>
                  </a:lnTo>
                  <a:lnTo>
                    <a:pt x="45" y="111"/>
                  </a:lnTo>
                  <a:lnTo>
                    <a:pt x="45" y="114"/>
                  </a:lnTo>
                  <a:lnTo>
                    <a:pt x="45" y="114"/>
                  </a:lnTo>
                  <a:lnTo>
                    <a:pt x="45" y="114"/>
                  </a:lnTo>
                  <a:lnTo>
                    <a:pt x="45" y="114"/>
                  </a:lnTo>
                  <a:lnTo>
                    <a:pt x="45" y="116"/>
                  </a:lnTo>
                  <a:lnTo>
                    <a:pt x="45" y="116"/>
                  </a:lnTo>
                  <a:lnTo>
                    <a:pt x="43" y="116"/>
                  </a:lnTo>
                  <a:lnTo>
                    <a:pt x="43" y="116"/>
                  </a:lnTo>
                  <a:lnTo>
                    <a:pt x="45" y="116"/>
                  </a:lnTo>
                  <a:lnTo>
                    <a:pt x="45" y="116"/>
                  </a:lnTo>
                  <a:lnTo>
                    <a:pt x="45" y="116"/>
                  </a:lnTo>
                  <a:lnTo>
                    <a:pt x="45" y="116"/>
                  </a:lnTo>
                  <a:lnTo>
                    <a:pt x="45" y="116"/>
                  </a:lnTo>
                  <a:lnTo>
                    <a:pt x="45" y="116"/>
                  </a:lnTo>
                  <a:lnTo>
                    <a:pt x="48" y="114"/>
                  </a:lnTo>
                  <a:lnTo>
                    <a:pt x="48" y="114"/>
                  </a:lnTo>
                  <a:lnTo>
                    <a:pt x="48" y="114"/>
                  </a:lnTo>
                  <a:lnTo>
                    <a:pt x="48" y="114"/>
                  </a:lnTo>
                  <a:lnTo>
                    <a:pt x="48" y="114"/>
                  </a:lnTo>
                  <a:lnTo>
                    <a:pt x="48" y="114"/>
                  </a:lnTo>
                  <a:lnTo>
                    <a:pt x="48" y="114"/>
                  </a:lnTo>
                  <a:lnTo>
                    <a:pt x="48" y="114"/>
                  </a:lnTo>
                  <a:lnTo>
                    <a:pt x="48" y="116"/>
                  </a:lnTo>
                  <a:lnTo>
                    <a:pt x="48" y="116"/>
                  </a:lnTo>
                  <a:lnTo>
                    <a:pt x="48" y="116"/>
                  </a:lnTo>
                  <a:lnTo>
                    <a:pt x="48" y="116"/>
                  </a:lnTo>
                  <a:lnTo>
                    <a:pt x="48" y="119"/>
                  </a:lnTo>
                  <a:lnTo>
                    <a:pt x="48" y="119"/>
                  </a:lnTo>
                  <a:lnTo>
                    <a:pt x="48" y="119"/>
                  </a:lnTo>
                  <a:lnTo>
                    <a:pt x="48" y="119"/>
                  </a:lnTo>
                  <a:lnTo>
                    <a:pt x="45" y="121"/>
                  </a:lnTo>
                  <a:lnTo>
                    <a:pt x="45" y="121"/>
                  </a:lnTo>
                  <a:lnTo>
                    <a:pt x="48" y="121"/>
                  </a:lnTo>
                  <a:lnTo>
                    <a:pt x="48" y="121"/>
                  </a:lnTo>
                  <a:lnTo>
                    <a:pt x="48" y="121"/>
                  </a:lnTo>
                  <a:lnTo>
                    <a:pt x="48" y="121"/>
                  </a:lnTo>
                  <a:lnTo>
                    <a:pt x="48" y="121"/>
                  </a:lnTo>
                  <a:lnTo>
                    <a:pt x="48" y="121"/>
                  </a:lnTo>
                  <a:lnTo>
                    <a:pt x="48" y="121"/>
                  </a:lnTo>
                  <a:lnTo>
                    <a:pt x="48" y="121"/>
                  </a:lnTo>
                  <a:lnTo>
                    <a:pt x="48" y="121"/>
                  </a:lnTo>
                  <a:lnTo>
                    <a:pt x="48" y="121"/>
                  </a:lnTo>
                  <a:lnTo>
                    <a:pt x="48" y="123"/>
                  </a:lnTo>
                  <a:lnTo>
                    <a:pt x="48" y="123"/>
                  </a:lnTo>
                  <a:lnTo>
                    <a:pt x="48" y="123"/>
                  </a:lnTo>
                  <a:lnTo>
                    <a:pt x="48" y="123"/>
                  </a:lnTo>
                  <a:lnTo>
                    <a:pt x="48" y="123"/>
                  </a:lnTo>
                  <a:lnTo>
                    <a:pt x="48" y="123"/>
                  </a:lnTo>
                  <a:lnTo>
                    <a:pt x="48" y="123"/>
                  </a:lnTo>
                  <a:lnTo>
                    <a:pt x="48" y="123"/>
                  </a:lnTo>
                  <a:lnTo>
                    <a:pt x="48" y="123"/>
                  </a:lnTo>
                  <a:lnTo>
                    <a:pt x="48" y="123"/>
                  </a:lnTo>
                  <a:lnTo>
                    <a:pt x="48" y="126"/>
                  </a:lnTo>
                  <a:lnTo>
                    <a:pt x="48" y="126"/>
                  </a:lnTo>
                  <a:lnTo>
                    <a:pt x="48" y="126"/>
                  </a:lnTo>
                  <a:lnTo>
                    <a:pt x="48" y="126"/>
                  </a:lnTo>
                  <a:lnTo>
                    <a:pt x="48" y="126"/>
                  </a:lnTo>
                  <a:lnTo>
                    <a:pt x="48" y="126"/>
                  </a:lnTo>
                  <a:lnTo>
                    <a:pt x="48" y="128"/>
                  </a:lnTo>
                  <a:lnTo>
                    <a:pt x="48" y="128"/>
                  </a:lnTo>
                  <a:lnTo>
                    <a:pt x="48" y="128"/>
                  </a:lnTo>
                  <a:lnTo>
                    <a:pt x="48" y="128"/>
                  </a:lnTo>
                  <a:lnTo>
                    <a:pt x="48" y="130"/>
                  </a:lnTo>
                  <a:lnTo>
                    <a:pt x="48" y="130"/>
                  </a:lnTo>
                  <a:lnTo>
                    <a:pt x="48" y="130"/>
                  </a:lnTo>
                  <a:lnTo>
                    <a:pt x="48" y="130"/>
                  </a:lnTo>
                  <a:lnTo>
                    <a:pt x="48" y="128"/>
                  </a:lnTo>
                  <a:lnTo>
                    <a:pt x="48" y="128"/>
                  </a:lnTo>
                  <a:lnTo>
                    <a:pt x="48" y="128"/>
                  </a:lnTo>
                  <a:lnTo>
                    <a:pt x="48" y="128"/>
                  </a:lnTo>
                  <a:lnTo>
                    <a:pt x="50" y="128"/>
                  </a:lnTo>
                  <a:lnTo>
                    <a:pt x="50" y="128"/>
                  </a:lnTo>
                  <a:lnTo>
                    <a:pt x="50" y="128"/>
                  </a:lnTo>
                  <a:lnTo>
                    <a:pt x="50" y="128"/>
                  </a:lnTo>
                  <a:lnTo>
                    <a:pt x="50" y="128"/>
                  </a:lnTo>
                  <a:lnTo>
                    <a:pt x="50" y="128"/>
                  </a:lnTo>
                  <a:lnTo>
                    <a:pt x="50" y="126"/>
                  </a:lnTo>
                  <a:lnTo>
                    <a:pt x="50" y="126"/>
                  </a:lnTo>
                  <a:lnTo>
                    <a:pt x="50" y="126"/>
                  </a:lnTo>
                  <a:lnTo>
                    <a:pt x="50" y="126"/>
                  </a:lnTo>
                  <a:lnTo>
                    <a:pt x="50" y="126"/>
                  </a:lnTo>
                  <a:lnTo>
                    <a:pt x="50" y="126"/>
                  </a:lnTo>
                  <a:lnTo>
                    <a:pt x="50" y="126"/>
                  </a:lnTo>
                  <a:lnTo>
                    <a:pt x="50" y="126"/>
                  </a:lnTo>
                  <a:lnTo>
                    <a:pt x="48" y="123"/>
                  </a:lnTo>
                  <a:lnTo>
                    <a:pt x="48" y="123"/>
                  </a:lnTo>
                  <a:lnTo>
                    <a:pt x="48" y="123"/>
                  </a:lnTo>
                  <a:lnTo>
                    <a:pt x="48" y="123"/>
                  </a:lnTo>
                  <a:lnTo>
                    <a:pt x="48" y="121"/>
                  </a:lnTo>
                  <a:lnTo>
                    <a:pt x="48" y="121"/>
                  </a:lnTo>
                  <a:lnTo>
                    <a:pt x="50" y="121"/>
                  </a:lnTo>
                  <a:lnTo>
                    <a:pt x="50" y="121"/>
                  </a:lnTo>
                  <a:lnTo>
                    <a:pt x="50" y="121"/>
                  </a:lnTo>
                  <a:lnTo>
                    <a:pt x="50" y="121"/>
                  </a:lnTo>
                  <a:lnTo>
                    <a:pt x="50" y="121"/>
                  </a:lnTo>
                  <a:lnTo>
                    <a:pt x="50" y="121"/>
                  </a:lnTo>
                  <a:lnTo>
                    <a:pt x="50" y="123"/>
                  </a:lnTo>
                  <a:lnTo>
                    <a:pt x="50" y="123"/>
                  </a:lnTo>
                  <a:lnTo>
                    <a:pt x="50" y="123"/>
                  </a:lnTo>
                  <a:lnTo>
                    <a:pt x="50" y="123"/>
                  </a:lnTo>
                  <a:lnTo>
                    <a:pt x="50" y="126"/>
                  </a:lnTo>
                  <a:lnTo>
                    <a:pt x="50" y="126"/>
                  </a:lnTo>
                  <a:lnTo>
                    <a:pt x="52" y="128"/>
                  </a:lnTo>
                  <a:lnTo>
                    <a:pt x="52" y="128"/>
                  </a:lnTo>
                  <a:lnTo>
                    <a:pt x="52" y="130"/>
                  </a:lnTo>
                  <a:lnTo>
                    <a:pt x="52" y="130"/>
                  </a:lnTo>
                  <a:lnTo>
                    <a:pt x="52" y="130"/>
                  </a:lnTo>
                  <a:lnTo>
                    <a:pt x="52" y="130"/>
                  </a:lnTo>
                  <a:lnTo>
                    <a:pt x="52" y="130"/>
                  </a:lnTo>
                  <a:lnTo>
                    <a:pt x="52" y="130"/>
                  </a:lnTo>
                  <a:lnTo>
                    <a:pt x="52" y="128"/>
                  </a:lnTo>
                  <a:lnTo>
                    <a:pt x="52" y="128"/>
                  </a:lnTo>
                  <a:lnTo>
                    <a:pt x="52" y="128"/>
                  </a:lnTo>
                  <a:lnTo>
                    <a:pt x="52" y="128"/>
                  </a:lnTo>
                  <a:lnTo>
                    <a:pt x="52" y="126"/>
                  </a:lnTo>
                  <a:lnTo>
                    <a:pt x="52" y="126"/>
                  </a:lnTo>
                  <a:lnTo>
                    <a:pt x="52" y="126"/>
                  </a:lnTo>
                  <a:lnTo>
                    <a:pt x="52" y="126"/>
                  </a:lnTo>
                  <a:lnTo>
                    <a:pt x="52" y="123"/>
                  </a:lnTo>
                  <a:lnTo>
                    <a:pt x="52" y="123"/>
                  </a:lnTo>
                  <a:lnTo>
                    <a:pt x="50" y="123"/>
                  </a:lnTo>
                  <a:lnTo>
                    <a:pt x="50" y="123"/>
                  </a:lnTo>
                  <a:lnTo>
                    <a:pt x="50" y="121"/>
                  </a:lnTo>
                  <a:lnTo>
                    <a:pt x="50" y="121"/>
                  </a:lnTo>
                  <a:lnTo>
                    <a:pt x="50" y="121"/>
                  </a:lnTo>
                  <a:lnTo>
                    <a:pt x="50" y="121"/>
                  </a:lnTo>
                  <a:lnTo>
                    <a:pt x="50" y="121"/>
                  </a:lnTo>
                  <a:lnTo>
                    <a:pt x="50" y="121"/>
                  </a:lnTo>
                  <a:lnTo>
                    <a:pt x="50" y="119"/>
                  </a:lnTo>
                  <a:lnTo>
                    <a:pt x="50" y="119"/>
                  </a:lnTo>
                  <a:lnTo>
                    <a:pt x="50" y="119"/>
                  </a:lnTo>
                  <a:lnTo>
                    <a:pt x="50" y="119"/>
                  </a:lnTo>
                  <a:lnTo>
                    <a:pt x="50" y="116"/>
                  </a:lnTo>
                  <a:lnTo>
                    <a:pt x="50" y="116"/>
                  </a:lnTo>
                  <a:lnTo>
                    <a:pt x="50" y="116"/>
                  </a:lnTo>
                  <a:lnTo>
                    <a:pt x="50" y="116"/>
                  </a:lnTo>
                  <a:lnTo>
                    <a:pt x="50" y="116"/>
                  </a:lnTo>
                  <a:lnTo>
                    <a:pt x="50" y="116"/>
                  </a:lnTo>
                  <a:lnTo>
                    <a:pt x="50" y="116"/>
                  </a:lnTo>
                  <a:lnTo>
                    <a:pt x="50" y="116"/>
                  </a:lnTo>
                  <a:lnTo>
                    <a:pt x="50" y="116"/>
                  </a:lnTo>
                  <a:lnTo>
                    <a:pt x="50" y="116"/>
                  </a:lnTo>
                  <a:lnTo>
                    <a:pt x="50" y="116"/>
                  </a:lnTo>
                  <a:lnTo>
                    <a:pt x="50" y="116"/>
                  </a:lnTo>
                  <a:lnTo>
                    <a:pt x="48" y="116"/>
                  </a:lnTo>
                  <a:lnTo>
                    <a:pt x="48" y="116"/>
                  </a:lnTo>
                  <a:lnTo>
                    <a:pt x="48" y="116"/>
                  </a:lnTo>
                  <a:lnTo>
                    <a:pt x="48" y="116"/>
                  </a:lnTo>
                  <a:lnTo>
                    <a:pt x="50" y="116"/>
                  </a:lnTo>
                  <a:lnTo>
                    <a:pt x="50" y="116"/>
                  </a:lnTo>
                  <a:lnTo>
                    <a:pt x="50" y="116"/>
                  </a:lnTo>
                  <a:lnTo>
                    <a:pt x="50" y="116"/>
                  </a:lnTo>
                  <a:lnTo>
                    <a:pt x="50" y="116"/>
                  </a:lnTo>
                  <a:lnTo>
                    <a:pt x="50" y="116"/>
                  </a:lnTo>
                  <a:lnTo>
                    <a:pt x="50" y="114"/>
                  </a:lnTo>
                  <a:lnTo>
                    <a:pt x="50" y="114"/>
                  </a:lnTo>
                  <a:lnTo>
                    <a:pt x="50" y="114"/>
                  </a:lnTo>
                  <a:lnTo>
                    <a:pt x="50" y="114"/>
                  </a:lnTo>
                  <a:lnTo>
                    <a:pt x="48" y="111"/>
                  </a:lnTo>
                  <a:lnTo>
                    <a:pt x="48" y="111"/>
                  </a:lnTo>
                  <a:lnTo>
                    <a:pt x="48" y="111"/>
                  </a:lnTo>
                  <a:lnTo>
                    <a:pt x="48" y="111"/>
                  </a:lnTo>
                  <a:lnTo>
                    <a:pt x="50" y="109"/>
                  </a:lnTo>
                  <a:lnTo>
                    <a:pt x="50" y="109"/>
                  </a:lnTo>
                  <a:lnTo>
                    <a:pt x="50" y="111"/>
                  </a:lnTo>
                  <a:lnTo>
                    <a:pt x="50" y="111"/>
                  </a:lnTo>
                  <a:lnTo>
                    <a:pt x="50" y="109"/>
                  </a:lnTo>
                  <a:lnTo>
                    <a:pt x="50" y="109"/>
                  </a:lnTo>
                  <a:lnTo>
                    <a:pt x="52" y="109"/>
                  </a:lnTo>
                  <a:lnTo>
                    <a:pt x="52" y="109"/>
                  </a:lnTo>
                  <a:lnTo>
                    <a:pt x="52" y="109"/>
                  </a:lnTo>
                  <a:lnTo>
                    <a:pt x="52" y="109"/>
                  </a:lnTo>
                  <a:lnTo>
                    <a:pt x="52" y="109"/>
                  </a:lnTo>
                  <a:lnTo>
                    <a:pt x="52" y="109"/>
                  </a:lnTo>
                  <a:lnTo>
                    <a:pt x="52" y="109"/>
                  </a:lnTo>
                  <a:lnTo>
                    <a:pt x="52" y="109"/>
                  </a:lnTo>
                  <a:lnTo>
                    <a:pt x="55" y="107"/>
                  </a:lnTo>
                  <a:lnTo>
                    <a:pt x="55" y="107"/>
                  </a:lnTo>
                  <a:lnTo>
                    <a:pt x="55" y="107"/>
                  </a:lnTo>
                  <a:lnTo>
                    <a:pt x="55" y="107"/>
                  </a:lnTo>
                  <a:lnTo>
                    <a:pt x="55" y="109"/>
                  </a:lnTo>
                  <a:lnTo>
                    <a:pt x="55" y="109"/>
                  </a:lnTo>
                  <a:lnTo>
                    <a:pt x="55" y="109"/>
                  </a:lnTo>
                  <a:lnTo>
                    <a:pt x="55" y="109"/>
                  </a:lnTo>
                  <a:lnTo>
                    <a:pt x="57" y="109"/>
                  </a:lnTo>
                  <a:lnTo>
                    <a:pt x="57" y="109"/>
                  </a:lnTo>
                  <a:lnTo>
                    <a:pt x="57" y="111"/>
                  </a:lnTo>
                  <a:lnTo>
                    <a:pt x="57" y="111"/>
                  </a:lnTo>
                  <a:lnTo>
                    <a:pt x="59" y="111"/>
                  </a:lnTo>
                  <a:lnTo>
                    <a:pt x="59" y="111"/>
                  </a:lnTo>
                  <a:lnTo>
                    <a:pt x="59" y="109"/>
                  </a:lnTo>
                  <a:lnTo>
                    <a:pt x="59" y="109"/>
                  </a:lnTo>
                  <a:lnTo>
                    <a:pt x="59" y="109"/>
                  </a:lnTo>
                  <a:lnTo>
                    <a:pt x="59" y="109"/>
                  </a:lnTo>
                  <a:lnTo>
                    <a:pt x="59" y="109"/>
                  </a:lnTo>
                  <a:lnTo>
                    <a:pt x="59" y="109"/>
                  </a:lnTo>
                  <a:lnTo>
                    <a:pt x="57" y="109"/>
                  </a:lnTo>
                  <a:lnTo>
                    <a:pt x="57" y="109"/>
                  </a:lnTo>
                  <a:lnTo>
                    <a:pt x="57" y="109"/>
                  </a:lnTo>
                  <a:lnTo>
                    <a:pt x="57" y="109"/>
                  </a:lnTo>
                  <a:lnTo>
                    <a:pt x="57" y="109"/>
                  </a:lnTo>
                  <a:lnTo>
                    <a:pt x="57" y="109"/>
                  </a:lnTo>
                  <a:lnTo>
                    <a:pt x="55" y="107"/>
                  </a:lnTo>
                  <a:lnTo>
                    <a:pt x="55" y="107"/>
                  </a:lnTo>
                  <a:lnTo>
                    <a:pt x="55" y="107"/>
                  </a:lnTo>
                  <a:lnTo>
                    <a:pt x="55" y="107"/>
                  </a:lnTo>
                  <a:lnTo>
                    <a:pt x="55" y="107"/>
                  </a:lnTo>
                  <a:lnTo>
                    <a:pt x="55" y="107"/>
                  </a:lnTo>
                  <a:lnTo>
                    <a:pt x="52" y="107"/>
                  </a:lnTo>
                  <a:lnTo>
                    <a:pt x="52" y="107"/>
                  </a:lnTo>
                  <a:lnTo>
                    <a:pt x="50" y="109"/>
                  </a:lnTo>
                  <a:lnTo>
                    <a:pt x="50" y="109"/>
                  </a:lnTo>
                  <a:lnTo>
                    <a:pt x="50" y="109"/>
                  </a:lnTo>
                  <a:lnTo>
                    <a:pt x="50" y="109"/>
                  </a:lnTo>
                  <a:lnTo>
                    <a:pt x="50" y="109"/>
                  </a:lnTo>
                  <a:lnTo>
                    <a:pt x="50" y="109"/>
                  </a:lnTo>
                  <a:lnTo>
                    <a:pt x="48" y="109"/>
                  </a:lnTo>
                  <a:lnTo>
                    <a:pt x="48" y="109"/>
                  </a:lnTo>
                  <a:lnTo>
                    <a:pt x="50" y="107"/>
                  </a:lnTo>
                  <a:lnTo>
                    <a:pt x="50" y="107"/>
                  </a:lnTo>
                  <a:lnTo>
                    <a:pt x="50" y="107"/>
                  </a:lnTo>
                  <a:lnTo>
                    <a:pt x="50" y="107"/>
                  </a:lnTo>
                  <a:lnTo>
                    <a:pt x="50" y="104"/>
                  </a:lnTo>
                  <a:lnTo>
                    <a:pt x="50" y="104"/>
                  </a:lnTo>
                  <a:lnTo>
                    <a:pt x="50" y="104"/>
                  </a:lnTo>
                  <a:lnTo>
                    <a:pt x="50" y="104"/>
                  </a:lnTo>
                  <a:lnTo>
                    <a:pt x="50" y="104"/>
                  </a:lnTo>
                  <a:lnTo>
                    <a:pt x="50" y="104"/>
                  </a:lnTo>
                  <a:lnTo>
                    <a:pt x="50" y="102"/>
                  </a:lnTo>
                  <a:lnTo>
                    <a:pt x="50" y="102"/>
                  </a:lnTo>
                  <a:lnTo>
                    <a:pt x="50" y="102"/>
                  </a:lnTo>
                  <a:lnTo>
                    <a:pt x="50" y="102"/>
                  </a:lnTo>
                  <a:lnTo>
                    <a:pt x="50" y="100"/>
                  </a:lnTo>
                  <a:lnTo>
                    <a:pt x="50" y="100"/>
                  </a:lnTo>
                  <a:lnTo>
                    <a:pt x="52" y="100"/>
                  </a:lnTo>
                  <a:lnTo>
                    <a:pt x="52" y="100"/>
                  </a:lnTo>
                  <a:lnTo>
                    <a:pt x="52" y="100"/>
                  </a:lnTo>
                  <a:lnTo>
                    <a:pt x="52" y="100"/>
                  </a:lnTo>
                  <a:lnTo>
                    <a:pt x="55" y="100"/>
                  </a:lnTo>
                  <a:lnTo>
                    <a:pt x="55" y="100"/>
                  </a:lnTo>
                  <a:lnTo>
                    <a:pt x="55" y="97"/>
                  </a:lnTo>
                  <a:lnTo>
                    <a:pt x="55" y="97"/>
                  </a:lnTo>
                  <a:lnTo>
                    <a:pt x="55" y="97"/>
                  </a:lnTo>
                  <a:lnTo>
                    <a:pt x="55" y="97"/>
                  </a:lnTo>
                  <a:lnTo>
                    <a:pt x="55" y="95"/>
                  </a:lnTo>
                  <a:lnTo>
                    <a:pt x="55" y="95"/>
                  </a:lnTo>
                  <a:lnTo>
                    <a:pt x="55" y="93"/>
                  </a:lnTo>
                  <a:lnTo>
                    <a:pt x="55" y="93"/>
                  </a:lnTo>
                  <a:lnTo>
                    <a:pt x="57" y="93"/>
                  </a:lnTo>
                  <a:lnTo>
                    <a:pt x="57" y="93"/>
                  </a:lnTo>
                  <a:lnTo>
                    <a:pt x="57" y="93"/>
                  </a:lnTo>
                  <a:lnTo>
                    <a:pt x="57" y="93"/>
                  </a:lnTo>
                  <a:lnTo>
                    <a:pt x="59" y="90"/>
                  </a:lnTo>
                  <a:lnTo>
                    <a:pt x="59" y="90"/>
                  </a:lnTo>
                  <a:lnTo>
                    <a:pt x="59" y="88"/>
                  </a:lnTo>
                  <a:lnTo>
                    <a:pt x="59" y="88"/>
                  </a:lnTo>
                  <a:lnTo>
                    <a:pt x="62" y="85"/>
                  </a:lnTo>
                  <a:lnTo>
                    <a:pt x="62" y="85"/>
                  </a:lnTo>
                  <a:lnTo>
                    <a:pt x="62" y="85"/>
                  </a:lnTo>
                  <a:lnTo>
                    <a:pt x="62" y="85"/>
                  </a:lnTo>
                  <a:lnTo>
                    <a:pt x="64" y="83"/>
                  </a:lnTo>
                  <a:lnTo>
                    <a:pt x="64" y="83"/>
                  </a:lnTo>
                  <a:lnTo>
                    <a:pt x="64" y="81"/>
                  </a:lnTo>
                  <a:lnTo>
                    <a:pt x="64" y="81"/>
                  </a:lnTo>
                  <a:lnTo>
                    <a:pt x="66" y="81"/>
                  </a:lnTo>
                  <a:lnTo>
                    <a:pt x="66" y="81"/>
                  </a:lnTo>
                  <a:lnTo>
                    <a:pt x="66" y="78"/>
                  </a:lnTo>
                  <a:lnTo>
                    <a:pt x="66" y="78"/>
                  </a:lnTo>
                  <a:lnTo>
                    <a:pt x="69" y="78"/>
                  </a:lnTo>
                  <a:lnTo>
                    <a:pt x="69" y="78"/>
                  </a:lnTo>
                  <a:lnTo>
                    <a:pt x="69" y="76"/>
                  </a:lnTo>
                  <a:lnTo>
                    <a:pt x="69" y="76"/>
                  </a:lnTo>
                  <a:lnTo>
                    <a:pt x="69" y="76"/>
                  </a:lnTo>
                  <a:lnTo>
                    <a:pt x="69" y="76"/>
                  </a:lnTo>
                  <a:lnTo>
                    <a:pt x="73" y="74"/>
                  </a:lnTo>
                  <a:lnTo>
                    <a:pt x="73" y="74"/>
                  </a:lnTo>
                  <a:lnTo>
                    <a:pt x="73" y="74"/>
                  </a:lnTo>
                  <a:lnTo>
                    <a:pt x="73" y="74"/>
                  </a:lnTo>
                  <a:lnTo>
                    <a:pt x="76" y="74"/>
                  </a:lnTo>
                  <a:lnTo>
                    <a:pt x="76" y="74"/>
                  </a:lnTo>
                  <a:lnTo>
                    <a:pt x="76" y="74"/>
                  </a:lnTo>
                  <a:lnTo>
                    <a:pt x="76" y="74"/>
                  </a:lnTo>
                  <a:lnTo>
                    <a:pt x="78" y="74"/>
                  </a:lnTo>
                  <a:lnTo>
                    <a:pt x="78" y="74"/>
                  </a:lnTo>
                  <a:lnTo>
                    <a:pt x="81" y="74"/>
                  </a:lnTo>
                  <a:lnTo>
                    <a:pt x="81" y="74"/>
                  </a:lnTo>
                  <a:lnTo>
                    <a:pt x="81" y="76"/>
                  </a:lnTo>
                  <a:lnTo>
                    <a:pt x="81" y="76"/>
                  </a:lnTo>
                  <a:lnTo>
                    <a:pt x="81" y="78"/>
                  </a:lnTo>
                  <a:lnTo>
                    <a:pt x="81" y="78"/>
                  </a:lnTo>
                  <a:lnTo>
                    <a:pt x="78" y="78"/>
                  </a:lnTo>
                  <a:lnTo>
                    <a:pt x="78" y="78"/>
                  </a:lnTo>
                  <a:lnTo>
                    <a:pt x="81" y="83"/>
                  </a:lnTo>
                  <a:lnTo>
                    <a:pt x="81" y="83"/>
                  </a:lnTo>
                  <a:lnTo>
                    <a:pt x="81" y="85"/>
                  </a:lnTo>
                  <a:lnTo>
                    <a:pt x="81" y="85"/>
                  </a:lnTo>
                  <a:lnTo>
                    <a:pt x="81" y="85"/>
                  </a:lnTo>
                  <a:lnTo>
                    <a:pt x="81" y="85"/>
                  </a:lnTo>
                  <a:lnTo>
                    <a:pt x="81" y="88"/>
                  </a:lnTo>
                  <a:lnTo>
                    <a:pt x="81" y="88"/>
                  </a:lnTo>
                  <a:lnTo>
                    <a:pt x="78" y="88"/>
                  </a:lnTo>
                  <a:lnTo>
                    <a:pt x="78" y="88"/>
                  </a:lnTo>
                  <a:lnTo>
                    <a:pt x="78" y="90"/>
                  </a:lnTo>
                  <a:lnTo>
                    <a:pt x="78" y="90"/>
                  </a:lnTo>
                  <a:lnTo>
                    <a:pt x="78" y="90"/>
                  </a:lnTo>
                  <a:lnTo>
                    <a:pt x="78" y="90"/>
                  </a:lnTo>
                  <a:lnTo>
                    <a:pt x="81" y="93"/>
                  </a:lnTo>
                  <a:lnTo>
                    <a:pt x="81" y="93"/>
                  </a:lnTo>
                  <a:lnTo>
                    <a:pt x="83" y="93"/>
                  </a:lnTo>
                  <a:lnTo>
                    <a:pt x="83" y="93"/>
                  </a:lnTo>
                  <a:lnTo>
                    <a:pt x="83" y="95"/>
                  </a:lnTo>
                  <a:lnTo>
                    <a:pt x="83" y="95"/>
                  </a:lnTo>
                  <a:lnTo>
                    <a:pt x="83" y="97"/>
                  </a:lnTo>
                  <a:lnTo>
                    <a:pt x="83" y="97"/>
                  </a:lnTo>
                  <a:lnTo>
                    <a:pt x="83" y="95"/>
                  </a:lnTo>
                  <a:lnTo>
                    <a:pt x="83" y="95"/>
                  </a:lnTo>
                  <a:lnTo>
                    <a:pt x="83" y="95"/>
                  </a:lnTo>
                  <a:lnTo>
                    <a:pt x="83" y="95"/>
                  </a:lnTo>
                  <a:lnTo>
                    <a:pt x="83" y="95"/>
                  </a:lnTo>
                  <a:lnTo>
                    <a:pt x="83" y="95"/>
                  </a:lnTo>
                  <a:lnTo>
                    <a:pt x="88" y="95"/>
                  </a:lnTo>
                  <a:lnTo>
                    <a:pt x="88" y="95"/>
                  </a:lnTo>
                  <a:lnTo>
                    <a:pt x="88" y="95"/>
                  </a:lnTo>
                  <a:lnTo>
                    <a:pt x="88" y="95"/>
                  </a:lnTo>
                  <a:lnTo>
                    <a:pt x="90" y="93"/>
                  </a:lnTo>
                  <a:lnTo>
                    <a:pt x="90" y="93"/>
                  </a:lnTo>
                  <a:lnTo>
                    <a:pt x="90" y="93"/>
                  </a:lnTo>
                  <a:lnTo>
                    <a:pt x="90" y="93"/>
                  </a:lnTo>
                  <a:lnTo>
                    <a:pt x="90" y="95"/>
                  </a:lnTo>
                  <a:lnTo>
                    <a:pt x="90" y="95"/>
                  </a:lnTo>
                  <a:lnTo>
                    <a:pt x="90" y="95"/>
                  </a:lnTo>
                  <a:lnTo>
                    <a:pt x="90" y="95"/>
                  </a:lnTo>
                  <a:lnTo>
                    <a:pt x="92" y="97"/>
                  </a:lnTo>
                  <a:lnTo>
                    <a:pt x="92" y="97"/>
                  </a:lnTo>
                  <a:lnTo>
                    <a:pt x="92" y="100"/>
                  </a:lnTo>
                  <a:lnTo>
                    <a:pt x="92" y="100"/>
                  </a:lnTo>
                  <a:lnTo>
                    <a:pt x="95" y="100"/>
                  </a:lnTo>
                  <a:lnTo>
                    <a:pt x="95" y="100"/>
                  </a:lnTo>
                  <a:lnTo>
                    <a:pt x="95" y="100"/>
                  </a:lnTo>
                  <a:lnTo>
                    <a:pt x="95" y="100"/>
                  </a:lnTo>
                  <a:lnTo>
                    <a:pt x="95" y="97"/>
                  </a:lnTo>
                  <a:lnTo>
                    <a:pt x="95" y="97"/>
                  </a:lnTo>
                  <a:lnTo>
                    <a:pt x="95" y="97"/>
                  </a:lnTo>
                  <a:lnTo>
                    <a:pt x="95" y="97"/>
                  </a:lnTo>
                  <a:lnTo>
                    <a:pt x="95" y="95"/>
                  </a:lnTo>
                  <a:lnTo>
                    <a:pt x="95" y="95"/>
                  </a:lnTo>
                  <a:lnTo>
                    <a:pt x="95" y="93"/>
                  </a:lnTo>
                  <a:lnTo>
                    <a:pt x="95" y="93"/>
                  </a:lnTo>
                  <a:lnTo>
                    <a:pt x="95" y="93"/>
                  </a:lnTo>
                  <a:lnTo>
                    <a:pt x="95" y="93"/>
                  </a:lnTo>
                  <a:lnTo>
                    <a:pt x="92" y="93"/>
                  </a:lnTo>
                  <a:lnTo>
                    <a:pt x="92" y="93"/>
                  </a:lnTo>
                  <a:lnTo>
                    <a:pt x="92" y="90"/>
                  </a:lnTo>
                  <a:lnTo>
                    <a:pt x="92" y="90"/>
                  </a:lnTo>
                  <a:lnTo>
                    <a:pt x="92" y="90"/>
                  </a:lnTo>
                  <a:lnTo>
                    <a:pt x="92" y="90"/>
                  </a:lnTo>
                  <a:lnTo>
                    <a:pt x="90" y="88"/>
                  </a:lnTo>
                  <a:lnTo>
                    <a:pt x="90" y="88"/>
                  </a:lnTo>
                  <a:lnTo>
                    <a:pt x="90" y="88"/>
                  </a:lnTo>
                  <a:lnTo>
                    <a:pt x="90" y="88"/>
                  </a:lnTo>
                  <a:lnTo>
                    <a:pt x="88" y="88"/>
                  </a:lnTo>
                  <a:lnTo>
                    <a:pt x="88" y="88"/>
                  </a:lnTo>
                  <a:lnTo>
                    <a:pt x="90" y="85"/>
                  </a:lnTo>
                  <a:lnTo>
                    <a:pt x="90" y="85"/>
                  </a:lnTo>
                  <a:lnTo>
                    <a:pt x="88" y="85"/>
                  </a:lnTo>
                  <a:lnTo>
                    <a:pt x="88" y="85"/>
                  </a:lnTo>
                  <a:lnTo>
                    <a:pt x="88" y="85"/>
                  </a:lnTo>
                  <a:lnTo>
                    <a:pt x="88" y="85"/>
                  </a:lnTo>
                  <a:lnTo>
                    <a:pt x="85" y="83"/>
                  </a:lnTo>
                  <a:lnTo>
                    <a:pt x="85" y="83"/>
                  </a:lnTo>
                  <a:lnTo>
                    <a:pt x="85" y="83"/>
                  </a:lnTo>
                  <a:lnTo>
                    <a:pt x="85" y="83"/>
                  </a:lnTo>
                  <a:lnTo>
                    <a:pt x="85" y="83"/>
                  </a:lnTo>
                  <a:lnTo>
                    <a:pt x="85" y="83"/>
                  </a:lnTo>
                  <a:lnTo>
                    <a:pt x="85" y="83"/>
                  </a:lnTo>
                  <a:lnTo>
                    <a:pt x="85" y="83"/>
                  </a:lnTo>
                  <a:lnTo>
                    <a:pt x="85" y="83"/>
                  </a:lnTo>
                  <a:lnTo>
                    <a:pt x="85" y="83"/>
                  </a:lnTo>
                  <a:lnTo>
                    <a:pt x="85" y="81"/>
                  </a:lnTo>
                  <a:lnTo>
                    <a:pt x="85" y="81"/>
                  </a:lnTo>
                  <a:lnTo>
                    <a:pt x="85" y="81"/>
                  </a:lnTo>
                  <a:lnTo>
                    <a:pt x="85" y="81"/>
                  </a:lnTo>
                  <a:lnTo>
                    <a:pt x="85" y="81"/>
                  </a:lnTo>
                  <a:lnTo>
                    <a:pt x="85" y="81"/>
                  </a:lnTo>
                  <a:lnTo>
                    <a:pt x="85" y="78"/>
                  </a:lnTo>
                  <a:lnTo>
                    <a:pt x="85" y="78"/>
                  </a:lnTo>
                  <a:lnTo>
                    <a:pt x="88" y="78"/>
                  </a:lnTo>
                  <a:lnTo>
                    <a:pt x="88" y="78"/>
                  </a:lnTo>
                  <a:lnTo>
                    <a:pt x="88" y="76"/>
                  </a:lnTo>
                  <a:lnTo>
                    <a:pt x="88" y="76"/>
                  </a:lnTo>
                  <a:lnTo>
                    <a:pt x="88" y="76"/>
                  </a:lnTo>
                  <a:lnTo>
                    <a:pt x="88" y="76"/>
                  </a:lnTo>
                  <a:lnTo>
                    <a:pt x="88" y="76"/>
                  </a:lnTo>
                  <a:lnTo>
                    <a:pt x="88" y="76"/>
                  </a:lnTo>
                  <a:lnTo>
                    <a:pt x="85" y="76"/>
                  </a:lnTo>
                  <a:lnTo>
                    <a:pt x="85" y="76"/>
                  </a:lnTo>
                  <a:lnTo>
                    <a:pt x="85" y="74"/>
                  </a:lnTo>
                  <a:lnTo>
                    <a:pt x="85" y="74"/>
                  </a:lnTo>
                  <a:lnTo>
                    <a:pt x="83" y="74"/>
                  </a:lnTo>
                  <a:lnTo>
                    <a:pt x="83" y="74"/>
                  </a:lnTo>
                  <a:lnTo>
                    <a:pt x="83" y="71"/>
                  </a:lnTo>
                  <a:lnTo>
                    <a:pt x="83" y="71"/>
                  </a:lnTo>
                  <a:lnTo>
                    <a:pt x="83" y="71"/>
                  </a:lnTo>
                  <a:lnTo>
                    <a:pt x="83" y="71"/>
                  </a:lnTo>
                  <a:lnTo>
                    <a:pt x="81" y="71"/>
                  </a:lnTo>
                  <a:lnTo>
                    <a:pt x="81" y="71"/>
                  </a:lnTo>
                  <a:lnTo>
                    <a:pt x="78" y="71"/>
                  </a:lnTo>
                  <a:lnTo>
                    <a:pt x="78" y="71"/>
                  </a:lnTo>
                  <a:lnTo>
                    <a:pt x="78" y="69"/>
                  </a:lnTo>
                  <a:lnTo>
                    <a:pt x="78" y="69"/>
                  </a:lnTo>
                  <a:lnTo>
                    <a:pt x="78" y="69"/>
                  </a:lnTo>
                  <a:lnTo>
                    <a:pt x="78" y="69"/>
                  </a:lnTo>
                  <a:lnTo>
                    <a:pt x="81" y="67"/>
                  </a:lnTo>
                  <a:lnTo>
                    <a:pt x="81" y="67"/>
                  </a:lnTo>
                  <a:lnTo>
                    <a:pt x="81" y="64"/>
                  </a:lnTo>
                  <a:lnTo>
                    <a:pt x="81" y="64"/>
                  </a:lnTo>
                  <a:lnTo>
                    <a:pt x="83" y="64"/>
                  </a:lnTo>
                  <a:lnTo>
                    <a:pt x="83" y="64"/>
                  </a:lnTo>
                  <a:lnTo>
                    <a:pt x="85" y="62"/>
                  </a:lnTo>
                  <a:lnTo>
                    <a:pt x="85" y="62"/>
                  </a:lnTo>
                  <a:lnTo>
                    <a:pt x="85" y="62"/>
                  </a:lnTo>
                  <a:lnTo>
                    <a:pt x="85" y="62"/>
                  </a:lnTo>
                  <a:lnTo>
                    <a:pt x="85" y="59"/>
                  </a:lnTo>
                  <a:lnTo>
                    <a:pt x="85" y="59"/>
                  </a:lnTo>
                  <a:lnTo>
                    <a:pt x="85" y="59"/>
                  </a:lnTo>
                  <a:lnTo>
                    <a:pt x="85" y="59"/>
                  </a:lnTo>
                  <a:lnTo>
                    <a:pt x="88" y="59"/>
                  </a:lnTo>
                  <a:lnTo>
                    <a:pt x="88" y="59"/>
                  </a:lnTo>
                  <a:lnTo>
                    <a:pt x="88" y="57"/>
                  </a:lnTo>
                  <a:lnTo>
                    <a:pt x="88" y="57"/>
                  </a:lnTo>
                  <a:lnTo>
                    <a:pt x="88" y="57"/>
                  </a:lnTo>
                  <a:lnTo>
                    <a:pt x="88" y="57"/>
                  </a:lnTo>
                  <a:lnTo>
                    <a:pt x="85" y="57"/>
                  </a:lnTo>
                  <a:lnTo>
                    <a:pt x="85" y="57"/>
                  </a:lnTo>
                  <a:lnTo>
                    <a:pt x="85" y="57"/>
                  </a:lnTo>
                  <a:lnTo>
                    <a:pt x="85" y="57"/>
                  </a:lnTo>
                  <a:lnTo>
                    <a:pt x="85" y="57"/>
                  </a:lnTo>
                  <a:lnTo>
                    <a:pt x="85" y="57"/>
                  </a:lnTo>
                  <a:lnTo>
                    <a:pt x="85" y="57"/>
                  </a:lnTo>
                  <a:lnTo>
                    <a:pt x="85" y="57"/>
                  </a:lnTo>
                  <a:lnTo>
                    <a:pt x="83" y="59"/>
                  </a:lnTo>
                  <a:lnTo>
                    <a:pt x="83" y="59"/>
                  </a:lnTo>
                  <a:lnTo>
                    <a:pt x="83" y="62"/>
                  </a:lnTo>
                  <a:lnTo>
                    <a:pt x="83" y="62"/>
                  </a:lnTo>
                  <a:lnTo>
                    <a:pt x="83" y="62"/>
                  </a:lnTo>
                  <a:lnTo>
                    <a:pt x="83" y="62"/>
                  </a:lnTo>
                  <a:lnTo>
                    <a:pt x="81" y="62"/>
                  </a:lnTo>
                  <a:lnTo>
                    <a:pt x="81" y="62"/>
                  </a:lnTo>
                  <a:lnTo>
                    <a:pt x="81" y="62"/>
                  </a:lnTo>
                  <a:lnTo>
                    <a:pt x="81" y="62"/>
                  </a:lnTo>
                  <a:lnTo>
                    <a:pt x="81" y="62"/>
                  </a:lnTo>
                  <a:lnTo>
                    <a:pt x="81" y="62"/>
                  </a:lnTo>
                  <a:lnTo>
                    <a:pt x="78" y="62"/>
                  </a:lnTo>
                  <a:lnTo>
                    <a:pt x="78" y="62"/>
                  </a:lnTo>
                  <a:lnTo>
                    <a:pt x="78" y="64"/>
                  </a:lnTo>
                  <a:lnTo>
                    <a:pt x="78" y="64"/>
                  </a:lnTo>
                  <a:lnTo>
                    <a:pt x="76" y="62"/>
                  </a:lnTo>
                  <a:lnTo>
                    <a:pt x="76" y="62"/>
                  </a:lnTo>
                  <a:lnTo>
                    <a:pt x="76" y="62"/>
                  </a:lnTo>
                  <a:lnTo>
                    <a:pt x="76" y="62"/>
                  </a:lnTo>
                  <a:lnTo>
                    <a:pt x="76" y="62"/>
                  </a:lnTo>
                  <a:lnTo>
                    <a:pt x="76" y="62"/>
                  </a:lnTo>
                  <a:lnTo>
                    <a:pt x="76" y="64"/>
                  </a:lnTo>
                  <a:lnTo>
                    <a:pt x="76" y="64"/>
                  </a:lnTo>
                  <a:lnTo>
                    <a:pt x="76" y="64"/>
                  </a:lnTo>
                  <a:lnTo>
                    <a:pt x="76" y="64"/>
                  </a:lnTo>
                  <a:lnTo>
                    <a:pt x="76" y="67"/>
                  </a:lnTo>
                  <a:lnTo>
                    <a:pt x="76" y="67"/>
                  </a:lnTo>
                  <a:lnTo>
                    <a:pt x="73" y="69"/>
                  </a:lnTo>
                  <a:lnTo>
                    <a:pt x="73" y="69"/>
                  </a:lnTo>
                  <a:lnTo>
                    <a:pt x="73" y="69"/>
                  </a:lnTo>
                  <a:lnTo>
                    <a:pt x="73" y="69"/>
                  </a:lnTo>
                  <a:lnTo>
                    <a:pt x="73" y="71"/>
                  </a:lnTo>
                  <a:lnTo>
                    <a:pt x="73" y="71"/>
                  </a:lnTo>
                  <a:lnTo>
                    <a:pt x="73" y="71"/>
                  </a:lnTo>
                  <a:lnTo>
                    <a:pt x="73" y="71"/>
                  </a:lnTo>
                  <a:lnTo>
                    <a:pt x="73" y="71"/>
                  </a:lnTo>
                  <a:lnTo>
                    <a:pt x="73" y="71"/>
                  </a:lnTo>
                  <a:lnTo>
                    <a:pt x="71" y="69"/>
                  </a:lnTo>
                  <a:lnTo>
                    <a:pt x="71" y="69"/>
                  </a:lnTo>
                  <a:lnTo>
                    <a:pt x="71" y="71"/>
                  </a:lnTo>
                  <a:lnTo>
                    <a:pt x="71" y="71"/>
                  </a:lnTo>
                  <a:lnTo>
                    <a:pt x="71" y="71"/>
                  </a:lnTo>
                  <a:lnTo>
                    <a:pt x="71" y="71"/>
                  </a:lnTo>
                  <a:lnTo>
                    <a:pt x="69" y="74"/>
                  </a:lnTo>
                  <a:lnTo>
                    <a:pt x="69" y="74"/>
                  </a:lnTo>
                  <a:lnTo>
                    <a:pt x="69" y="74"/>
                  </a:lnTo>
                  <a:lnTo>
                    <a:pt x="69" y="74"/>
                  </a:lnTo>
                  <a:lnTo>
                    <a:pt x="66" y="74"/>
                  </a:lnTo>
                  <a:lnTo>
                    <a:pt x="66" y="74"/>
                  </a:lnTo>
                  <a:lnTo>
                    <a:pt x="64" y="74"/>
                  </a:lnTo>
                  <a:lnTo>
                    <a:pt x="64" y="74"/>
                  </a:lnTo>
                  <a:lnTo>
                    <a:pt x="62" y="76"/>
                  </a:lnTo>
                  <a:lnTo>
                    <a:pt x="62" y="76"/>
                  </a:lnTo>
                  <a:lnTo>
                    <a:pt x="59" y="78"/>
                  </a:lnTo>
                  <a:lnTo>
                    <a:pt x="59" y="78"/>
                  </a:lnTo>
                  <a:lnTo>
                    <a:pt x="59" y="78"/>
                  </a:lnTo>
                  <a:lnTo>
                    <a:pt x="59" y="78"/>
                  </a:lnTo>
                  <a:lnTo>
                    <a:pt x="59" y="81"/>
                  </a:lnTo>
                  <a:lnTo>
                    <a:pt x="59" y="81"/>
                  </a:lnTo>
                  <a:lnTo>
                    <a:pt x="59" y="83"/>
                  </a:lnTo>
                  <a:lnTo>
                    <a:pt x="59" y="83"/>
                  </a:lnTo>
                  <a:lnTo>
                    <a:pt x="59" y="83"/>
                  </a:lnTo>
                  <a:lnTo>
                    <a:pt x="59" y="83"/>
                  </a:lnTo>
                  <a:lnTo>
                    <a:pt x="57" y="85"/>
                  </a:lnTo>
                  <a:lnTo>
                    <a:pt x="57" y="85"/>
                  </a:lnTo>
                  <a:lnTo>
                    <a:pt x="57" y="85"/>
                  </a:lnTo>
                  <a:lnTo>
                    <a:pt x="57" y="85"/>
                  </a:lnTo>
                  <a:lnTo>
                    <a:pt x="55" y="85"/>
                  </a:lnTo>
                  <a:lnTo>
                    <a:pt x="55" y="85"/>
                  </a:lnTo>
                  <a:lnTo>
                    <a:pt x="55" y="88"/>
                  </a:lnTo>
                  <a:lnTo>
                    <a:pt x="55" y="88"/>
                  </a:lnTo>
                  <a:lnTo>
                    <a:pt x="55" y="88"/>
                  </a:lnTo>
                  <a:lnTo>
                    <a:pt x="55" y="88"/>
                  </a:lnTo>
                  <a:lnTo>
                    <a:pt x="55" y="88"/>
                  </a:lnTo>
                  <a:lnTo>
                    <a:pt x="55" y="88"/>
                  </a:lnTo>
                  <a:lnTo>
                    <a:pt x="55" y="88"/>
                  </a:lnTo>
                  <a:lnTo>
                    <a:pt x="55" y="88"/>
                  </a:lnTo>
                  <a:lnTo>
                    <a:pt x="52" y="88"/>
                  </a:lnTo>
                  <a:lnTo>
                    <a:pt x="52" y="88"/>
                  </a:lnTo>
                  <a:lnTo>
                    <a:pt x="52" y="90"/>
                  </a:lnTo>
                  <a:lnTo>
                    <a:pt x="52" y="90"/>
                  </a:lnTo>
                  <a:lnTo>
                    <a:pt x="52" y="90"/>
                  </a:lnTo>
                  <a:lnTo>
                    <a:pt x="52" y="90"/>
                  </a:lnTo>
                  <a:lnTo>
                    <a:pt x="52" y="90"/>
                  </a:lnTo>
                  <a:lnTo>
                    <a:pt x="52" y="90"/>
                  </a:lnTo>
                  <a:lnTo>
                    <a:pt x="52" y="93"/>
                  </a:lnTo>
                  <a:lnTo>
                    <a:pt x="52" y="93"/>
                  </a:lnTo>
                  <a:lnTo>
                    <a:pt x="50" y="93"/>
                  </a:lnTo>
                  <a:lnTo>
                    <a:pt x="50" y="93"/>
                  </a:lnTo>
                  <a:lnTo>
                    <a:pt x="50" y="93"/>
                  </a:lnTo>
                  <a:lnTo>
                    <a:pt x="50" y="93"/>
                  </a:lnTo>
                  <a:lnTo>
                    <a:pt x="50" y="95"/>
                  </a:lnTo>
                  <a:lnTo>
                    <a:pt x="50" y="95"/>
                  </a:lnTo>
                  <a:lnTo>
                    <a:pt x="48" y="95"/>
                  </a:lnTo>
                  <a:lnTo>
                    <a:pt x="48" y="95"/>
                  </a:lnTo>
                  <a:lnTo>
                    <a:pt x="50" y="97"/>
                  </a:lnTo>
                  <a:lnTo>
                    <a:pt x="50" y="97"/>
                  </a:lnTo>
                  <a:lnTo>
                    <a:pt x="48" y="97"/>
                  </a:lnTo>
                  <a:lnTo>
                    <a:pt x="48" y="97"/>
                  </a:lnTo>
                  <a:lnTo>
                    <a:pt x="48" y="100"/>
                  </a:lnTo>
                  <a:lnTo>
                    <a:pt x="48" y="100"/>
                  </a:lnTo>
                  <a:lnTo>
                    <a:pt x="48" y="100"/>
                  </a:lnTo>
                  <a:lnTo>
                    <a:pt x="48" y="100"/>
                  </a:lnTo>
                  <a:lnTo>
                    <a:pt x="45" y="100"/>
                  </a:lnTo>
                  <a:lnTo>
                    <a:pt x="45" y="100"/>
                  </a:lnTo>
                  <a:lnTo>
                    <a:pt x="45" y="102"/>
                  </a:lnTo>
                  <a:lnTo>
                    <a:pt x="45" y="102"/>
                  </a:lnTo>
                  <a:lnTo>
                    <a:pt x="45" y="102"/>
                  </a:lnTo>
                  <a:lnTo>
                    <a:pt x="45" y="102"/>
                  </a:lnTo>
                  <a:lnTo>
                    <a:pt x="43" y="100"/>
                  </a:lnTo>
                  <a:lnTo>
                    <a:pt x="43" y="100"/>
                  </a:lnTo>
                  <a:lnTo>
                    <a:pt x="45" y="100"/>
                  </a:lnTo>
                  <a:lnTo>
                    <a:pt x="45" y="100"/>
                  </a:lnTo>
                  <a:lnTo>
                    <a:pt x="45" y="97"/>
                  </a:lnTo>
                  <a:lnTo>
                    <a:pt x="45" y="97"/>
                  </a:lnTo>
                  <a:lnTo>
                    <a:pt x="45" y="97"/>
                  </a:lnTo>
                  <a:lnTo>
                    <a:pt x="45" y="97"/>
                  </a:lnTo>
                  <a:lnTo>
                    <a:pt x="45" y="95"/>
                  </a:lnTo>
                  <a:lnTo>
                    <a:pt x="45" y="95"/>
                  </a:lnTo>
                  <a:lnTo>
                    <a:pt x="48" y="95"/>
                  </a:lnTo>
                  <a:lnTo>
                    <a:pt x="48" y="95"/>
                  </a:lnTo>
                  <a:lnTo>
                    <a:pt x="48" y="93"/>
                  </a:lnTo>
                  <a:lnTo>
                    <a:pt x="48" y="93"/>
                  </a:lnTo>
                  <a:lnTo>
                    <a:pt x="48" y="93"/>
                  </a:lnTo>
                  <a:lnTo>
                    <a:pt x="48" y="93"/>
                  </a:lnTo>
                  <a:lnTo>
                    <a:pt x="50" y="90"/>
                  </a:lnTo>
                  <a:lnTo>
                    <a:pt x="50" y="90"/>
                  </a:lnTo>
                  <a:lnTo>
                    <a:pt x="50" y="90"/>
                  </a:lnTo>
                  <a:lnTo>
                    <a:pt x="50" y="90"/>
                  </a:lnTo>
                  <a:lnTo>
                    <a:pt x="50" y="88"/>
                  </a:lnTo>
                  <a:lnTo>
                    <a:pt x="50" y="88"/>
                  </a:lnTo>
                  <a:lnTo>
                    <a:pt x="52" y="83"/>
                  </a:lnTo>
                  <a:lnTo>
                    <a:pt x="52" y="83"/>
                  </a:lnTo>
                  <a:lnTo>
                    <a:pt x="55" y="76"/>
                  </a:lnTo>
                  <a:lnTo>
                    <a:pt x="55" y="76"/>
                  </a:lnTo>
                  <a:lnTo>
                    <a:pt x="57" y="74"/>
                  </a:lnTo>
                  <a:lnTo>
                    <a:pt x="57" y="74"/>
                  </a:lnTo>
                  <a:lnTo>
                    <a:pt x="57" y="71"/>
                  </a:lnTo>
                  <a:lnTo>
                    <a:pt x="57" y="71"/>
                  </a:lnTo>
                  <a:lnTo>
                    <a:pt x="57" y="71"/>
                  </a:lnTo>
                  <a:lnTo>
                    <a:pt x="57" y="71"/>
                  </a:lnTo>
                  <a:lnTo>
                    <a:pt x="57" y="71"/>
                  </a:lnTo>
                  <a:lnTo>
                    <a:pt x="57" y="71"/>
                  </a:lnTo>
                  <a:lnTo>
                    <a:pt x="57" y="69"/>
                  </a:lnTo>
                  <a:lnTo>
                    <a:pt x="57" y="69"/>
                  </a:lnTo>
                  <a:lnTo>
                    <a:pt x="59" y="69"/>
                  </a:lnTo>
                  <a:lnTo>
                    <a:pt x="59" y="69"/>
                  </a:lnTo>
                  <a:lnTo>
                    <a:pt x="59" y="69"/>
                  </a:lnTo>
                  <a:lnTo>
                    <a:pt x="59" y="69"/>
                  </a:lnTo>
                  <a:lnTo>
                    <a:pt x="59" y="67"/>
                  </a:lnTo>
                  <a:lnTo>
                    <a:pt x="59" y="67"/>
                  </a:lnTo>
                  <a:lnTo>
                    <a:pt x="59" y="64"/>
                  </a:lnTo>
                  <a:lnTo>
                    <a:pt x="59" y="64"/>
                  </a:lnTo>
                  <a:lnTo>
                    <a:pt x="62" y="62"/>
                  </a:lnTo>
                  <a:lnTo>
                    <a:pt x="62" y="62"/>
                  </a:lnTo>
                  <a:lnTo>
                    <a:pt x="62" y="59"/>
                  </a:lnTo>
                  <a:lnTo>
                    <a:pt x="62" y="59"/>
                  </a:lnTo>
                  <a:lnTo>
                    <a:pt x="64" y="55"/>
                  </a:lnTo>
                  <a:lnTo>
                    <a:pt x="64" y="55"/>
                  </a:lnTo>
                  <a:lnTo>
                    <a:pt x="64" y="52"/>
                  </a:lnTo>
                  <a:lnTo>
                    <a:pt x="64" y="52"/>
                  </a:lnTo>
                  <a:lnTo>
                    <a:pt x="64" y="50"/>
                  </a:lnTo>
                  <a:lnTo>
                    <a:pt x="64" y="50"/>
                  </a:lnTo>
                  <a:lnTo>
                    <a:pt x="66" y="45"/>
                  </a:lnTo>
                  <a:lnTo>
                    <a:pt x="66" y="45"/>
                  </a:lnTo>
                  <a:lnTo>
                    <a:pt x="66" y="45"/>
                  </a:lnTo>
                  <a:lnTo>
                    <a:pt x="66" y="45"/>
                  </a:lnTo>
                  <a:lnTo>
                    <a:pt x="69" y="43"/>
                  </a:lnTo>
                  <a:lnTo>
                    <a:pt x="69" y="43"/>
                  </a:lnTo>
                  <a:lnTo>
                    <a:pt x="69" y="41"/>
                  </a:lnTo>
                  <a:lnTo>
                    <a:pt x="69" y="41"/>
                  </a:lnTo>
                  <a:lnTo>
                    <a:pt x="69" y="38"/>
                  </a:lnTo>
                  <a:lnTo>
                    <a:pt x="69" y="38"/>
                  </a:lnTo>
                  <a:lnTo>
                    <a:pt x="71" y="34"/>
                  </a:lnTo>
                  <a:lnTo>
                    <a:pt x="71" y="34"/>
                  </a:lnTo>
                  <a:lnTo>
                    <a:pt x="71" y="31"/>
                  </a:lnTo>
                  <a:lnTo>
                    <a:pt x="71" y="31"/>
                  </a:lnTo>
                  <a:lnTo>
                    <a:pt x="71" y="29"/>
                  </a:lnTo>
                  <a:lnTo>
                    <a:pt x="71" y="29"/>
                  </a:lnTo>
                  <a:lnTo>
                    <a:pt x="71" y="29"/>
                  </a:lnTo>
                  <a:lnTo>
                    <a:pt x="71" y="29"/>
                  </a:lnTo>
                  <a:lnTo>
                    <a:pt x="73" y="26"/>
                  </a:lnTo>
                  <a:lnTo>
                    <a:pt x="73" y="26"/>
                  </a:lnTo>
                  <a:lnTo>
                    <a:pt x="73" y="26"/>
                  </a:lnTo>
                  <a:lnTo>
                    <a:pt x="73" y="26"/>
                  </a:lnTo>
                  <a:lnTo>
                    <a:pt x="73" y="24"/>
                  </a:lnTo>
                  <a:lnTo>
                    <a:pt x="73" y="24"/>
                  </a:lnTo>
                  <a:lnTo>
                    <a:pt x="73" y="22"/>
                  </a:lnTo>
                  <a:lnTo>
                    <a:pt x="73" y="22"/>
                  </a:lnTo>
                  <a:lnTo>
                    <a:pt x="73" y="22"/>
                  </a:lnTo>
                  <a:lnTo>
                    <a:pt x="73" y="22"/>
                  </a:lnTo>
                  <a:lnTo>
                    <a:pt x="76" y="19"/>
                  </a:lnTo>
                  <a:lnTo>
                    <a:pt x="76" y="19"/>
                  </a:lnTo>
                  <a:lnTo>
                    <a:pt x="76" y="19"/>
                  </a:lnTo>
                  <a:lnTo>
                    <a:pt x="76" y="19"/>
                  </a:lnTo>
                  <a:lnTo>
                    <a:pt x="76" y="19"/>
                  </a:lnTo>
                  <a:lnTo>
                    <a:pt x="76" y="19"/>
                  </a:lnTo>
                  <a:lnTo>
                    <a:pt x="76" y="19"/>
                  </a:lnTo>
                  <a:lnTo>
                    <a:pt x="76" y="19"/>
                  </a:lnTo>
                  <a:close/>
                </a:path>
              </a:pathLst>
            </a:custGeom>
            <a:solidFill>
              <a:schemeClr val="accent4">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57" name="Freeform 856"/>
            <p:cNvSpPr>
              <a:spLocks/>
            </p:cNvSpPr>
            <p:nvPr/>
          </p:nvSpPr>
          <p:spPr bwMode="auto">
            <a:xfrm>
              <a:off x="1329" y="3081"/>
              <a:ext cx="502" cy="686"/>
            </a:xfrm>
            <a:custGeom>
              <a:avLst/>
              <a:gdLst/>
              <a:ahLst/>
              <a:cxnLst>
                <a:cxn ang="0">
                  <a:pos x="7" y="111"/>
                </a:cxn>
                <a:cxn ang="0">
                  <a:pos x="10" y="108"/>
                </a:cxn>
                <a:cxn ang="0">
                  <a:pos x="12" y="106"/>
                </a:cxn>
                <a:cxn ang="0">
                  <a:pos x="17" y="104"/>
                </a:cxn>
                <a:cxn ang="0">
                  <a:pos x="24" y="104"/>
                </a:cxn>
                <a:cxn ang="0">
                  <a:pos x="66" y="97"/>
                </a:cxn>
                <a:cxn ang="0">
                  <a:pos x="78" y="94"/>
                </a:cxn>
                <a:cxn ang="0">
                  <a:pos x="85" y="92"/>
                </a:cxn>
                <a:cxn ang="0">
                  <a:pos x="114" y="90"/>
                </a:cxn>
                <a:cxn ang="0">
                  <a:pos x="128" y="87"/>
                </a:cxn>
                <a:cxn ang="0">
                  <a:pos x="133" y="80"/>
                </a:cxn>
                <a:cxn ang="0">
                  <a:pos x="137" y="75"/>
                </a:cxn>
                <a:cxn ang="0">
                  <a:pos x="140" y="68"/>
                </a:cxn>
                <a:cxn ang="0">
                  <a:pos x="144" y="68"/>
                </a:cxn>
                <a:cxn ang="0">
                  <a:pos x="151" y="64"/>
                </a:cxn>
                <a:cxn ang="0">
                  <a:pos x="156" y="59"/>
                </a:cxn>
                <a:cxn ang="0">
                  <a:pos x="163" y="52"/>
                </a:cxn>
                <a:cxn ang="0">
                  <a:pos x="168" y="47"/>
                </a:cxn>
                <a:cxn ang="0">
                  <a:pos x="182" y="40"/>
                </a:cxn>
                <a:cxn ang="0">
                  <a:pos x="192" y="40"/>
                </a:cxn>
                <a:cxn ang="0">
                  <a:pos x="192" y="35"/>
                </a:cxn>
                <a:cxn ang="0">
                  <a:pos x="199" y="35"/>
                </a:cxn>
                <a:cxn ang="0">
                  <a:pos x="203" y="28"/>
                </a:cxn>
                <a:cxn ang="0">
                  <a:pos x="206" y="23"/>
                </a:cxn>
                <a:cxn ang="0">
                  <a:pos x="234" y="23"/>
                </a:cxn>
                <a:cxn ang="0">
                  <a:pos x="241" y="19"/>
                </a:cxn>
                <a:cxn ang="0">
                  <a:pos x="246" y="12"/>
                </a:cxn>
                <a:cxn ang="0">
                  <a:pos x="253" y="7"/>
                </a:cxn>
                <a:cxn ang="0">
                  <a:pos x="288" y="0"/>
                </a:cxn>
                <a:cxn ang="0">
                  <a:pos x="288" y="7"/>
                </a:cxn>
                <a:cxn ang="0">
                  <a:pos x="288" y="68"/>
                </a:cxn>
                <a:cxn ang="0">
                  <a:pos x="288" y="118"/>
                </a:cxn>
                <a:cxn ang="0">
                  <a:pos x="288" y="139"/>
                </a:cxn>
                <a:cxn ang="0">
                  <a:pos x="288" y="160"/>
                </a:cxn>
                <a:cxn ang="0">
                  <a:pos x="288" y="172"/>
                </a:cxn>
                <a:cxn ang="0">
                  <a:pos x="286" y="208"/>
                </a:cxn>
                <a:cxn ang="0">
                  <a:pos x="286" y="241"/>
                </a:cxn>
                <a:cxn ang="0">
                  <a:pos x="288" y="288"/>
                </a:cxn>
                <a:cxn ang="0">
                  <a:pos x="288" y="305"/>
                </a:cxn>
                <a:cxn ang="0">
                  <a:pos x="288" y="340"/>
                </a:cxn>
                <a:cxn ang="0">
                  <a:pos x="286" y="345"/>
                </a:cxn>
                <a:cxn ang="0">
                  <a:pos x="286" y="392"/>
                </a:cxn>
                <a:cxn ang="0">
                  <a:pos x="267" y="392"/>
                </a:cxn>
                <a:cxn ang="0">
                  <a:pos x="194" y="394"/>
                </a:cxn>
                <a:cxn ang="0">
                  <a:pos x="29" y="392"/>
                </a:cxn>
                <a:cxn ang="0">
                  <a:pos x="3" y="394"/>
                </a:cxn>
                <a:cxn ang="0">
                  <a:pos x="3" y="385"/>
                </a:cxn>
                <a:cxn ang="0">
                  <a:pos x="0" y="347"/>
                </a:cxn>
                <a:cxn ang="0">
                  <a:pos x="0" y="335"/>
                </a:cxn>
                <a:cxn ang="0">
                  <a:pos x="3" y="316"/>
                </a:cxn>
                <a:cxn ang="0">
                  <a:pos x="0" y="295"/>
                </a:cxn>
                <a:cxn ang="0">
                  <a:pos x="0" y="243"/>
                </a:cxn>
                <a:cxn ang="0">
                  <a:pos x="0" y="201"/>
                </a:cxn>
                <a:cxn ang="0">
                  <a:pos x="3" y="172"/>
                </a:cxn>
                <a:cxn ang="0">
                  <a:pos x="0" y="156"/>
                </a:cxn>
                <a:cxn ang="0">
                  <a:pos x="0" y="139"/>
                </a:cxn>
                <a:cxn ang="0">
                  <a:pos x="0" y="120"/>
                </a:cxn>
                <a:cxn ang="0">
                  <a:pos x="0" y="116"/>
                </a:cxn>
              </a:cxnLst>
              <a:rect l="0" t="0" r="r" b="b"/>
              <a:pathLst>
                <a:path w="288" h="394">
                  <a:moveTo>
                    <a:pt x="0" y="116"/>
                  </a:moveTo>
                  <a:lnTo>
                    <a:pt x="7" y="116"/>
                  </a:lnTo>
                  <a:lnTo>
                    <a:pt x="7" y="116"/>
                  </a:lnTo>
                  <a:lnTo>
                    <a:pt x="7" y="111"/>
                  </a:lnTo>
                  <a:lnTo>
                    <a:pt x="7" y="111"/>
                  </a:lnTo>
                  <a:lnTo>
                    <a:pt x="10" y="111"/>
                  </a:lnTo>
                  <a:lnTo>
                    <a:pt x="10" y="111"/>
                  </a:lnTo>
                  <a:lnTo>
                    <a:pt x="10" y="108"/>
                  </a:lnTo>
                  <a:lnTo>
                    <a:pt x="10" y="108"/>
                  </a:lnTo>
                  <a:lnTo>
                    <a:pt x="12" y="108"/>
                  </a:lnTo>
                  <a:lnTo>
                    <a:pt x="12" y="108"/>
                  </a:lnTo>
                  <a:lnTo>
                    <a:pt x="12" y="106"/>
                  </a:lnTo>
                  <a:lnTo>
                    <a:pt x="12" y="106"/>
                  </a:lnTo>
                  <a:lnTo>
                    <a:pt x="17" y="106"/>
                  </a:lnTo>
                  <a:lnTo>
                    <a:pt x="17" y="106"/>
                  </a:lnTo>
                  <a:lnTo>
                    <a:pt x="17" y="104"/>
                  </a:lnTo>
                  <a:lnTo>
                    <a:pt x="17" y="104"/>
                  </a:lnTo>
                  <a:lnTo>
                    <a:pt x="19" y="104"/>
                  </a:lnTo>
                  <a:lnTo>
                    <a:pt x="19" y="104"/>
                  </a:lnTo>
                  <a:lnTo>
                    <a:pt x="24" y="104"/>
                  </a:lnTo>
                  <a:lnTo>
                    <a:pt x="24" y="104"/>
                  </a:lnTo>
                  <a:lnTo>
                    <a:pt x="24" y="97"/>
                  </a:lnTo>
                  <a:lnTo>
                    <a:pt x="24" y="97"/>
                  </a:lnTo>
                  <a:lnTo>
                    <a:pt x="66" y="97"/>
                  </a:lnTo>
                  <a:lnTo>
                    <a:pt x="66" y="97"/>
                  </a:lnTo>
                  <a:lnTo>
                    <a:pt x="66" y="94"/>
                  </a:lnTo>
                  <a:lnTo>
                    <a:pt x="66" y="94"/>
                  </a:lnTo>
                  <a:lnTo>
                    <a:pt x="78" y="94"/>
                  </a:lnTo>
                  <a:lnTo>
                    <a:pt x="78" y="94"/>
                  </a:lnTo>
                  <a:lnTo>
                    <a:pt x="78" y="92"/>
                  </a:lnTo>
                  <a:lnTo>
                    <a:pt x="78" y="92"/>
                  </a:lnTo>
                  <a:lnTo>
                    <a:pt x="85" y="92"/>
                  </a:lnTo>
                  <a:lnTo>
                    <a:pt x="85" y="92"/>
                  </a:lnTo>
                  <a:lnTo>
                    <a:pt x="85" y="90"/>
                  </a:lnTo>
                  <a:lnTo>
                    <a:pt x="85" y="90"/>
                  </a:lnTo>
                  <a:lnTo>
                    <a:pt x="114" y="90"/>
                  </a:lnTo>
                  <a:lnTo>
                    <a:pt x="114" y="90"/>
                  </a:lnTo>
                  <a:lnTo>
                    <a:pt x="114" y="87"/>
                  </a:lnTo>
                  <a:lnTo>
                    <a:pt x="114" y="87"/>
                  </a:lnTo>
                  <a:lnTo>
                    <a:pt x="128" y="87"/>
                  </a:lnTo>
                  <a:lnTo>
                    <a:pt x="128" y="87"/>
                  </a:lnTo>
                  <a:lnTo>
                    <a:pt x="133" y="87"/>
                  </a:lnTo>
                  <a:lnTo>
                    <a:pt x="133" y="87"/>
                  </a:lnTo>
                  <a:lnTo>
                    <a:pt x="133" y="80"/>
                  </a:lnTo>
                  <a:lnTo>
                    <a:pt x="133" y="80"/>
                  </a:lnTo>
                  <a:lnTo>
                    <a:pt x="137" y="80"/>
                  </a:lnTo>
                  <a:lnTo>
                    <a:pt x="137" y="80"/>
                  </a:lnTo>
                  <a:lnTo>
                    <a:pt x="137" y="75"/>
                  </a:lnTo>
                  <a:lnTo>
                    <a:pt x="137" y="75"/>
                  </a:lnTo>
                  <a:lnTo>
                    <a:pt x="140" y="75"/>
                  </a:lnTo>
                  <a:lnTo>
                    <a:pt x="140" y="75"/>
                  </a:lnTo>
                  <a:lnTo>
                    <a:pt x="140" y="68"/>
                  </a:lnTo>
                  <a:lnTo>
                    <a:pt x="140" y="68"/>
                  </a:lnTo>
                  <a:lnTo>
                    <a:pt x="144" y="66"/>
                  </a:lnTo>
                  <a:lnTo>
                    <a:pt x="144" y="66"/>
                  </a:lnTo>
                  <a:lnTo>
                    <a:pt x="144" y="68"/>
                  </a:lnTo>
                  <a:lnTo>
                    <a:pt x="144" y="68"/>
                  </a:lnTo>
                  <a:lnTo>
                    <a:pt x="151" y="68"/>
                  </a:lnTo>
                  <a:lnTo>
                    <a:pt x="151" y="68"/>
                  </a:lnTo>
                  <a:lnTo>
                    <a:pt x="151" y="64"/>
                  </a:lnTo>
                  <a:lnTo>
                    <a:pt x="151" y="64"/>
                  </a:lnTo>
                  <a:lnTo>
                    <a:pt x="156" y="64"/>
                  </a:lnTo>
                  <a:lnTo>
                    <a:pt x="156" y="64"/>
                  </a:lnTo>
                  <a:lnTo>
                    <a:pt x="156" y="59"/>
                  </a:lnTo>
                  <a:lnTo>
                    <a:pt x="156" y="59"/>
                  </a:lnTo>
                  <a:lnTo>
                    <a:pt x="163" y="56"/>
                  </a:lnTo>
                  <a:lnTo>
                    <a:pt x="163" y="56"/>
                  </a:lnTo>
                  <a:lnTo>
                    <a:pt x="163" y="52"/>
                  </a:lnTo>
                  <a:lnTo>
                    <a:pt x="163" y="52"/>
                  </a:lnTo>
                  <a:lnTo>
                    <a:pt x="168" y="52"/>
                  </a:lnTo>
                  <a:lnTo>
                    <a:pt x="168" y="52"/>
                  </a:lnTo>
                  <a:lnTo>
                    <a:pt x="168" y="47"/>
                  </a:lnTo>
                  <a:lnTo>
                    <a:pt x="168" y="47"/>
                  </a:lnTo>
                  <a:lnTo>
                    <a:pt x="182" y="47"/>
                  </a:lnTo>
                  <a:lnTo>
                    <a:pt x="182" y="47"/>
                  </a:lnTo>
                  <a:lnTo>
                    <a:pt x="182" y="40"/>
                  </a:lnTo>
                  <a:lnTo>
                    <a:pt x="182" y="40"/>
                  </a:lnTo>
                  <a:lnTo>
                    <a:pt x="182" y="40"/>
                  </a:lnTo>
                  <a:lnTo>
                    <a:pt x="182" y="40"/>
                  </a:lnTo>
                  <a:lnTo>
                    <a:pt x="192" y="40"/>
                  </a:lnTo>
                  <a:lnTo>
                    <a:pt x="192" y="40"/>
                  </a:lnTo>
                  <a:lnTo>
                    <a:pt x="192" y="38"/>
                  </a:lnTo>
                  <a:lnTo>
                    <a:pt x="192" y="38"/>
                  </a:lnTo>
                  <a:lnTo>
                    <a:pt x="192" y="35"/>
                  </a:lnTo>
                  <a:lnTo>
                    <a:pt x="192" y="35"/>
                  </a:lnTo>
                  <a:lnTo>
                    <a:pt x="196" y="35"/>
                  </a:lnTo>
                  <a:lnTo>
                    <a:pt x="196" y="35"/>
                  </a:lnTo>
                  <a:lnTo>
                    <a:pt x="199" y="35"/>
                  </a:lnTo>
                  <a:lnTo>
                    <a:pt x="199" y="35"/>
                  </a:lnTo>
                  <a:lnTo>
                    <a:pt x="199" y="28"/>
                  </a:lnTo>
                  <a:lnTo>
                    <a:pt x="199" y="28"/>
                  </a:lnTo>
                  <a:lnTo>
                    <a:pt x="203" y="28"/>
                  </a:lnTo>
                  <a:lnTo>
                    <a:pt x="203" y="28"/>
                  </a:lnTo>
                  <a:lnTo>
                    <a:pt x="203" y="28"/>
                  </a:lnTo>
                  <a:lnTo>
                    <a:pt x="203" y="28"/>
                  </a:lnTo>
                  <a:lnTo>
                    <a:pt x="206" y="23"/>
                  </a:lnTo>
                  <a:lnTo>
                    <a:pt x="206" y="23"/>
                  </a:lnTo>
                  <a:lnTo>
                    <a:pt x="206" y="23"/>
                  </a:lnTo>
                  <a:lnTo>
                    <a:pt x="206" y="23"/>
                  </a:lnTo>
                  <a:lnTo>
                    <a:pt x="234" y="23"/>
                  </a:lnTo>
                  <a:lnTo>
                    <a:pt x="234" y="23"/>
                  </a:lnTo>
                  <a:lnTo>
                    <a:pt x="234" y="19"/>
                  </a:lnTo>
                  <a:lnTo>
                    <a:pt x="234" y="19"/>
                  </a:lnTo>
                  <a:lnTo>
                    <a:pt x="241" y="19"/>
                  </a:lnTo>
                  <a:lnTo>
                    <a:pt x="241" y="19"/>
                  </a:lnTo>
                  <a:lnTo>
                    <a:pt x="241" y="12"/>
                  </a:lnTo>
                  <a:lnTo>
                    <a:pt x="241" y="12"/>
                  </a:lnTo>
                  <a:lnTo>
                    <a:pt x="246" y="12"/>
                  </a:lnTo>
                  <a:lnTo>
                    <a:pt x="246" y="12"/>
                  </a:lnTo>
                  <a:lnTo>
                    <a:pt x="246" y="7"/>
                  </a:lnTo>
                  <a:lnTo>
                    <a:pt x="246" y="7"/>
                  </a:lnTo>
                  <a:lnTo>
                    <a:pt x="253" y="7"/>
                  </a:lnTo>
                  <a:lnTo>
                    <a:pt x="253" y="7"/>
                  </a:lnTo>
                  <a:lnTo>
                    <a:pt x="253" y="0"/>
                  </a:lnTo>
                  <a:lnTo>
                    <a:pt x="253" y="0"/>
                  </a:lnTo>
                  <a:lnTo>
                    <a:pt x="288" y="0"/>
                  </a:lnTo>
                  <a:lnTo>
                    <a:pt x="288" y="0"/>
                  </a:lnTo>
                  <a:lnTo>
                    <a:pt x="288" y="2"/>
                  </a:lnTo>
                  <a:lnTo>
                    <a:pt x="288" y="2"/>
                  </a:lnTo>
                  <a:lnTo>
                    <a:pt x="288" y="7"/>
                  </a:lnTo>
                  <a:lnTo>
                    <a:pt x="288" y="7"/>
                  </a:lnTo>
                  <a:lnTo>
                    <a:pt x="288" y="35"/>
                  </a:lnTo>
                  <a:lnTo>
                    <a:pt x="288" y="35"/>
                  </a:lnTo>
                  <a:lnTo>
                    <a:pt x="288" y="68"/>
                  </a:lnTo>
                  <a:lnTo>
                    <a:pt x="288" y="68"/>
                  </a:lnTo>
                  <a:lnTo>
                    <a:pt x="288" y="104"/>
                  </a:lnTo>
                  <a:lnTo>
                    <a:pt x="288" y="104"/>
                  </a:lnTo>
                  <a:lnTo>
                    <a:pt x="288" y="118"/>
                  </a:lnTo>
                  <a:lnTo>
                    <a:pt x="288" y="118"/>
                  </a:lnTo>
                  <a:lnTo>
                    <a:pt x="288" y="127"/>
                  </a:lnTo>
                  <a:lnTo>
                    <a:pt x="288" y="127"/>
                  </a:lnTo>
                  <a:lnTo>
                    <a:pt x="288" y="139"/>
                  </a:lnTo>
                  <a:lnTo>
                    <a:pt x="288" y="139"/>
                  </a:lnTo>
                  <a:lnTo>
                    <a:pt x="288" y="149"/>
                  </a:lnTo>
                  <a:lnTo>
                    <a:pt x="288" y="149"/>
                  </a:lnTo>
                  <a:lnTo>
                    <a:pt x="288" y="160"/>
                  </a:lnTo>
                  <a:lnTo>
                    <a:pt x="288" y="160"/>
                  </a:lnTo>
                  <a:lnTo>
                    <a:pt x="288" y="168"/>
                  </a:lnTo>
                  <a:lnTo>
                    <a:pt x="288" y="168"/>
                  </a:lnTo>
                  <a:lnTo>
                    <a:pt x="288" y="172"/>
                  </a:lnTo>
                  <a:lnTo>
                    <a:pt x="288" y="172"/>
                  </a:lnTo>
                  <a:lnTo>
                    <a:pt x="288" y="208"/>
                  </a:lnTo>
                  <a:lnTo>
                    <a:pt x="288" y="208"/>
                  </a:lnTo>
                  <a:lnTo>
                    <a:pt x="286" y="208"/>
                  </a:lnTo>
                  <a:lnTo>
                    <a:pt x="286" y="208"/>
                  </a:lnTo>
                  <a:lnTo>
                    <a:pt x="286" y="236"/>
                  </a:lnTo>
                  <a:lnTo>
                    <a:pt x="286" y="236"/>
                  </a:lnTo>
                  <a:lnTo>
                    <a:pt x="286" y="241"/>
                  </a:lnTo>
                  <a:lnTo>
                    <a:pt x="286" y="241"/>
                  </a:lnTo>
                  <a:lnTo>
                    <a:pt x="286" y="245"/>
                  </a:lnTo>
                  <a:lnTo>
                    <a:pt x="286" y="245"/>
                  </a:lnTo>
                  <a:lnTo>
                    <a:pt x="288" y="288"/>
                  </a:lnTo>
                  <a:lnTo>
                    <a:pt x="288" y="288"/>
                  </a:lnTo>
                  <a:lnTo>
                    <a:pt x="288" y="300"/>
                  </a:lnTo>
                  <a:lnTo>
                    <a:pt x="288" y="300"/>
                  </a:lnTo>
                  <a:lnTo>
                    <a:pt x="288" y="305"/>
                  </a:lnTo>
                  <a:lnTo>
                    <a:pt x="288" y="305"/>
                  </a:lnTo>
                  <a:lnTo>
                    <a:pt x="288" y="312"/>
                  </a:lnTo>
                  <a:lnTo>
                    <a:pt x="288" y="312"/>
                  </a:lnTo>
                  <a:lnTo>
                    <a:pt x="288" y="340"/>
                  </a:lnTo>
                  <a:lnTo>
                    <a:pt x="288" y="340"/>
                  </a:lnTo>
                  <a:lnTo>
                    <a:pt x="288" y="345"/>
                  </a:lnTo>
                  <a:lnTo>
                    <a:pt x="288" y="345"/>
                  </a:lnTo>
                  <a:lnTo>
                    <a:pt x="286" y="345"/>
                  </a:lnTo>
                  <a:lnTo>
                    <a:pt x="286" y="345"/>
                  </a:lnTo>
                  <a:lnTo>
                    <a:pt x="286" y="387"/>
                  </a:lnTo>
                  <a:lnTo>
                    <a:pt x="286" y="387"/>
                  </a:lnTo>
                  <a:lnTo>
                    <a:pt x="286" y="392"/>
                  </a:lnTo>
                  <a:lnTo>
                    <a:pt x="286" y="392"/>
                  </a:lnTo>
                  <a:lnTo>
                    <a:pt x="270" y="392"/>
                  </a:lnTo>
                  <a:lnTo>
                    <a:pt x="270" y="392"/>
                  </a:lnTo>
                  <a:lnTo>
                    <a:pt x="267" y="392"/>
                  </a:lnTo>
                  <a:lnTo>
                    <a:pt x="267" y="392"/>
                  </a:lnTo>
                  <a:lnTo>
                    <a:pt x="215" y="392"/>
                  </a:lnTo>
                  <a:lnTo>
                    <a:pt x="215" y="392"/>
                  </a:lnTo>
                  <a:lnTo>
                    <a:pt x="194" y="394"/>
                  </a:lnTo>
                  <a:lnTo>
                    <a:pt x="194" y="394"/>
                  </a:lnTo>
                  <a:lnTo>
                    <a:pt x="55" y="394"/>
                  </a:lnTo>
                  <a:lnTo>
                    <a:pt x="55" y="394"/>
                  </a:lnTo>
                  <a:lnTo>
                    <a:pt x="29" y="392"/>
                  </a:lnTo>
                  <a:lnTo>
                    <a:pt x="29" y="392"/>
                  </a:lnTo>
                  <a:lnTo>
                    <a:pt x="7" y="394"/>
                  </a:lnTo>
                  <a:lnTo>
                    <a:pt x="7" y="394"/>
                  </a:lnTo>
                  <a:lnTo>
                    <a:pt x="3" y="394"/>
                  </a:lnTo>
                  <a:lnTo>
                    <a:pt x="3" y="394"/>
                  </a:lnTo>
                  <a:lnTo>
                    <a:pt x="3" y="392"/>
                  </a:lnTo>
                  <a:lnTo>
                    <a:pt x="3" y="392"/>
                  </a:lnTo>
                  <a:lnTo>
                    <a:pt x="3" y="385"/>
                  </a:lnTo>
                  <a:lnTo>
                    <a:pt x="3" y="385"/>
                  </a:lnTo>
                  <a:lnTo>
                    <a:pt x="3" y="380"/>
                  </a:lnTo>
                  <a:lnTo>
                    <a:pt x="3" y="380"/>
                  </a:lnTo>
                  <a:lnTo>
                    <a:pt x="0" y="347"/>
                  </a:lnTo>
                  <a:lnTo>
                    <a:pt x="0" y="347"/>
                  </a:lnTo>
                  <a:lnTo>
                    <a:pt x="0" y="340"/>
                  </a:lnTo>
                  <a:lnTo>
                    <a:pt x="0" y="340"/>
                  </a:lnTo>
                  <a:lnTo>
                    <a:pt x="0" y="335"/>
                  </a:lnTo>
                  <a:lnTo>
                    <a:pt x="0" y="335"/>
                  </a:lnTo>
                  <a:lnTo>
                    <a:pt x="0" y="328"/>
                  </a:lnTo>
                  <a:lnTo>
                    <a:pt x="0" y="328"/>
                  </a:lnTo>
                  <a:lnTo>
                    <a:pt x="3" y="316"/>
                  </a:lnTo>
                  <a:lnTo>
                    <a:pt x="3" y="316"/>
                  </a:lnTo>
                  <a:lnTo>
                    <a:pt x="3" y="300"/>
                  </a:lnTo>
                  <a:lnTo>
                    <a:pt x="3" y="300"/>
                  </a:lnTo>
                  <a:lnTo>
                    <a:pt x="0" y="295"/>
                  </a:lnTo>
                  <a:lnTo>
                    <a:pt x="0" y="295"/>
                  </a:lnTo>
                  <a:lnTo>
                    <a:pt x="3" y="248"/>
                  </a:lnTo>
                  <a:lnTo>
                    <a:pt x="3" y="248"/>
                  </a:lnTo>
                  <a:lnTo>
                    <a:pt x="0" y="243"/>
                  </a:lnTo>
                  <a:lnTo>
                    <a:pt x="0" y="243"/>
                  </a:lnTo>
                  <a:lnTo>
                    <a:pt x="0" y="208"/>
                  </a:lnTo>
                  <a:lnTo>
                    <a:pt x="0" y="208"/>
                  </a:lnTo>
                  <a:lnTo>
                    <a:pt x="0" y="201"/>
                  </a:lnTo>
                  <a:lnTo>
                    <a:pt x="0" y="201"/>
                  </a:lnTo>
                  <a:lnTo>
                    <a:pt x="0" y="179"/>
                  </a:lnTo>
                  <a:lnTo>
                    <a:pt x="0" y="179"/>
                  </a:lnTo>
                  <a:lnTo>
                    <a:pt x="3" y="172"/>
                  </a:lnTo>
                  <a:lnTo>
                    <a:pt x="3" y="172"/>
                  </a:lnTo>
                  <a:lnTo>
                    <a:pt x="0" y="168"/>
                  </a:lnTo>
                  <a:lnTo>
                    <a:pt x="0" y="168"/>
                  </a:lnTo>
                  <a:lnTo>
                    <a:pt x="0" y="156"/>
                  </a:lnTo>
                  <a:lnTo>
                    <a:pt x="0" y="156"/>
                  </a:lnTo>
                  <a:lnTo>
                    <a:pt x="0" y="149"/>
                  </a:lnTo>
                  <a:lnTo>
                    <a:pt x="0" y="149"/>
                  </a:lnTo>
                  <a:lnTo>
                    <a:pt x="0" y="139"/>
                  </a:lnTo>
                  <a:lnTo>
                    <a:pt x="0" y="139"/>
                  </a:lnTo>
                  <a:lnTo>
                    <a:pt x="0" y="132"/>
                  </a:lnTo>
                  <a:lnTo>
                    <a:pt x="0" y="132"/>
                  </a:lnTo>
                  <a:lnTo>
                    <a:pt x="0" y="120"/>
                  </a:lnTo>
                  <a:lnTo>
                    <a:pt x="0" y="120"/>
                  </a:lnTo>
                  <a:lnTo>
                    <a:pt x="0" y="116"/>
                  </a:lnTo>
                  <a:lnTo>
                    <a:pt x="0" y="116"/>
                  </a:lnTo>
                  <a:lnTo>
                    <a:pt x="0" y="116"/>
                  </a:lnTo>
                  <a:lnTo>
                    <a:pt x="0" y="116"/>
                  </a:lnTo>
                  <a:close/>
                </a:path>
              </a:pathLst>
            </a:custGeom>
            <a:solidFill>
              <a:schemeClr val="accent6">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58" name="Freeform 857"/>
            <p:cNvSpPr>
              <a:spLocks/>
            </p:cNvSpPr>
            <p:nvPr/>
          </p:nvSpPr>
          <p:spPr bwMode="auto">
            <a:xfrm>
              <a:off x="626" y="3109"/>
              <a:ext cx="449" cy="664"/>
            </a:xfrm>
            <a:custGeom>
              <a:avLst/>
              <a:gdLst/>
              <a:ahLst/>
              <a:cxnLst>
                <a:cxn ang="0">
                  <a:pos x="253" y="71"/>
                </a:cxn>
                <a:cxn ang="0">
                  <a:pos x="248" y="85"/>
                </a:cxn>
                <a:cxn ang="0">
                  <a:pos x="239" y="104"/>
                </a:cxn>
                <a:cxn ang="0">
                  <a:pos x="225" y="133"/>
                </a:cxn>
                <a:cxn ang="0">
                  <a:pos x="213" y="154"/>
                </a:cxn>
                <a:cxn ang="0">
                  <a:pos x="211" y="168"/>
                </a:cxn>
                <a:cxn ang="0">
                  <a:pos x="203" y="182"/>
                </a:cxn>
                <a:cxn ang="0">
                  <a:pos x="185" y="182"/>
                </a:cxn>
                <a:cxn ang="0">
                  <a:pos x="168" y="185"/>
                </a:cxn>
                <a:cxn ang="0">
                  <a:pos x="170" y="199"/>
                </a:cxn>
                <a:cxn ang="0">
                  <a:pos x="168" y="215"/>
                </a:cxn>
                <a:cxn ang="0">
                  <a:pos x="163" y="237"/>
                </a:cxn>
                <a:cxn ang="0">
                  <a:pos x="182" y="237"/>
                </a:cxn>
                <a:cxn ang="0">
                  <a:pos x="201" y="241"/>
                </a:cxn>
                <a:cxn ang="0">
                  <a:pos x="211" y="251"/>
                </a:cxn>
                <a:cxn ang="0">
                  <a:pos x="220" y="265"/>
                </a:cxn>
                <a:cxn ang="0">
                  <a:pos x="229" y="281"/>
                </a:cxn>
                <a:cxn ang="0">
                  <a:pos x="234" y="293"/>
                </a:cxn>
                <a:cxn ang="0">
                  <a:pos x="229" y="307"/>
                </a:cxn>
                <a:cxn ang="0">
                  <a:pos x="218" y="322"/>
                </a:cxn>
                <a:cxn ang="0">
                  <a:pos x="220" y="333"/>
                </a:cxn>
                <a:cxn ang="0">
                  <a:pos x="225" y="348"/>
                </a:cxn>
                <a:cxn ang="0">
                  <a:pos x="218" y="364"/>
                </a:cxn>
                <a:cxn ang="0">
                  <a:pos x="225" y="381"/>
                </a:cxn>
                <a:cxn ang="0">
                  <a:pos x="107" y="378"/>
                </a:cxn>
                <a:cxn ang="0">
                  <a:pos x="97" y="369"/>
                </a:cxn>
                <a:cxn ang="0">
                  <a:pos x="85" y="362"/>
                </a:cxn>
                <a:cxn ang="0">
                  <a:pos x="78" y="355"/>
                </a:cxn>
                <a:cxn ang="0">
                  <a:pos x="69" y="343"/>
                </a:cxn>
                <a:cxn ang="0">
                  <a:pos x="64" y="336"/>
                </a:cxn>
                <a:cxn ang="0">
                  <a:pos x="64" y="326"/>
                </a:cxn>
                <a:cxn ang="0">
                  <a:pos x="62" y="315"/>
                </a:cxn>
                <a:cxn ang="0">
                  <a:pos x="62" y="307"/>
                </a:cxn>
                <a:cxn ang="0">
                  <a:pos x="57" y="296"/>
                </a:cxn>
                <a:cxn ang="0">
                  <a:pos x="52" y="286"/>
                </a:cxn>
                <a:cxn ang="0">
                  <a:pos x="48" y="279"/>
                </a:cxn>
                <a:cxn ang="0">
                  <a:pos x="48" y="267"/>
                </a:cxn>
                <a:cxn ang="0">
                  <a:pos x="43" y="253"/>
                </a:cxn>
                <a:cxn ang="0">
                  <a:pos x="43" y="244"/>
                </a:cxn>
                <a:cxn ang="0">
                  <a:pos x="43" y="213"/>
                </a:cxn>
                <a:cxn ang="0">
                  <a:pos x="57" y="203"/>
                </a:cxn>
                <a:cxn ang="0">
                  <a:pos x="40" y="208"/>
                </a:cxn>
                <a:cxn ang="0">
                  <a:pos x="43" y="194"/>
                </a:cxn>
                <a:cxn ang="0">
                  <a:pos x="43" y="182"/>
                </a:cxn>
                <a:cxn ang="0">
                  <a:pos x="52" y="156"/>
                </a:cxn>
                <a:cxn ang="0">
                  <a:pos x="50" y="147"/>
                </a:cxn>
                <a:cxn ang="0">
                  <a:pos x="50" y="135"/>
                </a:cxn>
                <a:cxn ang="0">
                  <a:pos x="48" y="126"/>
                </a:cxn>
                <a:cxn ang="0">
                  <a:pos x="43" y="116"/>
                </a:cxn>
                <a:cxn ang="0">
                  <a:pos x="36" y="107"/>
                </a:cxn>
                <a:cxn ang="0">
                  <a:pos x="31" y="97"/>
                </a:cxn>
                <a:cxn ang="0">
                  <a:pos x="19" y="85"/>
                </a:cxn>
                <a:cxn ang="0">
                  <a:pos x="14" y="85"/>
                </a:cxn>
                <a:cxn ang="0">
                  <a:pos x="12" y="62"/>
                </a:cxn>
                <a:cxn ang="0">
                  <a:pos x="0" y="48"/>
                </a:cxn>
                <a:cxn ang="0">
                  <a:pos x="7" y="40"/>
                </a:cxn>
                <a:cxn ang="0">
                  <a:pos x="12" y="29"/>
                </a:cxn>
                <a:cxn ang="0">
                  <a:pos x="95" y="0"/>
                </a:cxn>
                <a:cxn ang="0">
                  <a:pos x="111" y="24"/>
                </a:cxn>
                <a:cxn ang="0">
                  <a:pos x="121" y="66"/>
                </a:cxn>
                <a:cxn ang="0">
                  <a:pos x="144" y="111"/>
                </a:cxn>
                <a:cxn ang="0">
                  <a:pos x="192" y="85"/>
                </a:cxn>
              </a:cxnLst>
              <a:rect l="0" t="0" r="r" b="b"/>
              <a:pathLst>
                <a:path w="258" h="381">
                  <a:moveTo>
                    <a:pt x="229" y="66"/>
                  </a:moveTo>
                  <a:lnTo>
                    <a:pt x="229" y="66"/>
                  </a:lnTo>
                  <a:lnTo>
                    <a:pt x="229" y="66"/>
                  </a:lnTo>
                  <a:lnTo>
                    <a:pt x="232" y="66"/>
                  </a:lnTo>
                  <a:lnTo>
                    <a:pt x="232" y="66"/>
                  </a:lnTo>
                  <a:lnTo>
                    <a:pt x="232" y="64"/>
                  </a:lnTo>
                  <a:lnTo>
                    <a:pt x="232" y="64"/>
                  </a:lnTo>
                  <a:lnTo>
                    <a:pt x="234" y="64"/>
                  </a:lnTo>
                  <a:lnTo>
                    <a:pt x="234" y="64"/>
                  </a:lnTo>
                  <a:lnTo>
                    <a:pt x="237" y="62"/>
                  </a:lnTo>
                  <a:lnTo>
                    <a:pt x="237" y="62"/>
                  </a:lnTo>
                  <a:lnTo>
                    <a:pt x="237" y="64"/>
                  </a:lnTo>
                  <a:lnTo>
                    <a:pt x="237" y="64"/>
                  </a:lnTo>
                  <a:lnTo>
                    <a:pt x="239" y="64"/>
                  </a:lnTo>
                  <a:lnTo>
                    <a:pt x="239" y="64"/>
                  </a:lnTo>
                  <a:lnTo>
                    <a:pt x="244" y="64"/>
                  </a:lnTo>
                  <a:lnTo>
                    <a:pt x="244" y="64"/>
                  </a:lnTo>
                  <a:lnTo>
                    <a:pt x="246" y="66"/>
                  </a:lnTo>
                  <a:lnTo>
                    <a:pt x="246" y="66"/>
                  </a:lnTo>
                  <a:lnTo>
                    <a:pt x="251" y="66"/>
                  </a:lnTo>
                  <a:lnTo>
                    <a:pt x="251" y="66"/>
                  </a:lnTo>
                  <a:lnTo>
                    <a:pt x="253" y="71"/>
                  </a:lnTo>
                  <a:lnTo>
                    <a:pt x="253" y="71"/>
                  </a:lnTo>
                  <a:lnTo>
                    <a:pt x="253" y="71"/>
                  </a:lnTo>
                  <a:lnTo>
                    <a:pt x="253" y="71"/>
                  </a:lnTo>
                  <a:lnTo>
                    <a:pt x="255" y="69"/>
                  </a:lnTo>
                  <a:lnTo>
                    <a:pt x="255" y="69"/>
                  </a:lnTo>
                  <a:lnTo>
                    <a:pt x="255" y="69"/>
                  </a:lnTo>
                  <a:lnTo>
                    <a:pt x="255" y="69"/>
                  </a:lnTo>
                  <a:lnTo>
                    <a:pt x="258" y="69"/>
                  </a:lnTo>
                  <a:lnTo>
                    <a:pt x="258" y="69"/>
                  </a:lnTo>
                  <a:lnTo>
                    <a:pt x="255" y="71"/>
                  </a:lnTo>
                  <a:lnTo>
                    <a:pt x="255" y="71"/>
                  </a:lnTo>
                  <a:lnTo>
                    <a:pt x="253" y="74"/>
                  </a:lnTo>
                  <a:lnTo>
                    <a:pt x="253" y="74"/>
                  </a:lnTo>
                  <a:lnTo>
                    <a:pt x="253" y="76"/>
                  </a:lnTo>
                  <a:lnTo>
                    <a:pt x="253" y="76"/>
                  </a:lnTo>
                  <a:lnTo>
                    <a:pt x="251" y="78"/>
                  </a:lnTo>
                  <a:lnTo>
                    <a:pt x="251" y="78"/>
                  </a:lnTo>
                  <a:lnTo>
                    <a:pt x="251" y="81"/>
                  </a:lnTo>
                  <a:lnTo>
                    <a:pt x="251" y="81"/>
                  </a:lnTo>
                  <a:lnTo>
                    <a:pt x="251" y="83"/>
                  </a:lnTo>
                  <a:lnTo>
                    <a:pt x="251" y="83"/>
                  </a:lnTo>
                  <a:lnTo>
                    <a:pt x="248" y="85"/>
                  </a:lnTo>
                  <a:lnTo>
                    <a:pt x="248" y="85"/>
                  </a:lnTo>
                  <a:lnTo>
                    <a:pt x="248" y="88"/>
                  </a:lnTo>
                  <a:lnTo>
                    <a:pt x="248" y="88"/>
                  </a:lnTo>
                  <a:lnTo>
                    <a:pt x="246" y="88"/>
                  </a:lnTo>
                  <a:lnTo>
                    <a:pt x="246" y="88"/>
                  </a:lnTo>
                  <a:lnTo>
                    <a:pt x="246" y="90"/>
                  </a:lnTo>
                  <a:lnTo>
                    <a:pt x="246" y="90"/>
                  </a:lnTo>
                  <a:lnTo>
                    <a:pt x="246" y="92"/>
                  </a:lnTo>
                  <a:lnTo>
                    <a:pt x="246" y="92"/>
                  </a:lnTo>
                  <a:lnTo>
                    <a:pt x="246" y="95"/>
                  </a:lnTo>
                  <a:lnTo>
                    <a:pt x="246" y="95"/>
                  </a:lnTo>
                  <a:lnTo>
                    <a:pt x="246" y="95"/>
                  </a:lnTo>
                  <a:lnTo>
                    <a:pt x="246" y="95"/>
                  </a:lnTo>
                  <a:lnTo>
                    <a:pt x="244" y="100"/>
                  </a:lnTo>
                  <a:lnTo>
                    <a:pt x="244" y="100"/>
                  </a:lnTo>
                  <a:lnTo>
                    <a:pt x="241" y="100"/>
                  </a:lnTo>
                  <a:lnTo>
                    <a:pt x="241" y="100"/>
                  </a:lnTo>
                  <a:lnTo>
                    <a:pt x="241" y="102"/>
                  </a:lnTo>
                  <a:lnTo>
                    <a:pt x="241" y="102"/>
                  </a:lnTo>
                  <a:lnTo>
                    <a:pt x="239" y="104"/>
                  </a:lnTo>
                  <a:lnTo>
                    <a:pt x="239" y="104"/>
                  </a:lnTo>
                  <a:lnTo>
                    <a:pt x="239" y="104"/>
                  </a:lnTo>
                  <a:lnTo>
                    <a:pt x="239" y="104"/>
                  </a:lnTo>
                  <a:lnTo>
                    <a:pt x="237" y="107"/>
                  </a:lnTo>
                  <a:lnTo>
                    <a:pt x="237" y="107"/>
                  </a:lnTo>
                  <a:lnTo>
                    <a:pt x="234" y="111"/>
                  </a:lnTo>
                  <a:lnTo>
                    <a:pt x="234" y="111"/>
                  </a:lnTo>
                  <a:lnTo>
                    <a:pt x="232" y="116"/>
                  </a:lnTo>
                  <a:lnTo>
                    <a:pt x="232" y="116"/>
                  </a:lnTo>
                  <a:lnTo>
                    <a:pt x="229" y="121"/>
                  </a:lnTo>
                  <a:lnTo>
                    <a:pt x="229" y="121"/>
                  </a:lnTo>
                  <a:lnTo>
                    <a:pt x="229" y="121"/>
                  </a:lnTo>
                  <a:lnTo>
                    <a:pt x="229" y="121"/>
                  </a:lnTo>
                  <a:lnTo>
                    <a:pt x="227" y="123"/>
                  </a:lnTo>
                  <a:lnTo>
                    <a:pt x="227" y="123"/>
                  </a:lnTo>
                  <a:lnTo>
                    <a:pt x="227" y="123"/>
                  </a:lnTo>
                  <a:lnTo>
                    <a:pt x="227" y="123"/>
                  </a:lnTo>
                  <a:lnTo>
                    <a:pt x="222" y="128"/>
                  </a:lnTo>
                  <a:lnTo>
                    <a:pt x="222" y="128"/>
                  </a:lnTo>
                  <a:lnTo>
                    <a:pt x="222" y="130"/>
                  </a:lnTo>
                  <a:lnTo>
                    <a:pt x="222" y="130"/>
                  </a:lnTo>
                  <a:lnTo>
                    <a:pt x="225" y="133"/>
                  </a:lnTo>
                  <a:lnTo>
                    <a:pt x="225" y="133"/>
                  </a:lnTo>
                  <a:lnTo>
                    <a:pt x="225" y="133"/>
                  </a:lnTo>
                  <a:lnTo>
                    <a:pt x="225" y="133"/>
                  </a:lnTo>
                  <a:lnTo>
                    <a:pt x="225" y="135"/>
                  </a:lnTo>
                  <a:lnTo>
                    <a:pt x="225" y="135"/>
                  </a:lnTo>
                  <a:lnTo>
                    <a:pt x="227" y="135"/>
                  </a:lnTo>
                  <a:lnTo>
                    <a:pt x="227" y="135"/>
                  </a:lnTo>
                  <a:lnTo>
                    <a:pt x="227" y="137"/>
                  </a:lnTo>
                  <a:lnTo>
                    <a:pt x="227" y="137"/>
                  </a:lnTo>
                  <a:lnTo>
                    <a:pt x="225" y="140"/>
                  </a:lnTo>
                  <a:lnTo>
                    <a:pt x="225" y="140"/>
                  </a:lnTo>
                  <a:lnTo>
                    <a:pt x="222" y="142"/>
                  </a:lnTo>
                  <a:lnTo>
                    <a:pt x="222" y="142"/>
                  </a:lnTo>
                  <a:lnTo>
                    <a:pt x="222" y="144"/>
                  </a:lnTo>
                  <a:lnTo>
                    <a:pt x="222" y="144"/>
                  </a:lnTo>
                  <a:lnTo>
                    <a:pt x="220" y="147"/>
                  </a:lnTo>
                  <a:lnTo>
                    <a:pt x="220" y="147"/>
                  </a:lnTo>
                  <a:lnTo>
                    <a:pt x="218" y="149"/>
                  </a:lnTo>
                  <a:lnTo>
                    <a:pt x="218" y="149"/>
                  </a:lnTo>
                  <a:lnTo>
                    <a:pt x="215" y="152"/>
                  </a:lnTo>
                  <a:lnTo>
                    <a:pt x="215" y="152"/>
                  </a:lnTo>
                  <a:lnTo>
                    <a:pt x="215" y="154"/>
                  </a:lnTo>
                  <a:lnTo>
                    <a:pt x="215" y="154"/>
                  </a:lnTo>
                  <a:lnTo>
                    <a:pt x="213" y="154"/>
                  </a:lnTo>
                  <a:lnTo>
                    <a:pt x="213" y="154"/>
                  </a:lnTo>
                  <a:lnTo>
                    <a:pt x="213" y="156"/>
                  </a:lnTo>
                  <a:lnTo>
                    <a:pt x="213" y="156"/>
                  </a:lnTo>
                  <a:lnTo>
                    <a:pt x="213" y="156"/>
                  </a:lnTo>
                  <a:lnTo>
                    <a:pt x="213" y="156"/>
                  </a:lnTo>
                  <a:lnTo>
                    <a:pt x="213" y="159"/>
                  </a:lnTo>
                  <a:lnTo>
                    <a:pt x="213" y="159"/>
                  </a:lnTo>
                  <a:lnTo>
                    <a:pt x="215" y="161"/>
                  </a:lnTo>
                  <a:lnTo>
                    <a:pt x="215" y="161"/>
                  </a:lnTo>
                  <a:lnTo>
                    <a:pt x="215" y="161"/>
                  </a:lnTo>
                  <a:lnTo>
                    <a:pt x="215" y="161"/>
                  </a:lnTo>
                  <a:lnTo>
                    <a:pt x="215" y="163"/>
                  </a:lnTo>
                  <a:lnTo>
                    <a:pt x="215" y="163"/>
                  </a:lnTo>
                  <a:lnTo>
                    <a:pt x="215" y="163"/>
                  </a:lnTo>
                  <a:lnTo>
                    <a:pt x="215" y="163"/>
                  </a:lnTo>
                  <a:lnTo>
                    <a:pt x="213" y="163"/>
                  </a:lnTo>
                  <a:lnTo>
                    <a:pt x="213" y="163"/>
                  </a:lnTo>
                  <a:lnTo>
                    <a:pt x="213" y="166"/>
                  </a:lnTo>
                  <a:lnTo>
                    <a:pt x="213" y="166"/>
                  </a:lnTo>
                  <a:lnTo>
                    <a:pt x="211" y="166"/>
                  </a:lnTo>
                  <a:lnTo>
                    <a:pt x="211" y="166"/>
                  </a:lnTo>
                  <a:lnTo>
                    <a:pt x="211" y="168"/>
                  </a:lnTo>
                  <a:lnTo>
                    <a:pt x="211" y="168"/>
                  </a:lnTo>
                  <a:lnTo>
                    <a:pt x="211" y="168"/>
                  </a:lnTo>
                  <a:lnTo>
                    <a:pt x="211" y="168"/>
                  </a:lnTo>
                  <a:lnTo>
                    <a:pt x="211" y="170"/>
                  </a:lnTo>
                  <a:lnTo>
                    <a:pt x="211" y="170"/>
                  </a:lnTo>
                  <a:lnTo>
                    <a:pt x="211" y="173"/>
                  </a:lnTo>
                  <a:lnTo>
                    <a:pt x="211" y="173"/>
                  </a:lnTo>
                  <a:lnTo>
                    <a:pt x="208" y="175"/>
                  </a:lnTo>
                  <a:lnTo>
                    <a:pt x="208" y="175"/>
                  </a:lnTo>
                  <a:lnTo>
                    <a:pt x="211" y="175"/>
                  </a:lnTo>
                  <a:lnTo>
                    <a:pt x="211" y="175"/>
                  </a:lnTo>
                  <a:lnTo>
                    <a:pt x="211" y="177"/>
                  </a:lnTo>
                  <a:lnTo>
                    <a:pt x="211" y="177"/>
                  </a:lnTo>
                  <a:lnTo>
                    <a:pt x="208" y="177"/>
                  </a:lnTo>
                  <a:lnTo>
                    <a:pt x="208" y="177"/>
                  </a:lnTo>
                  <a:lnTo>
                    <a:pt x="208" y="180"/>
                  </a:lnTo>
                  <a:lnTo>
                    <a:pt x="208" y="180"/>
                  </a:lnTo>
                  <a:lnTo>
                    <a:pt x="206" y="180"/>
                  </a:lnTo>
                  <a:lnTo>
                    <a:pt x="206" y="180"/>
                  </a:lnTo>
                  <a:lnTo>
                    <a:pt x="206" y="182"/>
                  </a:lnTo>
                  <a:lnTo>
                    <a:pt x="206" y="182"/>
                  </a:lnTo>
                  <a:lnTo>
                    <a:pt x="203" y="182"/>
                  </a:lnTo>
                  <a:lnTo>
                    <a:pt x="203" y="182"/>
                  </a:lnTo>
                  <a:lnTo>
                    <a:pt x="201" y="182"/>
                  </a:lnTo>
                  <a:lnTo>
                    <a:pt x="201" y="182"/>
                  </a:lnTo>
                  <a:lnTo>
                    <a:pt x="201" y="182"/>
                  </a:lnTo>
                  <a:lnTo>
                    <a:pt x="201" y="182"/>
                  </a:lnTo>
                  <a:lnTo>
                    <a:pt x="201" y="182"/>
                  </a:lnTo>
                  <a:lnTo>
                    <a:pt x="201" y="182"/>
                  </a:lnTo>
                  <a:lnTo>
                    <a:pt x="199" y="182"/>
                  </a:lnTo>
                  <a:lnTo>
                    <a:pt x="199" y="182"/>
                  </a:lnTo>
                  <a:lnTo>
                    <a:pt x="196" y="185"/>
                  </a:lnTo>
                  <a:lnTo>
                    <a:pt x="196" y="185"/>
                  </a:lnTo>
                  <a:lnTo>
                    <a:pt x="194" y="185"/>
                  </a:lnTo>
                  <a:lnTo>
                    <a:pt x="194" y="185"/>
                  </a:lnTo>
                  <a:lnTo>
                    <a:pt x="194" y="185"/>
                  </a:lnTo>
                  <a:lnTo>
                    <a:pt x="194" y="185"/>
                  </a:lnTo>
                  <a:lnTo>
                    <a:pt x="192" y="182"/>
                  </a:lnTo>
                  <a:lnTo>
                    <a:pt x="192" y="182"/>
                  </a:lnTo>
                  <a:lnTo>
                    <a:pt x="189" y="180"/>
                  </a:lnTo>
                  <a:lnTo>
                    <a:pt x="189" y="180"/>
                  </a:lnTo>
                  <a:lnTo>
                    <a:pt x="189" y="180"/>
                  </a:lnTo>
                  <a:lnTo>
                    <a:pt x="189" y="180"/>
                  </a:lnTo>
                  <a:lnTo>
                    <a:pt x="185" y="182"/>
                  </a:lnTo>
                  <a:lnTo>
                    <a:pt x="185" y="182"/>
                  </a:lnTo>
                  <a:lnTo>
                    <a:pt x="182" y="182"/>
                  </a:lnTo>
                  <a:lnTo>
                    <a:pt x="182" y="182"/>
                  </a:lnTo>
                  <a:lnTo>
                    <a:pt x="180" y="185"/>
                  </a:lnTo>
                  <a:lnTo>
                    <a:pt x="180" y="185"/>
                  </a:lnTo>
                  <a:lnTo>
                    <a:pt x="177" y="185"/>
                  </a:lnTo>
                  <a:lnTo>
                    <a:pt x="177" y="185"/>
                  </a:lnTo>
                  <a:lnTo>
                    <a:pt x="175" y="182"/>
                  </a:lnTo>
                  <a:lnTo>
                    <a:pt x="175" y="182"/>
                  </a:lnTo>
                  <a:lnTo>
                    <a:pt x="175" y="182"/>
                  </a:lnTo>
                  <a:lnTo>
                    <a:pt x="175" y="182"/>
                  </a:lnTo>
                  <a:lnTo>
                    <a:pt x="173" y="182"/>
                  </a:lnTo>
                  <a:lnTo>
                    <a:pt x="173" y="182"/>
                  </a:lnTo>
                  <a:lnTo>
                    <a:pt x="173" y="182"/>
                  </a:lnTo>
                  <a:lnTo>
                    <a:pt x="173" y="182"/>
                  </a:lnTo>
                  <a:lnTo>
                    <a:pt x="168" y="182"/>
                  </a:lnTo>
                  <a:lnTo>
                    <a:pt x="168" y="182"/>
                  </a:lnTo>
                  <a:lnTo>
                    <a:pt x="168" y="185"/>
                  </a:lnTo>
                  <a:lnTo>
                    <a:pt x="168" y="185"/>
                  </a:lnTo>
                  <a:lnTo>
                    <a:pt x="168" y="185"/>
                  </a:lnTo>
                  <a:lnTo>
                    <a:pt x="168" y="185"/>
                  </a:lnTo>
                  <a:lnTo>
                    <a:pt x="168" y="185"/>
                  </a:lnTo>
                  <a:lnTo>
                    <a:pt x="168" y="185"/>
                  </a:lnTo>
                  <a:lnTo>
                    <a:pt x="168" y="187"/>
                  </a:lnTo>
                  <a:lnTo>
                    <a:pt x="168" y="187"/>
                  </a:lnTo>
                  <a:lnTo>
                    <a:pt x="168" y="187"/>
                  </a:lnTo>
                  <a:lnTo>
                    <a:pt x="168" y="187"/>
                  </a:lnTo>
                  <a:lnTo>
                    <a:pt x="170" y="187"/>
                  </a:lnTo>
                  <a:lnTo>
                    <a:pt x="170" y="187"/>
                  </a:lnTo>
                  <a:lnTo>
                    <a:pt x="170" y="187"/>
                  </a:lnTo>
                  <a:lnTo>
                    <a:pt x="170" y="187"/>
                  </a:lnTo>
                  <a:lnTo>
                    <a:pt x="170" y="187"/>
                  </a:lnTo>
                  <a:lnTo>
                    <a:pt x="170" y="187"/>
                  </a:lnTo>
                  <a:lnTo>
                    <a:pt x="170" y="192"/>
                  </a:lnTo>
                  <a:lnTo>
                    <a:pt x="170" y="192"/>
                  </a:lnTo>
                  <a:lnTo>
                    <a:pt x="170" y="194"/>
                  </a:lnTo>
                  <a:lnTo>
                    <a:pt x="170" y="194"/>
                  </a:lnTo>
                  <a:lnTo>
                    <a:pt x="170" y="196"/>
                  </a:lnTo>
                  <a:lnTo>
                    <a:pt x="170" y="196"/>
                  </a:lnTo>
                  <a:lnTo>
                    <a:pt x="170" y="196"/>
                  </a:lnTo>
                  <a:lnTo>
                    <a:pt x="170" y="196"/>
                  </a:lnTo>
                  <a:lnTo>
                    <a:pt x="170" y="199"/>
                  </a:lnTo>
                  <a:lnTo>
                    <a:pt x="170" y="199"/>
                  </a:lnTo>
                  <a:lnTo>
                    <a:pt x="170" y="199"/>
                  </a:lnTo>
                  <a:lnTo>
                    <a:pt x="170" y="199"/>
                  </a:lnTo>
                  <a:lnTo>
                    <a:pt x="170" y="201"/>
                  </a:lnTo>
                  <a:lnTo>
                    <a:pt x="170" y="201"/>
                  </a:lnTo>
                  <a:lnTo>
                    <a:pt x="170" y="203"/>
                  </a:lnTo>
                  <a:lnTo>
                    <a:pt x="170" y="203"/>
                  </a:lnTo>
                  <a:lnTo>
                    <a:pt x="170" y="203"/>
                  </a:lnTo>
                  <a:lnTo>
                    <a:pt x="170" y="203"/>
                  </a:lnTo>
                  <a:lnTo>
                    <a:pt x="168" y="206"/>
                  </a:lnTo>
                  <a:lnTo>
                    <a:pt x="168" y="206"/>
                  </a:lnTo>
                  <a:lnTo>
                    <a:pt x="168" y="206"/>
                  </a:lnTo>
                  <a:lnTo>
                    <a:pt x="168" y="206"/>
                  </a:lnTo>
                  <a:lnTo>
                    <a:pt x="168" y="208"/>
                  </a:lnTo>
                  <a:lnTo>
                    <a:pt x="168" y="208"/>
                  </a:lnTo>
                  <a:lnTo>
                    <a:pt x="168" y="211"/>
                  </a:lnTo>
                  <a:lnTo>
                    <a:pt x="168" y="211"/>
                  </a:lnTo>
                  <a:lnTo>
                    <a:pt x="168" y="213"/>
                  </a:lnTo>
                  <a:lnTo>
                    <a:pt x="168" y="213"/>
                  </a:lnTo>
                  <a:lnTo>
                    <a:pt x="168" y="213"/>
                  </a:lnTo>
                  <a:lnTo>
                    <a:pt x="168" y="213"/>
                  </a:lnTo>
                  <a:lnTo>
                    <a:pt x="168" y="215"/>
                  </a:lnTo>
                  <a:lnTo>
                    <a:pt x="168" y="215"/>
                  </a:lnTo>
                  <a:lnTo>
                    <a:pt x="168" y="215"/>
                  </a:lnTo>
                  <a:lnTo>
                    <a:pt x="168" y="215"/>
                  </a:lnTo>
                  <a:lnTo>
                    <a:pt x="166" y="218"/>
                  </a:lnTo>
                  <a:lnTo>
                    <a:pt x="166" y="218"/>
                  </a:lnTo>
                  <a:lnTo>
                    <a:pt x="163" y="220"/>
                  </a:lnTo>
                  <a:lnTo>
                    <a:pt x="163" y="220"/>
                  </a:lnTo>
                  <a:lnTo>
                    <a:pt x="161" y="220"/>
                  </a:lnTo>
                  <a:lnTo>
                    <a:pt x="161" y="220"/>
                  </a:lnTo>
                  <a:lnTo>
                    <a:pt x="161" y="222"/>
                  </a:lnTo>
                  <a:lnTo>
                    <a:pt x="161" y="222"/>
                  </a:lnTo>
                  <a:lnTo>
                    <a:pt x="159" y="227"/>
                  </a:lnTo>
                  <a:lnTo>
                    <a:pt x="159" y="227"/>
                  </a:lnTo>
                  <a:lnTo>
                    <a:pt x="159" y="229"/>
                  </a:lnTo>
                  <a:lnTo>
                    <a:pt x="159" y="229"/>
                  </a:lnTo>
                  <a:lnTo>
                    <a:pt x="161" y="229"/>
                  </a:lnTo>
                  <a:lnTo>
                    <a:pt x="161" y="229"/>
                  </a:lnTo>
                  <a:lnTo>
                    <a:pt x="161" y="232"/>
                  </a:lnTo>
                  <a:lnTo>
                    <a:pt x="161" y="232"/>
                  </a:lnTo>
                  <a:lnTo>
                    <a:pt x="161" y="234"/>
                  </a:lnTo>
                  <a:lnTo>
                    <a:pt x="161" y="234"/>
                  </a:lnTo>
                  <a:lnTo>
                    <a:pt x="161" y="234"/>
                  </a:lnTo>
                  <a:lnTo>
                    <a:pt x="161" y="234"/>
                  </a:lnTo>
                  <a:lnTo>
                    <a:pt x="163" y="237"/>
                  </a:lnTo>
                  <a:lnTo>
                    <a:pt x="163" y="237"/>
                  </a:lnTo>
                  <a:lnTo>
                    <a:pt x="163" y="237"/>
                  </a:lnTo>
                  <a:lnTo>
                    <a:pt x="163" y="237"/>
                  </a:lnTo>
                  <a:lnTo>
                    <a:pt x="166" y="237"/>
                  </a:lnTo>
                  <a:lnTo>
                    <a:pt x="166" y="237"/>
                  </a:lnTo>
                  <a:lnTo>
                    <a:pt x="168" y="237"/>
                  </a:lnTo>
                  <a:lnTo>
                    <a:pt x="168" y="237"/>
                  </a:lnTo>
                  <a:lnTo>
                    <a:pt x="170" y="237"/>
                  </a:lnTo>
                  <a:lnTo>
                    <a:pt x="170" y="237"/>
                  </a:lnTo>
                  <a:lnTo>
                    <a:pt x="170" y="237"/>
                  </a:lnTo>
                  <a:lnTo>
                    <a:pt x="170" y="237"/>
                  </a:lnTo>
                  <a:lnTo>
                    <a:pt x="175" y="237"/>
                  </a:lnTo>
                  <a:lnTo>
                    <a:pt x="175" y="237"/>
                  </a:lnTo>
                  <a:lnTo>
                    <a:pt x="177" y="237"/>
                  </a:lnTo>
                  <a:lnTo>
                    <a:pt x="177" y="237"/>
                  </a:lnTo>
                  <a:lnTo>
                    <a:pt x="177" y="237"/>
                  </a:lnTo>
                  <a:lnTo>
                    <a:pt x="177" y="237"/>
                  </a:lnTo>
                  <a:lnTo>
                    <a:pt x="180" y="237"/>
                  </a:lnTo>
                  <a:lnTo>
                    <a:pt x="180" y="237"/>
                  </a:lnTo>
                  <a:lnTo>
                    <a:pt x="182" y="237"/>
                  </a:lnTo>
                  <a:lnTo>
                    <a:pt x="182" y="237"/>
                  </a:lnTo>
                  <a:lnTo>
                    <a:pt x="182" y="237"/>
                  </a:lnTo>
                  <a:lnTo>
                    <a:pt x="182" y="237"/>
                  </a:lnTo>
                  <a:lnTo>
                    <a:pt x="185" y="239"/>
                  </a:lnTo>
                  <a:lnTo>
                    <a:pt x="185" y="239"/>
                  </a:lnTo>
                  <a:lnTo>
                    <a:pt x="187" y="239"/>
                  </a:lnTo>
                  <a:lnTo>
                    <a:pt x="187" y="239"/>
                  </a:lnTo>
                  <a:lnTo>
                    <a:pt x="187" y="239"/>
                  </a:lnTo>
                  <a:lnTo>
                    <a:pt x="187" y="239"/>
                  </a:lnTo>
                  <a:lnTo>
                    <a:pt x="189" y="239"/>
                  </a:lnTo>
                  <a:lnTo>
                    <a:pt x="189" y="239"/>
                  </a:lnTo>
                  <a:lnTo>
                    <a:pt x="192" y="237"/>
                  </a:lnTo>
                  <a:lnTo>
                    <a:pt x="192" y="237"/>
                  </a:lnTo>
                  <a:lnTo>
                    <a:pt x="192" y="239"/>
                  </a:lnTo>
                  <a:lnTo>
                    <a:pt x="192" y="239"/>
                  </a:lnTo>
                  <a:lnTo>
                    <a:pt x="194" y="241"/>
                  </a:lnTo>
                  <a:lnTo>
                    <a:pt x="194" y="241"/>
                  </a:lnTo>
                  <a:lnTo>
                    <a:pt x="196" y="241"/>
                  </a:lnTo>
                  <a:lnTo>
                    <a:pt x="196" y="241"/>
                  </a:lnTo>
                  <a:lnTo>
                    <a:pt x="199" y="244"/>
                  </a:lnTo>
                  <a:lnTo>
                    <a:pt x="199" y="244"/>
                  </a:lnTo>
                  <a:lnTo>
                    <a:pt x="199" y="244"/>
                  </a:lnTo>
                  <a:lnTo>
                    <a:pt x="199" y="244"/>
                  </a:lnTo>
                  <a:lnTo>
                    <a:pt x="201" y="241"/>
                  </a:lnTo>
                  <a:lnTo>
                    <a:pt x="201" y="241"/>
                  </a:lnTo>
                  <a:lnTo>
                    <a:pt x="201" y="241"/>
                  </a:lnTo>
                  <a:lnTo>
                    <a:pt x="201" y="241"/>
                  </a:lnTo>
                  <a:lnTo>
                    <a:pt x="203" y="241"/>
                  </a:lnTo>
                  <a:lnTo>
                    <a:pt x="203" y="241"/>
                  </a:lnTo>
                  <a:lnTo>
                    <a:pt x="203" y="241"/>
                  </a:lnTo>
                  <a:lnTo>
                    <a:pt x="203" y="241"/>
                  </a:lnTo>
                  <a:lnTo>
                    <a:pt x="206" y="241"/>
                  </a:lnTo>
                  <a:lnTo>
                    <a:pt x="206" y="241"/>
                  </a:lnTo>
                  <a:lnTo>
                    <a:pt x="206" y="241"/>
                  </a:lnTo>
                  <a:lnTo>
                    <a:pt x="206" y="241"/>
                  </a:lnTo>
                  <a:lnTo>
                    <a:pt x="208" y="241"/>
                  </a:lnTo>
                  <a:lnTo>
                    <a:pt x="208" y="241"/>
                  </a:lnTo>
                  <a:lnTo>
                    <a:pt x="208" y="244"/>
                  </a:lnTo>
                  <a:lnTo>
                    <a:pt x="208" y="244"/>
                  </a:lnTo>
                  <a:lnTo>
                    <a:pt x="208" y="246"/>
                  </a:lnTo>
                  <a:lnTo>
                    <a:pt x="208" y="246"/>
                  </a:lnTo>
                  <a:lnTo>
                    <a:pt x="208" y="246"/>
                  </a:lnTo>
                  <a:lnTo>
                    <a:pt x="208" y="246"/>
                  </a:lnTo>
                  <a:lnTo>
                    <a:pt x="208" y="248"/>
                  </a:lnTo>
                  <a:lnTo>
                    <a:pt x="208" y="248"/>
                  </a:lnTo>
                  <a:lnTo>
                    <a:pt x="211" y="251"/>
                  </a:lnTo>
                  <a:lnTo>
                    <a:pt x="211" y="251"/>
                  </a:lnTo>
                  <a:lnTo>
                    <a:pt x="211" y="251"/>
                  </a:lnTo>
                  <a:lnTo>
                    <a:pt x="211" y="251"/>
                  </a:lnTo>
                  <a:lnTo>
                    <a:pt x="211" y="251"/>
                  </a:lnTo>
                  <a:lnTo>
                    <a:pt x="211" y="251"/>
                  </a:lnTo>
                  <a:lnTo>
                    <a:pt x="213" y="253"/>
                  </a:lnTo>
                  <a:lnTo>
                    <a:pt x="213" y="253"/>
                  </a:lnTo>
                  <a:lnTo>
                    <a:pt x="215" y="253"/>
                  </a:lnTo>
                  <a:lnTo>
                    <a:pt x="215" y="253"/>
                  </a:lnTo>
                  <a:lnTo>
                    <a:pt x="218" y="253"/>
                  </a:lnTo>
                  <a:lnTo>
                    <a:pt x="218" y="253"/>
                  </a:lnTo>
                  <a:lnTo>
                    <a:pt x="220" y="255"/>
                  </a:lnTo>
                  <a:lnTo>
                    <a:pt x="220" y="255"/>
                  </a:lnTo>
                  <a:lnTo>
                    <a:pt x="220" y="255"/>
                  </a:lnTo>
                  <a:lnTo>
                    <a:pt x="220" y="255"/>
                  </a:lnTo>
                  <a:lnTo>
                    <a:pt x="220" y="258"/>
                  </a:lnTo>
                  <a:lnTo>
                    <a:pt x="220" y="258"/>
                  </a:lnTo>
                  <a:lnTo>
                    <a:pt x="220" y="260"/>
                  </a:lnTo>
                  <a:lnTo>
                    <a:pt x="220" y="260"/>
                  </a:lnTo>
                  <a:lnTo>
                    <a:pt x="220" y="263"/>
                  </a:lnTo>
                  <a:lnTo>
                    <a:pt x="220" y="263"/>
                  </a:lnTo>
                  <a:lnTo>
                    <a:pt x="220" y="265"/>
                  </a:lnTo>
                  <a:lnTo>
                    <a:pt x="220" y="265"/>
                  </a:lnTo>
                  <a:lnTo>
                    <a:pt x="222" y="265"/>
                  </a:lnTo>
                  <a:lnTo>
                    <a:pt x="222" y="265"/>
                  </a:lnTo>
                  <a:lnTo>
                    <a:pt x="222" y="270"/>
                  </a:lnTo>
                  <a:lnTo>
                    <a:pt x="222" y="270"/>
                  </a:lnTo>
                  <a:lnTo>
                    <a:pt x="225" y="270"/>
                  </a:lnTo>
                  <a:lnTo>
                    <a:pt x="225" y="270"/>
                  </a:lnTo>
                  <a:lnTo>
                    <a:pt x="225" y="272"/>
                  </a:lnTo>
                  <a:lnTo>
                    <a:pt x="225" y="272"/>
                  </a:lnTo>
                  <a:lnTo>
                    <a:pt x="225" y="272"/>
                  </a:lnTo>
                  <a:lnTo>
                    <a:pt x="225" y="272"/>
                  </a:lnTo>
                  <a:lnTo>
                    <a:pt x="225" y="274"/>
                  </a:lnTo>
                  <a:lnTo>
                    <a:pt x="225" y="274"/>
                  </a:lnTo>
                  <a:lnTo>
                    <a:pt x="227" y="274"/>
                  </a:lnTo>
                  <a:lnTo>
                    <a:pt x="227" y="274"/>
                  </a:lnTo>
                  <a:lnTo>
                    <a:pt x="227" y="277"/>
                  </a:lnTo>
                  <a:lnTo>
                    <a:pt x="227" y="277"/>
                  </a:lnTo>
                  <a:lnTo>
                    <a:pt x="229" y="279"/>
                  </a:lnTo>
                  <a:lnTo>
                    <a:pt x="229" y="279"/>
                  </a:lnTo>
                  <a:lnTo>
                    <a:pt x="229" y="279"/>
                  </a:lnTo>
                  <a:lnTo>
                    <a:pt x="229" y="279"/>
                  </a:lnTo>
                  <a:lnTo>
                    <a:pt x="229" y="281"/>
                  </a:lnTo>
                  <a:lnTo>
                    <a:pt x="229" y="281"/>
                  </a:lnTo>
                  <a:lnTo>
                    <a:pt x="229" y="284"/>
                  </a:lnTo>
                  <a:lnTo>
                    <a:pt x="229" y="284"/>
                  </a:lnTo>
                  <a:lnTo>
                    <a:pt x="229" y="284"/>
                  </a:lnTo>
                  <a:lnTo>
                    <a:pt x="229" y="284"/>
                  </a:lnTo>
                  <a:lnTo>
                    <a:pt x="232" y="284"/>
                  </a:lnTo>
                  <a:lnTo>
                    <a:pt x="232" y="284"/>
                  </a:lnTo>
                  <a:lnTo>
                    <a:pt x="232" y="286"/>
                  </a:lnTo>
                  <a:lnTo>
                    <a:pt x="232" y="286"/>
                  </a:lnTo>
                  <a:lnTo>
                    <a:pt x="234" y="286"/>
                  </a:lnTo>
                  <a:lnTo>
                    <a:pt x="234" y="286"/>
                  </a:lnTo>
                  <a:lnTo>
                    <a:pt x="234" y="286"/>
                  </a:lnTo>
                  <a:lnTo>
                    <a:pt x="234" y="286"/>
                  </a:lnTo>
                  <a:lnTo>
                    <a:pt x="234" y="289"/>
                  </a:lnTo>
                  <a:lnTo>
                    <a:pt x="234" y="289"/>
                  </a:lnTo>
                  <a:lnTo>
                    <a:pt x="234" y="291"/>
                  </a:lnTo>
                  <a:lnTo>
                    <a:pt x="234" y="291"/>
                  </a:lnTo>
                  <a:lnTo>
                    <a:pt x="234" y="291"/>
                  </a:lnTo>
                  <a:lnTo>
                    <a:pt x="234" y="291"/>
                  </a:lnTo>
                  <a:lnTo>
                    <a:pt x="234" y="293"/>
                  </a:lnTo>
                  <a:lnTo>
                    <a:pt x="234" y="293"/>
                  </a:lnTo>
                  <a:lnTo>
                    <a:pt x="234" y="293"/>
                  </a:lnTo>
                  <a:lnTo>
                    <a:pt x="234" y="293"/>
                  </a:lnTo>
                  <a:lnTo>
                    <a:pt x="232" y="293"/>
                  </a:lnTo>
                  <a:lnTo>
                    <a:pt x="232" y="293"/>
                  </a:lnTo>
                  <a:lnTo>
                    <a:pt x="229" y="293"/>
                  </a:lnTo>
                  <a:lnTo>
                    <a:pt x="229" y="293"/>
                  </a:lnTo>
                  <a:lnTo>
                    <a:pt x="229" y="296"/>
                  </a:lnTo>
                  <a:lnTo>
                    <a:pt x="229" y="296"/>
                  </a:lnTo>
                  <a:lnTo>
                    <a:pt x="229" y="298"/>
                  </a:lnTo>
                  <a:lnTo>
                    <a:pt x="229" y="298"/>
                  </a:lnTo>
                  <a:lnTo>
                    <a:pt x="227" y="300"/>
                  </a:lnTo>
                  <a:lnTo>
                    <a:pt x="227" y="300"/>
                  </a:lnTo>
                  <a:lnTo>
                    <a:pt x="227" y="303"/>
                  </a:lnTo>
                  <a:lnTo>
                    <a:pt x="227" y="303"/>
                  </a:lnTo>
                  <a:lnTo>
                    <a:pt x="227" y="303"/>
                  </a:lnTo>
                  <a:lnTo>
                    <a:pt x="227" y="303"/>
                  </a:lnTo>
                  <a:lnTo>
                    <a:pt x="227" y="305"/>
                  </a:lnTo>
                  <a:lnTo>
                    <a:pt x="227" y="305"/>
                  </a:lnTo>
                  <a:lnTo>
                    <a:pt x="227" y="305"/>
                  </a:lnTo>
                  <a:lnTo>
                    <a:pt x="227" y="305"/>
                  </a:lnTo>
                  <a:lnTo>
                    <a:pt x="227" y="305"/>
                  </a:lnTo>
                  <a:lnTo>
                    <a:pt x="227" y="305"/>
                  </a:lnTo>
                  <a:lnTo>
                    <a:pt x="229" y="307"/>
                  </a:lnTo>
                  <a:lnTo>
                    <a:pt x="229" y="307"/>
                  </a:lnTo>
                  <a:lnTo>
                    <a:pt x="229" y="310"/>
                  </a:lnTo>
                  <a:lnTo>
                    <a:pt x="229" y="310"/>
                  </a:lnTo>
                  <a:lnTo>
                    <a:pt x="227" y="312"/>
                  </a:lnTo>
                  <a:lnTo>
                    <a:pt x="227" y="312"/>
                  </a:lnTo>
                  <a:lnTo>
                    <a:pt x="227" y="315"/>
                  </a:lnTo>
                  <a:lnTo>
                    <a:pt x="227" y="315"/>
                  </a:lnTo>
                  <a:lnTo>
                    <a:pt x="227" y="317"/>
                  </a:lnTo>
                  <a:lnTo>
                    <a:pt x="227" y="317"/>
                  </a:lnTo>
                  <a:lnTo>
                    <a:pt x="225" y="317"/>
                  </a:lnTo>
                  <a:lnTo>
                    <a:pt x="225" y="317"/>
                  </a:lnTo>
                  <a:lnTo>
                    <a:pt x="222" y="319"/>
                  </a:lnTo>
                  <a:lnTo>
                    <a:pt x="222" y="319"/>
                  </a:lnTo>
                  <a:lnTo>
                    <a:pt x="222" y="319"/>
                  </a:lnTo>
                  <a:lnTo>
                    <a:pt x="222" y="319"/>
                  </a:lnTo>
                  <a:lnTo>
                    <a:pt x="220" y="322"/>
                  </a:lnTo>
                  <a:lnTo>
                    <a:pt x="220" y="322"/>
                  </a:lnTo>
                  <a:lnTo>
                    <a:pt x="220" y="322"/>
                  </a:lnTo>
                  <a:lnTo>
                    <a:pt x="220" y="322"/>
                  </a:lnTo>
                  <a:lnTo>
                    <a:pt x="218" y="322"/>
                  </a:lnTo>
                  <a:lnTo>
                    <a:pt x="218" y="322"/>
                  </a:lnTo>
                  <a:lnTo>
                    <a:pt x="218" y="322"/>
                  </a:lnTo>
                  <a:lnTo>
                    <a:pt x="218" y="322"/>
                  </a:lnTo>
                  <a:lnTo>
                    <a:pt x="215" y="324"/>
                  </a:lnTo>
                  <a:lnTo>
                    <a:pt x="215" y="324"/>
                  </a:lnTo>
                  <a:lnTo>
                    <a:pt x="215" y="324"/>
                  </a:lnTo>
                  <a:lnTo>
                    <a:pt x="215" y="324"/>
                  </a:lnTo>
                  <a:lnTo>
                    <a:pt x="215" y="324"/>
                  </a:lnTo>
                  <a:lnTo>
                    <a:pt x="215" y="324"/>
                  </a:lnTo>
                  <a:lnTo>
                    <a:pt x="215" y="326"/>
                  </a:lnTo>
                  <a:lnTo>
                    <a:pt x="215" y="326"/>
                  </a:lnTo>
                  <a:lnTo>
                    <a:pt x="215" y="326"/>
                  </a:lnTo>
                  <a:lnTo>
                    <a:pt x="215" y="326"/>
                  </a:lnTo>
                  <a:lnTo>
                    <a:pt x="215" y="329"/>
                  </a:lnTo>
                  <a:lnTo>
                    <a:pt x="215" y="329"/>
                  </a:lnTo>
                  <a:lnTo>
                    <a:pt x="218" y="329"/>
                  </a:lnTo>
                  <a:lnTo>
                    <a:pt x="218" y="329"/>
                  </a:lnTo>
                  <a:lnTo>
                    <a:pt x="218" y="331"/>
                  </a:lnTo>
                  <a:lnTo>
                    <a:pt x="218" y="331"/>
                  </a:lnTo>
                  <a:lnTo>
                    <a:pt x="220" y="331"/>
                  </a:lnTo>
                  <a:lnTo>
                    <a:pt x="220" y="331"/>
                  </a:lnTo>
                  <a:lnTo>
                    <a:pt x="220" y="331"/>
                  </a:lnTo>
                  <a:lnTo>
                    <a:pt x="220" y="331"/>
                  </a:lnTo>
                  <a:lnTo>
                    <a:pt x="220" y="333"/>
                  </a:lnTo>
                  <a:lnTo>
                    <a:pt x="220" y="333"/>
                  </a:lnTo>
                  <a:lnTo>
                    <a:pt x="220" y="333"/>
                  </a:lnTo>
                  <a:lnTo>
                    <a:pt x="220" y="333"/>
                  </a:lnTo>
                  <a:lnTo>
                    <a:pt x="220" y="333"/>
                  </a:lnTo>
                  <a:lnTo>
                    <a:pt x="220" y="333"/>
                  </a:lnTo>
                  <a:lnTo>
                    <a:pt x="220" y="336"/>
                  </a:lnTo>
                  <a:lnTo>
                    <a:pt x="220" y="336"/>
                  </a:lnTo>
                  <a:lnTo>
                    <a:pt x="222" y="336"/>
                  </a:lnTo>
                  <a:lnTo>
                    <a:pt x="222" y="336"/>
                  </a:lnTo>
                  <a:lnTo>
                    <a:pt x="222" y="338"/>
                  </a:lnTo>
                  <a:lnTo>
                    <a:pt x="222" y="338"/>
                  </a:lnTo>
                  <a:lnTo>
                    <a:pt x="222" y="341"/>
                  </a:lnTo>
                  <a:lnTo>
                    <a:pt x="222" y="341"/>
                  </a:lnTo>
                  <a:lnTo>
                    <a:pt x="225" y="341"/>
                  </a:lnTo>
                  <a:lnTo>
                    <a:pt x="225" y="341"/>
                  </a:lnTo>
                  <a:lnTo>
                    <a:pt x="225" y="345"/>
                  </a:lnTo>
                  <a:lnTo>
                    <a:pt x="225" y="345"/>
                  </a:lnTo>
                  <a:lnTo>
                    <a:pt x="225" y="345"/>
                  </a:lnTo>
                  <a:lnTo>
                    <a:pt x="225" y="345"/>
                  </a:lnTo>
                  <a:lnTo>
                    <a:pt x="225" y="348"/>
                  </a:lnTo>
                  <a:lnTo>
                    <a:pt x="225" y="348"/>
                  </a:lnTo>
                  <a:lnTo>
                    <a:pt x="225" y="348"/>
                  </a:lnTo>
                  <a:lnTo>
                    <a:pt x="225" y="348"/>
                  </a:lnTo>
                  <a:lnTo>
                    <a:pt x="225" y="350"/>
                  </a:lnTo>
                  <a:lnTo>
                    <a:pt x="225" y="350"/>
                  </a:lnTo>
                  <a:lnTo>
                    <a:pt x="225" y="352"/>
                  </a:lnTo>
                  <a:lnTo>
                    <a:pt x="225" y="352"/>
                  </a:lnTo>
                  <a:lnTo>
                    <a:pt x="222" y="352"/>
                  </a:lnTo>
                  <a:lnTo>
                    <a:pt x="222" y="352"/>
                  </a:lnTo>
                  <a:lnTo>
                    <a:pt x="220" y="357"/>
                  </a:lnTo>
                  <a:lnTo>
                    <a:pt x="220" y="357"/>
                  </a:lnTo>
                  <a:lnTo>
                    <a:pt x="220" y="357"/>
                  </a:lnTo>
                  <a:lnTo>
                    <a:pt x="220" y="357"/>
                  </a:lnTo>
                  <a:lnTo>
                    <a:pt x="220" y="357"/>
                  </a:lnTo>
                  <a:lnTo>
                    <a:pt x="220" y="357"/>
                  </a:lnTo>
                  <a:lnTo>
                    <a:pt x="220" y="359"/>
                  </a:lnTo>
                  <a:lnTo>
                    <a:pt x="220" y="359"/>
                  </a:lnTo>
                  <a:lnTo>
                    <a:pt x="218" y="362"/>
                  </a:lnTo>
                  <a:lnTo>
                    <a:pt x="218" y="362"/>
                  </a:lnTo>
                  <a:lnTo>
                    <a:pt x="218" y="362"/>
                  </a:lnTo>
                  <a:lnTo>
                    <a:pt x="218" y="362"/>
                  </a:lnTo>
                  <a:lnTo>
                    <a:pt x="218" y="364"/>
                  </a:lnTo>
                  <a:lnTo>
                    <a:pt x="218" y="364"/>
                  </a:lnTo>
                  <a:lnTo>
                    <a:pt x="218" y="364"/>
                  </a:lnTo>
                  <a:lnTo>
                    <a:pt x="218" y="364"/>
                  </a:lnTo>
                  <a:lnTo>
                    <a:pt x="218" y="364"/>
                  </a:lnTo>
                  <a:lnTo>
                    <a:pt x="218" y="364"/>
                  </a:lnTo>
                  <a:lnTo>
                    <a:pt x="220" y="366"/>
                  </a:lnTo>
                  <a:lnTo>
                    <a:pt x="220" y="366"/>
                  </a:lnTo>
                  <a:lnTo>
                    <a:pt x="220" y="369"/>
                  </a:lnTo>
                  <a:lnTo>
                    <a:pt x="220" y="369"/>
                  </a:lnTo>
                  <a:lnTo>
                    <a:pt x="220" y="369"/>
                  </a:lnTo>
                  <a:lnTo>
                    <a:pt x="220" y="369"/>
                  </a:lnTo>
                  <a:lnTo>
                    <a:pt x="222" y="371"/>
                  </a:lnTo>
                  <a:lnTo>
                    <a:pt x="222" y="371"/>
                  </a:lnTo>
                  <a:lnTo>
                    <a:pt x="222" y="374"/>
                  </a:lnTo>
                  <a:lnTo>
                    <a:pt x="222" y="374"/>
                  </a:lnTo>
                  <a:lnTo>
                    <a:pt x="222" y="374"/>
                  </a:lnTo>
                  <a:lnTo>
                    <a:pt x="222" y="374"/>
                  </a:lnTo>
                  <a:lnTo>
                    <a:pt x="225" y="376"/>
                  </a:lnTo>
                  <a:lnTo>
                    <a:pt x="225" y="376"/>
                  </a:lnTo>
                  <a:lnTo>
                    <a:pt x="225" y="376"/>
                  </a:lnTo>
                  <a:lnTo>
                    <a:pt x="225" y="376"/>
                  </a:lnTo>
                  <a:lnTo>
                    <a:pt x="225" y="378"/>
                  </a:lnTo>
                  <a:lnTo>
                    <a:pt x="225" y="378"/>
                  </a:lnTo>
                  <a:lnTo>
                    <a:pt x="225" y="381"/>
                  </a:lnTo>
                  <a:lnTo>
                    <a:pt x="225" y="381"/>
                  </a:lnTo>
                  <a:lnTo>
                    <a:pt x="225" y="381"/>
                  </a:lnTo>
                  <a:lnTo>
                    <a:pt x="225" y="381"/>
                  </a:lnTo>
                  <a:lnTo>
                    <a:pt x="225" y="381"/>
                  </a:lnTo>
                  <a:lnTo>
                    <a:pt x="225" y="381"/>
                  </a:lnTo>
                  <a:lnTo>
                    <a:pt x="182" y="381"/>
                  </a:lnTo>
                  <a:lnTo>
                    <a:pt x="182" y="381"/>
                  </a:lnTo>
                  <a:lnTo>
                    <a:pt x="175" y="381"/>
                  </a:lnTo>
                  <a:lnTo>
                    <a:pt x="175" y="381"/>
                  </a:lnTo>
                  <a:lnTo>
                    <a:pt x="170" y="381"/>
                  </a:lnTo>
                  <a:lnTo>
                    <a:pt x="170" y="381"/>
                  </a:lnTo>
                  <a:lnTo>
                    <a:pt x="168" y="381"/>
                  </a:lnTo>
                  <a:lnTo>
                    <a:pt x="168" y="381"/>
                  </a:lnTo>
                  <a:lnTo>
                    <a:pt x="135" y="381"/>
                  </a:lnTo>
                  <a:lnTo>
                    <a:pt x="135" y="381"/>
                  </a:lnTo>
                  <a:lnTo>
                    <a:pt x="133" y="381"/>
                  </a:lnTo>
                  <a:lnTo>
                    <a:pt x="133" y="381"/>
                  </a:lnTo>
                  <a:lnTo>
                    <a:pt x="116" y="381"/>
                  </a:lnTo>
                  <a:lnTo>
                    <a:pt x="116" y="381"/>
                  </a:lnTo>
                  <a:lnTo>
                    <a:pt x="107" y="381"/>
                  </a:lnTo>
                  <a:lnTo>
                    <a:pt x="107" y="381"/>
                  </a:lnTo>
                  <a:lnTo>
                    <a:pt x="107" y="378"/>
                  </a:lnTo>
                  <a:lnTo>
                    <a:pt x="107" y="378"/>
                  </a:lnTo>
                  <a:lnTo>
                    <a:pt x="107" y="378"/>
                  </a:lnTo>
                  <a:lnTo>
                    <a:pt x="107" y="378"/>
                  </a:lnTo>
                  <a:lnTo>
                    <a:pt x="104" y="376"/>
                  </a:lnTo>
                  <a:lnTo>
                    <a:pt x="104" y="376"/>
                  </a:lnTo>
                  <a:lnTo>
                    <a:pt x="102" y="376"/>
                  </a:lnTo>
                  <a:lnTo>
                    <a:pt x="102" y="376"/>
                  </a:lnTo>
                  <a:lnTo>
                    <a:pt x="102" y="374"/>
                  </a:lnTo>
                  <a:lnTo>
                    <a:pt x="102" y="374"/>
                  </a:lnTo>
                  <a:lnTo>
                    <a:pt x="99" y="374"/>
                  </a:lnTo>
                  <a:lnTo>
                    <a:pt x="99" y="374"/>
                  </a:lnTo>
                  <a:lnTo>
                    <a:pt x="99" y="371"/>
                  </a:lnTo>
                  <a:lnTo>
                    <a:pt x="99" y="371"/>
                  </a:lnTo>
                  <a:lnTo>
                    <a:pt x="99" y="371"/>
                  </a:lnTo>
                  <a:lnTo>
                    <a:pt x="99" y="371"/>
                  </a:lnTo>
                  <a:lnTo>
                    <a:pt x="97" y="371"/>
                  </a:lnTo>
                  <a:lnTo>
                    <a:pt x="97" y="371"/>
                  </a:lnTo>
                  <a:lnTo>
                    <a:pt x="97" y="369"/>
                  </a:lnTo>
                  <a:lnTo>
                    <a:pt x="97" y="369"/>
                  </a:lnTo>
                  <a:lnTo>
                    <a:pt x="97" y="369"/>
                  </a:lnTo>
                  <a:lnTo>
                    <a:pt x="97" y="369"/>
                  </a:lnTo>
                  <a:lnTo>
                    <a:pt x="97" y="369"/>
                  </a:lnTo>
                  <a:lnTo>
                    <a:pt x="97" y="369"/>
                  </a:lnTo>
                  <a:lnTo>
                    <a:pt x="95" y="369"/>
                  </a:lnTo>
                  <a:lnTo>
                    <a:pt x="95" y="369"/>
                  </a:lnTo>
                  <a:lnTo>
                    <a:pt x="95" y="369"/>
                  </a:lnTo>
                  <a:lnTo>
                    <a:pt x="95" y="369"/>
                  </a:lnTo>
                  <a:lnTo>
                    <a:pt x="95" y="366"/>
                  </a:lnTo>
                  <a:lnTo>
                    <a:pt x="95" y="366"/>
                  </a:lnTo>
                  <a:lnTo>
                    <a:pt x="92" y="366"/>
                  </a:lnTo>
                  <a:lnTo>
                    <a:pt x="92" y="366"/>
                  </a:lnTo>
                  <a:lnTo>
                    <a:pt x="92" y="366"/>
                  </a:lnTo>
                  <a:lnTo>
                    <a:pt x="92" y="366"/>
                  </a:lnTo>
                  <a:lnTo>
                    <a:pt x="92" y="364"/>
                  </a:lnTo>
                  <a:lnTo>
                    <a:pt x="92" y="364"/>
                  </a:lnTo>
                  <a:lnTo>
                    <a:pt x="90" y="364"/>
                  </a:lnTo>
                  <a:lnTo>
                    <a:pt x="90" y="364"/>
                  </a:lnTo>
                  <a:lnTo>
                    <a:pt x="88" y="362"/>
                  </a:lnTo>
                  <a:lnTo>
                    <a:pt x="88" y="362"/>
                  </a:lnTo>
                  <a:lnTo>
                    <a:pt x="85" y="362"/>
                  </a:lnTo>
                  <a:lnTo>
                    <a:pt x="85" y="362"/>
                  </a:lnTo>
                  <a:lnTo>
                    <a:pt x="85" y="362"/>
                  </a:lnTo>
                  <a:lnTo>
                    <a:pt x="85" y="362"/>
                  </a:lnTo>
                  <a:lnTo>
                    <a:pt x="85" y="362"/>
                  </a:lnTo>
                  <a:lnTo>
                    <a:pt x="85" y="362"/>
                  </a:lnTo>
                  <a:lnTo>
                    <a:pt x="83" y="362"/>
                  </a:lnTo>
                  <a:lnTo>
                    <a:pt x="83" y="362"/>
                  </a:lnTo>
                  <a:lnTo>
                    <a:pt x="83" y="362"/>
                  </a:lnTo>
                  <a:lnTo>
                    <a:pt x="83" y="362"/>
                  </a:lnTo>
                  <a:lnTo>
                    <a:pt x="83" y="362"/>
                  </a:lnTo>
                  <a:lnTo>
                    <a:pt x="83" y="362"/>
                  </a:lnTo>
                  <a:lnTo>
                    <a:pt x="83" y="359"/>
                  </a:lnTo>
                  <a:lnTo>
                    <a:pt x="83" y="359"/>
                  </a:lnTo>
                  <a:lnTo>
                    <a:pt x="83" y="359"/>
                  </a:lnTo>
                  <a:lnTo>
                    <a:pt x="83" y="359"/>
                  </a:lnTo>
                  <a:lnTo>
                    <a:pt x="81" y="359"/>
                  </a:lnTo>
                  <a:lnTo>
                    <a:pt x="81" y="359"/>
                  </a:lnTo>
                  <a:lnTo>
                    <a:pt x="81" y="359"/>
                  </a:lnTo>
                  <a:lnTo>
                    <a:pt x="81" y="359"/>
                  </a:lnTo>
                  <a:lnTo>
                    <a:pt x="81" y="359"/>
                  </a:lnTo>
                  <a:lnTo>
                    <a:pt x="81" y="359"/>
                  </a:lnTo>
                  <a:lnTo>
                    <a:pt x="81" y="357"/>
                  </a:lnTo>
                  <a:lnTo>
                    <a:pt x="81" y="357"/>
                  </a:lnTo>
                  <a:lnTo>
                    <a:pt x="81" y="355"/>
                  </a:lnTo>
                  <a:lnTo>
                    <a:pt x="81" y="355"/>
                  </a:lnTo>
                  <a:lnTo>
                    <a:pt x="78" y="355"/>
                  </a:lnTo>
                  <a:lnTo>
                    <a:pt x="78" y="355"/>
                  </a:lnTo>
                  <a:lnTo>
                    <a:pt x="78" y="355"/>
                  </a:lnTo>
                  <a:lnTo>
                    <a:pt x="78" y="355"/>
                  </a:lnTo>
                  <a:lnTo>
                    <a:pt x="76" y="352"/>
                  </a:lnTo>
                  <a:lnTo>
                    <a:pt x="76" y="352"/>
                  </a:lnTo>
                  <a:lnTo>
                    <a:pt x="76" y="352"/>
                  </a:lnTo>
                  <a:lnTo>
                    <a:pt x="76" y="352"/>
                  </a:lnTo>
                  <a:lnTo>
                    <a:pt x="74" y="350"/>
                  </a:lnTo>
                  <a:lnTo>
                    <a:pt x="74" y="350"/>
                  </a:lnTo>
                  <a:lnTo>
                    <a:pt x="74" y="350"/>
                  </a:lnTo>
                  <a:lnTo>
                    <a:pt x="74" y="350"/>
                  </a:lnTo>
                  <a:lnTo>
                    <a:pt x="74" y="348"/>
                  </a:lnTo>
                  <a:lnTo>
                    <a:pt x="74" y="348"/>
                  </a:lnTo>
                  <a:lnTo>
                    <a:pt x="74" y="348"/>
                  </a:lnTo>
                  <a:lnTo>
                    <a:pt x="74" y="348"/>
                  </a:lnTo>
                  <a:lnTo>
                    <a:pt x="71" y="348"/>
                  </a:lnTo>
                  <a:lnTo>
                    <a:pt x="71" y="348"/>
                  </a:lnTo>
                  <a:lnTo>
                    <a:pt x="71" y="345"/>
                  </a:lnTo>
                  <a:lnTo>
                    <a:pt x="71" y="345"/>
                  </a:lnTo>
                  <a:lnTo>
                    <a:pt x="69" y="345"/>
                  </a:lnTo>
                  <a:lnTo>
                    <a:pt x="69" y="345"/>
                  </a:lnTo>
                  <a:lnTo>
                    <a:pt x="69" y="343"/>
                  </a:lnTo>
                  <a:lnTo>
                    <a:pt x="69" y="343"/>
                  </a:lnTo>
                  <a:lnTo>
                    <a:pt x="69" y="343"/>
                  </a:lnTo>
                  <a:lnTo>
                    <a:pt x="69" y="343"/>
                  </a:lnTo>
                  <a:lnTo>
                    <a:pt x="66" y="341"/>
                  </a:lnTo>
                  <a:lnTo>
                    <a:pt x="66" y="341"/>
                  </a:lnTo>
                  <a:lnTo>
                    <a:pt x="66" y="341"/>
                  </a:lnTo>
                  <a:lnTo>
                    <a:pt x="66" y="341"/>
                  </a:lnTo>
                  <a:lnTo>
                    <a:pt x="66" y="341"/>
                  </a:lnTo>
                  <a:lnTo>
                    <a:pt x="66" y="341"/>
                  </a:lnTo>
                  <a:lnTo>
                    <a:pt x="66" y="341"/>
                  </a:lnTo>
                  <a:lnTo>
                    <a:pt x="66" y="341"/>
                  </a:lnTo>
                  <a:lnTo>
                    <a:pt x="64" y="341"/>
                  </a:lnTo>
                  <a:lnTo>
                    <a:pt x="64" y="341"/>
                  </a:lnTo>
                  <a:lnTo>
                    <a:pt x="64" y="341"/>
                  </a:lnTo>
                  <a:lnTo>
                    <a:pt x="64" y="341"/>
                  </a:lnTo>
                  <a:lnTo>
                    <a:pt x="64" y="338"/>
                  </a:lnTo>
                  <a:lnTo>
                    <a:pt x="64" y="338"/>
                  </a:lnTo>
                  <a:lnTo>
                    <a:pt x="64" y="338"/>
                  </a:lnTo>
                  <a:lnTo>
                    <a:pt x="64" y="338"/>
                  </a:lnTo>
                  <a:lnTo>
                    <a:pt x="64" y="336"/>
                  </a:lnTo>
                  <a:lnTo>
                    <a:pt x="64" y="336"/>
                  </a:lnTo>
                  <a:lnTo>
                    <a:pt x="64" y="336"/>
                  </a:lnTo>
                  <a:lnTo>
                    <a:pt x="64" y="336"/>
                  </a:lnTo>
                  <a:lnTo>
                    <a:pt x="64" y="336"/>
                  </a:lnTo>
                  <a:lnTo>
                    <a:pt x="64" y="336"/>
                  </a:lnTo>
                  <a:lnTo>
                    <a:pt x="64" y="333"/>
                  </a:lnTo>
                  <a:lnTo>
                    <a:pt x="64" y="333"/>
                  </a:lnTo>
                  <a:lnTo>
                    <a:pt x="64" y="333"/>
                  </a:lnTo>
                  <a:lnTo>
                    <a:pt x="64" y="333"/>
                  </a:lnTo>
                  <a:lnTo>
                    <a:pt x="64" y="333"/>
                  </a:lnTo>
                  <a:lnTo>
                    <a:pt x="64" y="333"/>
                  </a:lnTo>
                  <a:lnTo>
                    <a:pt x="64" y="331"/>
                  </a:lnTo>
                  <a:lnTo>
                    <a:pt x="64" y="331"/>
                  </a:lnTo>
                  <a:lnTo>
                    <a:pt x="64" y="331"/>
                  </a:lnTo>
                  <a:lnTo>
                    <a:pt x="64" y="331"/>
                  </a:lnTo>
                  <a:lnTo>
                    <a:pt x="64" y="331"/>
                  </a:lnTo>
                  <a:lnTo>
                    <a:pt x="64" y="331"/>
                  </a:lnTo>
                  <a:lnTo>
                    <a:pt x="64" y="329"/>
                  </a:lnTo>
                  <a:lnTo>
                    <a:pt x="64" y="329"/>
                  </a:lnTo>
                  <a:lnTo>
                    <a:pt x="64" y="329"/>
                  </a:lnTo>
                  <a:lnTo>
                    <a:pt x="64" y="329"/>
                  </a:lnTo>
                  <a:lnTo>
                    <a:pt x="64" y="326"/>
                  </a:lnTo>
                  <a:lnTo>
                    <a:pt x="64" y="326"/>
                  </a:lnTo>
                  <a:lnTo>
                    <a:pt x="64" y="326"/>
                  </a:lnTo>
                  <a:lnTo>
                    <a:pt x="64" y="326"/>
                  </a:lnTo>
                  <a:lnTo>
                    <a:pt x="64" y="324"/>
                  </a:lnTo>
                  <a:lnTo>
                    <a:pt x="64" y="324"/>
                  </a:lnTo>
                  <a:lnTo>
                    <a:pt x="62" y="322"/>
                  </a:lnTo>
                  <a:lnTo>
                    <a:pt x="62" y="322"/>
                  </a:lnTo>
                  <a:lnTo>
                    <a:pt x="62" y="322"/>
                  </a:lnTo>
                  <a:lnTo>
                    <a:pt x="62" y="322"/>
                  </a:lnTo>
                  <a:lnTo>
                    <a:pt x="62" y="322"/>
                  </a:lnTo>
                  <a:lnTo>
                    <a:pt x="62" y="322"/>
                  </a:lnTo>
                  <a:lnTo>
                    <a:pt x="62" y="319"/>
                  </a:lnTo>
                  <a:lnTo>
                    <a:pt x="62" y="319"/>
                  </a:lnTo>
                  <a:lnTo>
                    <a:pt x="59" y="317"/>
                  </a:lnTo>
                  <a:lnTo>
                    <a:pt x="59" y="317"/>
                  </a:lnTo>
                  <a:lnTo>
                    <a:pt x="59" y="317"/>
                  </a:lnTo>
                  <a:lnTo>
                    <a:pt x="59" y="317"/>
                  </a:lnTo>
                  <a:lnTo>
                    <a:pt x="62" y="317"/>
                  </a:lnTo>
                  <a:lnTo>
                    <a:pt x="62" y="317"/>
                  </a:lnTo>
                  <a:lnTo>
                    <a:pt x="62" y="317"/>
                  </a:lnTo>
                  <a:lnTo>
                    <a:pt x="62" y="317"/>
                  </a:lnTo>
                  <a:lnTo>
                    <a:pt x="62" y="315"/>
                  </a:lnTo>
                  <a:lnTo>
                    <a:pt x="62" y="315"/>
                  </a:lnTo>
                  <a:lnTo>
                    <a:pt x="62" y="315"/>
                  </a:lnTo>
                  <a:lnTo>
                    <a:pt x="62" y="315"/>
                  </a:lnTo>
                  <a:lnTo>
                    <a:pt x="62" y="315"/>
                  </a:lnTo>
                  <a:lnTo>
                    <a:pt x="62" y="315"/>
                  </a:lnTo>
                  <a:lnTo>
                    <a:pt x="62" y="315"/>
                  </a:lnTo>
                  <a:lnTo>
                    <a:pt x="62" y="315"/>
                  </a:lnTo>
                  <a:lnTo>
                    <a:pt x="62" y="312"/>
                  </a:lnTo>
                  <a:lnTo>
                    <a:pt x="62" y="312"/>
                  </a:lnTo>
                  <a:lnTo>
                    <a:pt x="62" y="312"/>
                  </a:lnTo>
                  <a:lnTo>
                    <a:pt x="62" y="312"/>
                  </a:lnTo>
                  <a:lnTo>
                    <a:pt x="62" y="312"/>
                  </a:lnTo>
                  <a:lnTo>
                    <a:pt x="62" y="312"/>
                  </a:lnTo>
                  <a:lnTo>
                    <a:pt x="62" y="310"/>
                  </a:lnTo>
                  <a:lnTo>
                    <a:pt x="62" y="310"/>
                  </a:lnTo>
                  <a:lnTo>
                    <a:pt x="62" y="310"/>
                  </a:lnTo>
                  <a:lnTo>
                    <a:pt x="62" y="310"/>
                  </a:lnTo>
                  <a:lnTo>
                    <a:pt x="62" y="307"/>
                  </a:lnTo>
                  <a:lnTo>
                    <a:pt x="62" y="307"/>
                  </a:lnTo>
                  <a:lnTo>
                    <a:pt x="62" y="307"/>
                  </a:lnTo>
                  <a:lnTo>
                    <a:pt x="62" y="307"/>
                  </a:lnTo>
                  <a:lnTo>
                    <a:pt x="62" y="307"/>
                  </a:lnTo>
                  <a:lnTo>
                    <a:pt x="62" y="307"/>
                  </a:lnTo>
                  <a:lnTo>
                    <a:pt x="62" y="307"/>
                  </a:lnTo>
                  <a:lnTo>
                    <a:pt x="62" y="307"/>
                  </a:lnTo>
                  <a:lnTo>
                    <a:pt x="62" y="305"/>
                  </a:lnTo>
                  <a:lnTo>
                    <a:pt x="62" y="305"/>
                  </a:lnTo>
                  <a:lnTo>
                    <a:pt x="59" y="305"/>
                  </a:lnTo>
                  <a:lnTo>
                    <a:pt x="59" y="305"/>
                  </a:lnTo>
                  <a:lnTo>
                    <a:pt x="59" y="303"/>
                  </a:lnTo>
                  <a:lnTo>
                    <a:pt x="59" y="303"/>
                  </a:lnTo>
                  <a:lnTo>
                    <a:pt x="59" y="303"/>
                  </a:lnTo>
                  <a:lnTo>
                    <a:pt x="59" y="303"/>
                  </a:lnTo>
                  <a:lnTo>
                    <a:pt x="57" y="303"/>
                  </a:lnTo>
                  <a:lnTo>
                    <a:pt x="57" y="303"/>
                  </a:lnTo>
                  <a:lnTo>
                    <a:pt x="57" y="300"/>
                  </a:lnTo>
                  <a:lnTo>
                    <a:pt x="57" y="300"/>
                  </a:lnTo>
                  <a:lnTo>
                    <a:pt x="57" y="300"/>
                  </a:lnTo>
                  <a:lnTo>
                    <a:pt x="57" y="300"/>
                  </a:lnTo>
                  <a:lnTo>
                    <a:pt x="57" y="298"/>
                  </a:lnTo>
                  <a:lnTo>
                    <a:pt x="57" y="298"/>
                  </a:lnTo>
                  <a:lnTo>
                    <a:pt x="57" y="298"/>
                  </a:lnTo>
                  <a:lnTo>
                    <a:pt x="57" y="298"/>
                  </a:lnTo>
                  <a:lnTo>
                    <a:pt x="57" y="298"/>
                  </a:lnTo>
                  <a:lnTo>
                    <a:pt x="57" y="298"/>
                  </a:lnTo>
                  <a:lnTo>
                    <a:pt x="57" y="296"/>
                  </a:lnTo>
                  <a:lnTo>
                    <a:pt x="57" y="296"/>
                  </a:lnTo>
                  <a:lnTo>
                    <a:pt x="57" y="296"/>
                  </a:lnTo>
                  <a:lnTo>
                    <a:pt x="57" y="296"/>
                  </a:lnTo>
                  <a:lnTo>
                    <a:pt x="57" y="296"/>
                  </a:lnTo>
                  <a:lnTo>
                    <a:pt x="57" y="296"/>
                  </a:lnTo>
                  <a:lnTo>
                    <a:pt x="57" y="293"/>
                  </a:lnTo>
                  <a:lnTo>
                    <a:pt x="57" y="293"/>
                  </a:lnTo>
                  <a:lnTo>
                    <a:pt x="57" y="293"/>
                  </a:lnTo>
                  <a:lnTo>
                    <a:pt x="57" y="293"/>
                  </a:lnTo>
                  <a:lnTo>
                    <a:pt x="57" y="291"/>
                  </a:lnTo>
                  <a:lnTo>
                    <a:pt x="57" y="291"/>
                  </a:lnTo>
                  <a:lnTo>
                    <a:pt x="55" y="291"/>
                  </a:lnTo>
                  <a:lnTo>
                    <a:pt x="55" y="291"/>
                  </a:lnTo>
                  <a:lnTo>
                    <a:pt x="55" y="289"/>
                  </a:lnTo>
                  <a:lnTo>
                    <a:pt x="55" y="289"/>
                  </a:lnTo>
                  <a:lnTo>
                    <a:pt x="55" y="289"/>
                  </a:lnTo>
                  <a:lnTo>
                    <a:pt x="55" y="289"/>
                  </a:lnTo>
                  <a:lnTo>
                    <a:pt x="55" y="289"/>
                  </a:lnTo>
                  <a:lnTo>
                    <a:pt x="55" y="289"/>
                  </a:lnTo>
                  <a:lnTo>
                    <a:pt x="55" y="289"/>
                  </a:lnTo>
                  <a:lnTo>
                    <a:pt x="55" y="289"/>
                  </a:lnTo>
                  <a:lnTo>
                    <a:pt x="52" y="286"/>
                  </a:lnTo>
                  <a:lnTo>
                    <a:pt x="52" y="286"/>
                  </a:lnTo>
                  <a:lnTo>
                    <a:pt x="52" y="286"/>
                  </a:lnTo>
                  <a:lnTo>
                    <a:pt x="52" y="286"/>
                  </a:lnTo>
                  <a:lnTo>
                    <a:pt x="52" y="286"/>
                  </a:lnTo>
                  <a:lnTo>
                    <a:pt x="52" y="286"/>
                  </a:lnTo>
                  <a:lnTo>
                    <a:pt x="52" y="286"/>
                  </a:lnTo>
                  <a:lnTo>
                    <a:pt x="52" y="286"/>
                  </a:lnTo>
                  <a:lnTo>
                    <a:pt x="50" y="284"/>
                  </a:lnTo>
                  <a:lnTo>
                    <a:pt x="50" y="284"/>
                  </a:lnTo>
                  <a:lnTo>
                    <a:pt x="50" y="284"/>
                  </a:lnTo>
                  <a:lnTo>
                    <a:pt x="50" y="284"/>
                  </a:lnTo>
                  <a:lnTo>
                    <a:pt x="50" y="284"/>
                  </a:lnTo>
                  <a:lnTo>
                    <a:pt x="50" y="284"/>
                  </a:lnTo>
                  <a:lnTo>
                    <a:pt x="50" y="284"/>
                  </a:lnTo>
                  <a:lnTo>
                    <a:pt x="50" y="284"/>
                  </a:lnTo>
                  <a:lnTo>
                    <a:pt x="48" y="281"/>
                  </a:lnTo>
                  <a:lnTo>
                    <a:pt x="48" y="281"/>
                  </a:lnTo>
                  <a:lnTo>
                    <a:pt x="48" y="281"/>
                  </a:lnTo>
                  <a:lnTo>
                    <a:pt x="48" y="281"/>
                  </a:lnTo>
                  <a:lnTo>
                    <a:pt x="48" y="281"/>
                  </a:lnTo>
                  <a:lnTo>
                    <a:pt x="48" y="281"/>
                  </a:lnTo>
                  <a:lnTo>
                    <a:pt x="48" y="279"/>
                  </a:lnTo>
                  <a:lnTo>
                    <a:pt x="48" y="279"/>
                  </a:lnTo>
                  <a:lnTo>
                    <a:pt x="48" y="279"/>
                  </a:lnTo>
                  <a:lnTo>
                    <a:pt x="48" y="279"/>
                  </a:lnTo>
                  <a:lnTo>
                    <a:pt x="48" y="279"/>
                  </a:lnTo>
                  <a:lnTo>
                    <a:pt x="48" y="279"/>
                  </a:lnTo>
                  <a:lnTo>
                    <a:pt x="48" y="277"/>
                  </a:lnTo>
                  <a:lnTo>
                    <a:pt x="48" y="277"/>
                  </a:lnTo>
                  <a:lnTo>
                    <a:pt x="48" y="277"/>
                  </a:lnTo>
                  <a:lnTo>
                    <a:pt x="48" y="277"/>
                  </a:lnTo>
                  <a:lnTo>
                    <a:pt x="48" y="274"/>
                  </a:lnTo>
                  <a:lnTo>
                    <a:pt x="48" y="274"/>
                  </a:lnTo>
                  <a:lnTo>
                    <a:pt x="48" y="274"/>
                  </a:lnTo>
                  <a:lnTo>
                    <a:pt x="48" y="274"/>
                  </a:lnTo>
                  <a:lnTo>
                    <a:pt x="48" y="274"/>
                  </a:lnTo>
                  <a:lnTo>
                    <a:pt x="48" y="274"/>
                  </a:lnTo>
                  <a:lnTo>
                    <a:pt x="48" y="272"/>
                  </a:lnTo>
                  <a:lnTo>
                    <a:pt x="48" y="272"/>
                  </a:lnTo>
                  <a:lnTo>
                    <a:pt x="48" y="272"/>
                  </a:lnTo>
                  <a:lnTo>
                    <a:pt x="48" y="272"/>
                  </a:lnTo>
                  <a:lnTo>
                    <a:pt x="48" y="267"/>
                  </a:lnTo>
                  <a:lnTo>
                    <a:pt x="48" y="267"/>
                  </a:lnTo>
                  <a:lnTo>
                    <a:pt x="48" y="267"/>
                  </a:lnTo>
                  <a:lnTo>
                    <a:pt x="48" y="267"/>
                  </a:lnTo>
                  <a:lnTo>
                    <a:pt x="48" y="265"/>
                  </a:lnTo>
                  <a:lnTo>
                    <a:pt x="48" y="265"/>
                  </a:lnTo>
                  <a:lnTo>
                    <a:pt x="48" y="263"/>
                  </a:lnTo>
                  <a:lnTo>
                    <a:pt x="48" y="263"/>
                  </a:lnTo>
                  <a:lnTo>
                    <a:pt x="48" y="260"/>
                  </a:lnTo>
                  <a:lnTo>
                    <a:pt x="48" y="260"/>
                  </a:lnTo>
                  <a:lnTo>
                    <a:pt x="48" y="258"/>
                  </a:lnTo>
                  <a:lnTo>
                    <a:pt x="48" y="258"/>
                  </a:lnTo>
                  <a:lnTo>
                    <a:pt x="45" y="258"/>
                  </a:lnTo>
                  <a:lnTo>
                    <a:pt x="45" y="258"/>
                  </a:lnTo>
                  <a:lnTo>
                    <a:pt x="45" y="255"/>
                  </a:lnTo>
                  <a:lnTo>
                    <a:pt x="45" y="255"/>
                  </a:lnTo>
                  <a:lnTo>
                    <a:pt x="45" y="255"/>
                  </a:lnTo>
                  <a:lnTo>
                    <a:pt x="45" y="255"/>
                  </a:lnTo>
                  <a:lnTo>
                    <a:pt x="45" y="253"/>
                  </a:lnTo>
                  <a:lnTo>
                    <a:pt x="45" y="253"/>
                  </a:lnTo>
                  <a:lnTo>
                    <a:pt x="43" y="253"/>
                  </a:lnTo>
                  <a:lnTo>
                    <a:pt x="43" y="253"/>
                  </a:lnTo>
                  <a:lnTo>
                    <a:pt x="43" y="253"/>
                  </a:lnTo>
                  <a:lnTo>
                    <a:pt x="43" y="253"/>
                  </a:lnTo>
                  <a:lnTo>
                    <a:pt x="43" y="253"/>
                  </a:lnTo>
                  <a:lnTo>
                    <a:pt x="43" y="253"/>
                  </a:lnTo>
                  <a:lnTo>
                    <a:pt x="40" y="253"/>
                  </a:lnTo>
                  <a:lnTo>
                    <a:pt x="40" y="253"/>
                  </a:lnTo>
                  <a:lnTo>
                    <a:pt x="40" y="253"/>
                  </a:lnTo>
                  <a:lnTo>
                    <a:pt x="40" y="253"/>
                  </a:lnTo>
                  <a:lnTo>
                    <a:pt x="40" y="253"/>
                  </a:lnTo>
                  <a:lnTo>
                    <a:pt x="40" y="253"/>
                  </a:lnTo>
                  <a:lnTo>
                    <a:pt x="40" y="253"/>
                  </a:lnTo>
                  <a:lnTo>
                    <a:pt x="40" y="253"/>
                  </a:lnTo>
                  <a:lnTo>
                    <a:pt x="40" y="251"/>
                  </a:lnTo>
                  <a:lnTo>
                    <a:pt x="40" y="251"/>
                  </a:lnTo>
                  <a:lnTo>
                    <a:pt x="40" y="248"/>
                  </a:lnTo>
                  <a:lnTo>
                    <a:pt x="40" y="248"/>
                  </a:lnTo>
                  <a:lnTo>
                    <a:pt x="40" y="248"/>
                  </a:lnTo>
                  <a:lnTo>
                    <a:pt x="40" y="248"/>
                  </a:lnTo>
                  <a:lnTo>
                    <a:pt x="43" y="246"/>
                  </a:lnTo>
                  <a:lnTo>
                    <a:pt x="43" y="246"/>
                  </a:lnTo>
                  <a:lnTo>
                    <a:pt x="43" y="246"/>
                  </a:lnTo>
                  <a:lnTo>
                    <a:pt x="43" y="246"/>
                  </a:lnTo>
                  <a:lnTo>
                    <a:pt x="40" y="244"/>
                  </a:lnTo>
                  <a:lnTo>
                    <a:pt x="40" y="244"/>
                  </a:lnTo>
                  <a:lnTo>
                    <a:pt x="43" y="244"/>
                  </a:lnTo>
                  <a:lnTo>
                    <a:pt x="43" y="244"/>
                  </a:lnTo>
                  <a:lnTo>
                    <a:pt x="43" y="244"/>
                  </a:lnTo>
                  <a:lnTo>
                    <a:pt x="43" y="244"/>
                  </a:lnTo>
                  <a:lnTo>
                    <a:pt x="43" y="244"/>
                  </a:lnTo>
                  <a:lnTo>
                    <a:pt x="43" y="244"/>
                  </a:lnTo>
                  <a:lnTo>
                    <a:pt x="43" y="239"/>
                  </a:lnTo>
                  <a:lnTo>
                    <a:pt x="43" y="239"/>
                  </a:lnTo>
                  <a:lnTo>
                    <a:pt x="43" y="239"/>
                  </a:lnTo>
                  <a:lnTo>
                    <a:pt x="43" y="239"/>
                  </a:lnTo>
                  <a:lnTo>
                    <a:pt x="43" y="237"/>
                  </a:lnTo>
                  <a:lnTo>
                    <a:pt x="43" y="237"/>
                  </a:lnTo>
                  <a:lnTo>
                    <a:pt x="43" y="234"/>
                  </a:lnTo>
                  <a:lnTo>
                    <a:pt x="43" y="234"/>
                  </a:lnTo>
                  <a:lnTo>
                    <a:pt x="43" y="232"/>
                  </a:lnTo>
                  <a:lnTo>
                    <a:pt x="43" y="232"/>
                  </a:lnTo>
                  <a:lnTo>
                    <a:pt x="43" y="227"/>
                  </a:lnTo>
                  <a:lnTo>
                    <a:pt x="43" y="227"/>
                  </a:lnTo>
                  <a:lnTo>
                    <a:pt x="43" y="220"/>
                  </a:lnTo>
                  <a:lnTo>
                    <a:pt x="43" y="220"/>
                  </a:lnTo>
                  <a:lnTo>
                    <a:pt x="43" y="215"/>
                  </a:lnTo>
                  <a:lnTo>
                    <a:pt x="43" y="215"/>
                  </a:lnTo>
                  <a:lnTo>
                    <a:pt x="43" y="213"/>
                  </a:lnTo>
                  <a:lnTo>
                    <a:pt x="43" y="213"/>
                  </a:lnTo>
                  <a:lnTo>
                    <a:pt x="43" y="213"/>
                  </a:lnTo>
                  <a:lnTo>
                    <a:pt x="43" y="213"/>
                  </a:lnTo>
                  <a:lnTo>
                    <a:pt x="43" y="213"/>
                  </a:lnTo>
                  <a:lnTo>
                    <a:pt x="43" y="213"/>
                  </a:lnTo>
                  <a:lnTo>
                    <a:pt x="45" y="213"/>
                  </a:lnTo>
                  <a:lnTo>
                    <a:pt x="45" y="213"/>
                  </a:lnTo>
                  <a:lnTo>
                    <a:pt x="48" y="211"/>
                  </a:lnTo>
                  <a:lnTo>
                    <a:pt x="48" y="211"/>
                  </a:lnTo>
                  <a:lnTo>
                    <a:pt x="48" y="211"/>
                  </a:lnTo>
                  <a:lnTo>
                    <a:pt x="48" y="211"/>
                  </a:lnTo>
                  <a:lnTo>
                    <a:pt x="50" y="211"/>
                  </a:lnTo>
                  <a:lnTo>
                    <a:pt x="50" y="211"/>
                  </a:lnTo>
                  <a:lnTo>
                    <a:pt x="50" y="208"/>
                  </a:lnTo>
                  <a:lnTo>
                    <a:pt x="50" y="208"/>
                  </a:lnTo>
                  <a:lnTo>
                    <a:pt x="55" y="208"/>
                  </a:lnTo>
                  <a:lnTo>
                    <a:pt x="55" y="208"/>
                  </a:lnTo>
                  <a:lnTo>
                    <a:pt x="57" y="206"/>
                  </a:lnTo>
                  <a:lnTo>
                    <a:pt x="57" y="206"/>
                  </a:lnTo>
                  <a:lnTo>
                    <a:pt x="57" y="206"/>
                  </a:lnTo>
                  <a:lnTo>
                    <a:pt x="57" y="206"/>
                  </a:lnTo>
                  <a:lnTo>
                    <a:pt x="57" y="203"/>
                  </a:lnTo>
                  <a:lnTo>
                    <a:pt x="57" y="203"/>
                  </a:lnTo>
                  <a:lnTo>
                    <a:pt x="55" y="203"/>
                  </a:lnTo>
                  <a:lnTo>
                    <a:pt x="55" y="203"/>
                  </a:lnTo>
                  <a:lnTo>
                    <a:pt x="55" y="206"/>
                  </a:lnTo>
                  <a:lnTo>
                    <a:pt x="55" y="206"/>
                  </a:lnTo>
                  <a:lnTo>
                    <a:pt x="52" y="206"/>
                  </a:lnTo>
                  <a:lnTo>
                    <a:pt x="52" y="206"/>
                  </a:lnTo>
                  <a:lnTo>
                    <a:pt x="50" y="206"/>
                  </a:lnTo>
                  <a:lnTo>
                    <a:pt x="50" y="206"/>
                  </a:lnTo>
                  <a:lnTo>
                    <a:pt x="48" y="208"/>
                  </a:lnTo>
                  <a:lnTo>
                    <a:pt x="48" y="208"/>
                  </a:lnTo>
                  <a:lnTo>
                    <a:pt x="48" y="208"/>
                  </a:lnTo>
                  <a:lnTo>
                    <a:pt x="48" y="208"/>
                  </a:lnTo>
                  <a:lnTo>
                    <a:pt x="45" y="211"/>
                  </a:lnTo>
                  <a:lnTo>
                    <a:pt x="45" y="211"/>
                  </a:lnTo>
                  <a:lnTo>
                    <a:pt x="43" y="211"/>
                  </a:lnTo>
                  <a:lnTo>
                    <a:pt x="43" y="211"/>
                  </a:lnTo>
                  <a:lnTo>
                    <a:pt x="40" y="211"/>
                  </a:lnTo>
                  <a:lnTo>
                    <a:pt x="40" y="211"/>
                  </a:lnTo>
                  <a:lnTo>
                    <a:pt x="40" y="211"/>
                  </a:lnTo>
                  <a:lnTo>
                    <a:pt x="40" y="211"/>
                  </a:lnTo>
                  <a:lnTo>
                    <a:pt x="40" y="208"/>
                  </a:lnTo>
                  <a:lnTo>
                    <a:pt x="40" y="208"/>
                  </a:lnTo>
                  <a:lnTo>
                    <a:pt x="40" y="208"/>
                  </a:lnTo>
                  <a:lnTo>
                    <a:pt x="40" y="208"/>
                  </a:lnTo>
                  <a:lnTo>
                    <a:pt x="40" y="206"/>
                  </a:lnTo>
                  <a:lnTo>
                    <a:pt x="40" y="206"/>
                  </a:lnTo>
                  <a:lnTo>
                    <a:pt x="40" y="203"/>
                  </a:lnTo>
                  <a:lnTo>
                    <a:pt x="40" y="203"/>
                  </a:lnTo>
                  <a:lnTo>
                    <a:pt x="43" y="201"/>
                  </a:lnTo>
                  <a:lnTo>
                    <a:pt x="43" y="201"/>
                  </a:lnTo>
                  <a:lnTo>
                    <a:pt x="43" y="199"/>
                  </a:lnTo>
                  <a:lnTo>
                    <a:pt x="43" y="199"/>
                  </a:lnTo>
                  <a:lnTo>
                    <a:pt x="43" y="199"/>
                  </a:lnTo>
                  <a:lnTo>
                    <a:pt x="43" y="199"/>
                  </a:lnTo>
                  <a:lnTo>
                    <a:pt x="43" y="196"/>
                  </a:lnTo>
                  <a:lnTo>
                    <a:pt x="43" y="196"/>
                  </a:lnTo>
                  <a:lnTo>
                    <a:pt x="43" y="196"/>
                  </a:lnTo>
                  <a:lnTo>
                    <a:pt x="43" y="196"/>
                  </a:lnTo>
                  <a:lnTo>
                    <a:pt x="43" y="196"/>
                  </a:lnTo>
                  <a:lnTo>
                    <a:pt x="43" y="196"/>
                  </a:lnTo>
                  <a:lnTo>
                    <a:pt x="43" y="194"/>
                  </a:lnTo>
                  <a:lnTo>
                    <a:pt x="43" y="194"/>
                  </a:lnTo>
                  <a:lnTo>
                    <a:pt x="43" y="194"/>
                  </a:lnTo>
                  <a:lnTo>
                    <a:pt x="43" y="194"/>
                  </a:lnTo>
                  <a:lnTo>
                    <a:pt x="43" y="194"/>
                  </a:lnTo>
                  <a:lnTo>
                    <a:pt x="43" y="194"/>
                  </a:lnTo>
                  <a:lnTo>
                    <a:pt x="43" y="192"/>
                  </a:lnTo>
                  <a:lnTo>
                    <a:pt x="43" y="192"/>
                  </a:lnTo>
                  <a:lnTo>
                    <a:pt x="43" y="189"/>
                  </a:lnTo>
                  <a:lnTo>
                    <a:pt x="43" y="189"/>
                  </a:lnTo>
                  <a:lnTo>
                    <a:pt x="43" y="189"/>
                  </a:lnTo>
                  <a:lnTo>
                    <a:pt x="43" y="189"/>
                  </a:lnTo>
                  <a:lnTo>
                    <a:pt x="43" y="189"/>
                  </a:lnTo>
                  <a:lnTo>
                    <a:pt x="43" y="189"/>
                  </a:lnTo>
                  <a:lnTo>
                    <a:pt x="43" y="189"/>
                  </a:lnTo>
                  <a:lnTo>
                    <a:pt x="43" y="189"/>
                  </a:lnTo>
                  <a:lnTo>
                    <a:pt x="43" y="187"/>
                  </a:lnTo>
                  <a:lnTo>
                    <a:pt x="43" y="187"/>
                  </a:lnTo>
                  <a:lnTo>
                    <a:pt x="43" y="187"/>
                  </a:lnTo>
                  <a:lnTo>
                    <a:pt x="43" y="187"/>
                  </a:lnTo>
                  <a:lnTo>
                    <a:pt x="45" y="185"/>
                  </a:lnTo>
                  <a:lnTo>
                    <a:pt x="45" y="185"/>
                  </a:lnTo>
                  <a:lnTo>
                    <a:pt x="45" y="185"/>
                  </a:lnTo>
                  <a:lnTo>
                    <a:pt x="45" y="185"/>
                  </a:lnTo>
                  <a:lnTo>
                    <a:pt x="43" y="182"/>
                  </a:lnTo>
                  <a:lnTo>
                    <a:pt x="43" y="182"/>
                  </a:lnTo>
                  <a:lnTo>
                    <a:pt x="43" y="182"/>
                  </a:lnTo>
                  <a:lnTo>
                    <a:pt x="43" y="182"/>
                  </a:lnTo>
                  <a:lnTo>
                    <a:pt x="45" y="182"/>
                  </a:lnTo>
                  <a:lnTo>
                    <a:pt x="45" y="182"/>
                  </a:lnTo>
                  <a:lnTo>
                    <a:pt x="45" y="177"/>
                  </a:lnTo>
                  <a:lnTo>
                    <a:pt x="45" y="177"/>
                  </a:lnTo>
                  <a:lnTo>
                    <a:pt x="45" y="175"/>
                  </a:lnTo>
                  <a:lnTo>
                    <a:pt x="45" y="175"/>
                  </a:lnTo>
                  <a:lnTo>
                    <a:pt x="48" y="173"/>
                  </a:lnTo>
                  <a:lnTo>
                    <a:pt x="48" y="173"/>
                  </a:lnTo>
                  <a:lnTo>
                    <a:pt x="48" y="170"/>
                  </a:lnTo>
                  <a:lnTo>
                    <a:pt x="48" y="170"/>
                  </a:lnTo>
                  <a:lnTo>
                    <a:pt x="50" y="168"/>
                  </a:lnTo>
                  <a:lnTo>
                    <a:pt x="50" y="168"/>
                  </a:lnTo>
                  <a:lnTo>
                    <a:pt x="50" y="163"/>
                  </a:lnTo>
                  <a:lnTo>
                    <a:pt x="50" y="163"/>
                  </a:lnTo>
                  <a:lnTo>
                    <a:pt x="52" y="161"/>
                  </a:lnTo>
                  <a:lnTo>
                    <a:pt x="52" y="161"/>
                  </a:lnTo>
                  <a:lnTo>
                    <a:pt x="52" y="159"/>
                  </a:lnTo>
                  <a:lnTo>
                    <a:pt x="52" y="159"/>
                  </a:lnTo>
                  <a:lnTo>
                    <a:pt x="52" y="156"/>
                  </a:lnTo>
                  <a:lnTo>
                    <a:pt x="52" y="156"/>
                  </a:lnTo>
                  <a:lnTo>
                    <a:pt x="52" y="154"/>
                  </a:lnTo>
                  <a:lnTo>
                    <a:pt x="52" y="154"/>
                  </a:lnTo>
                  <a:lnTo>
                    <a:pt x="52" y="152"/>
                  </a:lnTo>
                  <a:lnTo>
                    <a:pt x="52" y="152"/>
                  </a:lnTo>
                  <a:lnTo>
                    <a:pt x="52" y="152"/>
                  </a:lnTo>
                  <a:lnTo>
                    <a:pt x="52" y="152"/>
                  </a:lnTo>
                  <a:lnTo>
                    <a:pt x="52" y="152"/>
                  </a:lnTo>
                  <a:lnTo>
                    <a:pt x="52" y="152"/>
                  </a:lnTo>
                  <a:lnTo>
                    <a:pt x="52" y="152"/>
                  </a:lnTo>
                  <a:lnTo>
                    <a:pt x="52" y="152"/>
                  </a:lnTo>
                  <a:lnTo>
                    <a:pt x="52" y="149"/>
                  </a:lnTo>
                  <a:lnTo>
                    <a:pt x="52" y="149"/>
                  </a:lnTo>
                  <a:lnTo>
                    <a:pt x="52" y="149"/>
                  </a:lnTo>
                  <a:lnTo>
                    <a:pt x="52" y="149"/>
                  </a:lnTo>
                  <a:lnTo>
                    <a:pt x="52" y="149"/>
                  </a:lnTo>
                  <a:lnTo>
                    <a:pt x="52" y="149"/>
                  </a:lnTo>
                  <a:lnTo>
                    <a:pt x="52" y="147"/>
                  </a:lnTo>
                  <a:lnTo>
                    <a:pt x="52" y="147"/>
                  </a:lnTo>
                  <a:lnTo>
                    <a:pt x="52" y="147"/>
                  </a:lnTo>
                  <a:lnTo>
                    <a:pt x="52" y="147"/>
                  </a:lnTo>
                  <a:lnTo>
                    <a:pt x="50" y="147"/>
                  </a:lnTo>
                  <a:lnTo>
                    <a:pt x="50" y="147"/>
                  </a:lnTo>
                  <a:lnTo>
                    <a:pt x="50" y="144"/>
                  </a:lnTo>
                  <a:lnTo>
                    <a:pt x="50" y="144"/>
                  </a:lnTo>
                  <a:lnTo>
                    <a:pt x="48" y="144"/>
                  </a:lnTo>
                  <a:lnTo>
                    <a:pt x="48" y="144"/>
                  </a:lnTo>
                  <a:lnTo>
                    <a:pt x="48" y="144"/>
                  </a:lnTo>
                  <a:lnTo>
                    <a:pt x="48" y="144"/>
                  </a:lnTo>
                  <a:lnTo>
                    <a:pt x="48" y="142"/>
                  </a:lnTo>
                  <a:lnTo>
                    <a:pt x="48" y="142"/>
                  </a:lnTo>
                  <a:lnTo>
                    <a:pt x="50" y="144"/>
                  </a:lnTo>
                  <a:lnTo>
                    <a:pt x="50" y="144"/>
                  </a:lnTo>
                  <a:lnTo>
                    <a:pt x="50" y="142"/>
                  </a:lnTo>
                  <a:lnTo>
                    <a:pt x="50" y="142"/>
                  </a:lnTo>
                  <a:lnTo>
                    <a:pt x="50" y="142"/>
                  </a:lnTo>
                  <a:lnTo>
                    <a:pt x="50" y="142"/>
                  </a:lnTo>
                  <a:lnTo>
                    <a:pt x="50" y="140"/>
                  </a:lnTo>
                  <a:lnTo>
                    <a:pt x="50" y="140"/>
                  </a:lnTo>
                  <a:lnTo>
                    <a:pt x="50" y="140"/>
                  </a:lnTo>
                  <a:lnTo>
                    <a:pt x="50" y="140"/>
                  </a:lnTo>
                  <a:lnTo>
                    <a:pt x="50" y="137"/>
                  </a:lnTo>
                  <a:lnTo>
                    <a:pt x="50" y="137"/>
                  </a:lnTo>
                  <a:lnTo>
                    <a:pt x="50" y="135"/>
                  </a:lnTo>
                  <a:lnTo>
                    <a:pt x="50" y="135"/>
                  </a:lnTo>
                  <a:lnTo>
                    <a:pt x="50" y="133"/>
                  </a:lnTo>
                  <a:lnTo>
                    <a:pt x="50" y="133"/>
                  </a:lnTo>
                  <a:lnTo>
                    <a:pt x="50" y="130"/>
                  </a:lnTo>
                  <a:lnTo>
                    <a:pt x="50" y="130"/>
                  </a:lnTo>
                  <a:lnTo>
                    <a:pt x="48" y="130"/>
                  </a:lnTo>
                  <a:lnTo>
                    <a:pt x="48" y="130"/>
                  </a:lnTo>
                  <a:lnTo>
                    <a:pt x="48" y="130"/>
                  </a:lnTo>
                  <a:lnTo>
                    <a:pt x="48" y="130"/>
                  </a:lnTo>
                  <a:lnTo>
                    <a:pt x="48" y="128"/>
                  </a:lnTo>
                  <a:lnTo>
                    <a:pt x="48" y="128"/>
                  </a:lnTo>
                  <a:lnTo>
                    <a:pt x="48" y="128"/>
                  </a:lnTo>
                  <a:lnTo>
                    <a:pt x="48" y="128"/>
                  </a:lnTo>
                  <a:lnTo>
                    <a:pt x="48" y="128"/>
                  </a:lnTo>
                  <a:lnTo>
                    <a:pt x="48" y="128"/>
                  </a:lnTo>
                  <a:lnTo>
                    <a:pt x="48" y="126"/>
                  </a:lnTo>
                  <a:lnTo>
                    <a:pt x="48" y="126"/>
                  </a:lnTo>
                  <a:lnTo>
                    <a:pt x="45" y="126"/>
                  </a:lnTo>
                  <a:lnTo>
                    <a:pt x="45" y="126"/>
                  </a:lnTo>
                  <a:lnTo>
                    <a:pt x="45" y="126"/>
                  </a:lnTo>
                  <a:lnTo>
                    <a:pt x="45" y="126"/>
                  </a:lnTo>
                  <a:lnTo>
                    <a:pt x="48" y="126"/>
                  </a:lnTo>
                  <a:lnTo>
                    <a:pt x="48" y="126"/>
                  </a:lnTo>
                  <a:lnTo>
                    <a:pt x="45" y="123"/>
                  </a:lnTo>
                  <a:lnTo>
                    <a:pt x="45" y="123"/>
                  </a:lnTo>
                  <a:lnTo>
                    <a:pt x="45" y="123"/>
                  </a:lnTo>
                  <a:lnTo>
                    <a:pt x="45" y="123"/>
                  </a:lnTo>
                  <a:lnTo>
                    <a:pt x="48" y="123"/>
                  </a:lnTo>
                  <a:lnTo>
                    <a:pt x="48" y="123"/>
                  </a:lnTo>
                  <a:lnTo>
                    <a:pt x="48" y="121"/>
                  </a:lnTo>
                  <a:lnTo>
                    <a:pt x="48" y="121"/>
                  </a:lnTo>
                  <a:lnTo>
                    <a:pt x="48" y="121"/>
                  </a:lnTo>
                  <a:lnTo>
                    <a:pt x="48" y="121"/>
                  </a:lnTo>
                  <a:lnTo>
                    <a:pt x="45" y="118"/>
                  </a:lnTo>
                  <a:lnTo>
                    <a:pt x="45" y="118"/>
                  </a:lnTo>
                  <a:lnTo>
                    <a:pt x="45" y="118"/>
                  </a:lnTo>
                  <a:lnTo>
                    <a:pt x="45" y="118"/>
                  </a:lnTo>
                  <a:lnTo>
                    <a:pt x="45" y="118"/>
                  </a:lnTo>
                  <a:lnTo>
                    <a:pt x="45" y="118"/>
                  </a:lnTo>
                  <a:lnTo>
                    <a:pt x="43" y="118"/>
                  </a:lnTo>
                  <a:lnTo>
                    <a:pt x="43" y="118"/>
                  </a:lnTo>
                  <a:lnTo>
                    <a:pt x="43" y="116"/>
                  </a:lnTo>
                  <a:lnTo>
                    <a:pt x="43" y="116"/>
                  </a:lnTo>
                  <a:lnTo>
                    <a:pt x="43" y="116"/>
                  </a:lnTo>
                  <a:lnTo>
                    <a:pt x="43" y="116"/>
                  </a:lnTo>
                  <a:lnTo>
                    <a:pt x="40" y="114"/>
                  </a:lnTo>
                  <a:lnTo>
                    <a:pt x="40" y="114"/>
                  </a:lnTo>
                  <a:lnTo>
                    <a:pt x="38" y="114"/>
                  </a:lnTo>
                  <a:lnTo>
                    <a:pt x="38" y="114"/>
                  </a:lnTo>
                  <a:lnTo>
                    <a:pt x="38" y="114"/>
                  </a:lnTo>
                  <a:lnTo>
                    <a:pt x="38" y="114"/>
                  </a:lnTo>
                  <a:lnTo>
                    <a:pt x="36" y="114"/>
                  </a:lnTo>
                  <a:lnTo>
                    <a:pt x="36" y="114"/>
                  </a:lnTo>
                  <a:lnTo>
                    <a:pt x="36" y="114"/>
                  </a:lnTo>
                  <a:lnTo>
                    <a:pt x="36" y="114"/>
                  </a:lnTo>
                  <a:lnTo>
                    <a:pt x="33" y="111"/>
                  </a:lnTo>
                  <a:lnTo>
                    <a:pt x="33" y="111"/>
                  </a:lnTo>
                  <a:lnTo>
                    <a:pt x="33" y="111"/>
                  </a:lnTo>
                  <a:lnTo>
                    <a:pt x="33" y="111"/>
                  </a:lnTo>
                  <a:lnTo>
                    <a:pt x="36" y="109"/>
                  </a:lnTo>
                  <a:lnTo>
                    <a:pt x="36" y="109"/>
                  </a:lnTo>
                  <a:lnTo>
                    <a:pt x="36" y="109"/>
                  </a:lnTo>
                  <a:lnTo>
                    <a:pt x="36" y="109"/>
                  </a:lnTo>
                  <a:lnTo>
                    <a:pt x="36" y="109"/>
                  </a:lnTo>
                  <a:lnTo>
                    <a:pt x="36" y="109"/>
                  </a:lnTo>
                  <a:lnTo>
                    <a:pt x="36" y="107"/>
                  </a:lnTo>
                  <a:lnTo>
                    <a:pt x="36" y="107"/>
                  </a:lnTo>
                  <a:lnTo>
                    <a:pt x="36" y="107"/>
                  </a:lnTo>
                  <a:lnTo>
                    <a:pt x="36" y="107"/>
                  </a:lnTo>
                  <a:lnTo>
                    <a:pt x="36" y="107"/>
                  </a:lnTo>
                  <a:lnTo>
                    <a:pt x="36" y="107"/>
                  </a:lnTo>
                  <a:lnTo>
                    <a:pt x="33" y="104"/>
                  </a:lnTo>
                  <a:lnTo>
                    <a:pt x="33" y="104"/>
                  </a:lnTo>
                  <a:lnTo>
                    <a:pt x="33" y="104"/>
                  </a:lnTo>
                  <a:lnTo>
                    <a:pt x="33" y="104"/>
                  </a:lnTo>
                  <a:lnTo>
                    <a:pt x="33" y="102"/>
                  </a:lnTo>
                  <a:lnTo>
                    <a:pt x="33" y="102"/>
                  </a:lnTo>
                  <a:lnTo>
                    <a:pt x="33" y="102"/>
                  </a:lnTo>
                  <a:lnTo>
                    <a:pt x="33" y="102"/>
                  </a:lnTo>
                  <a:lnTo>
                    <a:pt x="33" y="102"/>
                  </a:lnTo>
                  <a:lnTo>
                    <a:pt x="33" y="102"/>
                  </a:lnTo>
                  <a:lnTo>
                    <a:pt x="31" y="100"/>
                  </a:lnTo>
                  <a:lnTo>
                    <a:pt x="31" y="100"/>
                  </a:lnTo>
                  <a:lnTo>
                    <a:pt x="31" y="100"/>
                  </a:lnTo>
                  <a:lnTo>
                    <a:pt x="31" y="100"/>
                  </a:lnTo>
                  <a:lnTo>
                    <a:pt x="31" y="97"/>
                  </a:lnTo>
                  <a:lnTo>
                    <a:pt x="31" y="97"/>
                  </a:lnTo>
                  <a:lnTo>
                    <a:pt x="31" y="97"/>
                  </a:lnTo>
                  <a:lnTo>
                    <a:pt x="31" y="97"/>
                  </a:lnTo>
                  <a:lnTo>
                    <a:pt x="31" y="95"/>
                  </a:lnTo>
                  <a:lnTo>
                    <a:pt x="31" y="95"/>
                  </a:lnTo>
                  <a:lnTo>
                    <a:pt x="29" y="95"/>
                  </a:lnTo>
                  <a:lnTo>
                    <a:pt x="29" y="95"/>
                  </a:lnTo>
                  <a:lnTo>
                    <a:pt x="29" y="95"/>
                  </a:lnTo>
                  <a:lnTo>
                    <a:pt x="29" y="95"/>
                  </a:lnTo>
                  <a:lnTo>
                    <a:pt x="29" y="92"/>
                  </a:lnTo>
                  <a:lnTo>
                    <a:pt x="29" y="92"/>
                  </a:lnTo>
                  <a:lnTo>
                    <a:pt x="29" y="92"/>
                  </a:lnTo>
                  <a:lnTo>
                    <a:pt x="29" y="92"/>
                  </a:lnTo>
                  <a:lnTo>
                    <a:pt x="29" y="90"/>
                  </a:lnTo>
                  <a:lnTo>
                    <a:pt x="29" y="90"/>
                  </a:lnTo>
                  <a:lnTo>
                    <a:pt x="26" y="88"/>
                  </a:lnTo>
                  <a:lnTo>
                    <a:pt x="26" y="88"/>
                  </a:lnTo>
                  <a:lnTo>
                    <a:pt x="24" y="85"/>
                  </a:lnTo>
                  <a:lnTo>
                    <a:pt x="24" y="85"/>
                  </a:lnTo>
                  <a:lnTo>
                    <a:pt x="22" y="85"/>
                  </a:lnTo>
                  <a:lnTo>
                    <a:pt x="22" y="85"/>
                  </a:lnTo>
                  <a:lnTo>
                    <a:pt x="22" y="85"/>
                  </a:lnTo>
                  <a:lnTo>
                    <a:pt x="22" y="85"/>
                  </a:lnTo>
                  <a:lnTo>
                    <a:pt x="19" y="85"/>
                  </a:lnTo>
                  <a:lnTo>
                    <a:pt x="19" y="85"/>
                  </a:lnTo>
                  <a:lnTo>
                    <a:pt x="19" y="85"/>
                  </a:lnTo>
                  <a:lnTo>
                    <a:pt x="19" y="85"/>
                  </a:lnTo>
                  <a:lnTo>
                    <a:pt x="19" y="85"/>
                  </a:lnTo>
                  <a:lnTo>
                    <a:pt x="19" y="85"/>
                  </a:lnTo>
                  <a:lnTo>
                    <a:pt x="17" y="88"/>
                  </a:lnTo>
                  <a:lnTo>
                    <a:pt x="17" y="88"/>
                  </a:lnTo>
                  <a:lnTo>
                    <a:pt x="17" y="88"/>
                  </a:lnTo>
                  <a:lnTo>
                    <a:pt x="17" y="88"/>
                  </a:lnTo>
                  <a:lnTo>
                    <a:pt x="17" y="88"/>
                  </a:lnTo>
                  <a:lnTo>
                    <a:pt x="17" y="88"/>
                  </a:lnTo>
                  <a:lnTo>
                    <a:pt x="17" y="90"/>
                  </a:lnTo>
                  <a:lnTo>
                    <a:pt x="17" y="90"/>
                  </a:lnTo>
                  <a:lnTo>
                    <a:pt x="17" y="90"/>
                  </a:lnTo>
                  <a:lnTo>
                    <a:pt x="17" y="90"/>
                  </a:lnTo>
                  <a:lnTo>
                    <a:pt x="17" y="90"/>
                  </a:lnTo>
                  <a:lnTo>
                    <a:pt x="17" y="90"/>
                  </a:lnTo>
                  <a:lnTo>
                    <a:pt x="17" y="88"/>
                  </a:lnTo>
                  <a:lnTo>
                    <a:pt x="17" y="88"/>
                  </a:lnTo>
                  <a:lnTo>
                    <a:pt x="17" y="88"/>
                  </a:lnTo>
                  <a:lnTo>
                    <a:pt x="17" y="88"/>
                  </a:lnTo>
                  <a:lnTo>
                    <a:pt x="14" y="85"/>
                  </a:lnTo>
                  <a:lnTo>
                    <a:pt x="14" y="85"/>
                  </a:lnTo>
                  <a:lnTo>
                    <a:pt x="14" y="85"/>
                  </a:lnTo>
                  <a:lnTo>
                    <a:pt x="14" y="85"/>
                  </a:lnTo>
                  <a:lnTo>
                    <a:pt x="14" y="83"/>
                  </a:lnTo>
                  <a:lnTo>
                    <a:pt x="14" y="83"/>
                  </a:lnTo>
                  <a:lnTo>
                    <a:pt x="14" y="81"/>
                  </a:lnTo>
                  <a:lnTo>
                    <a:pt x="14" y="81"/>
                  </a:lnTo>
                  <a:lnTo>
                    <a:pt x="14" y="81"/>
                  </a:lnTo>
                  <a:lnTo>
                    <a:pt x="14" y="81"/>
                  </a:lnTo>
                  <a:lnTo>
                    <a:pt x="14" y="78"/>
                  </a:lnTo>
                  <a:lnTo>
                    <a:pt x="14" y="78"/>
                  </a:lnTo>
                  <a:lnTo>
                    <a:pt x="14" y="74"/>
                  </a:lnTo>
                  <a:lnTo>
                    <a:pt x="14" y="74"/>
                  </a:lnTo>
                  <a:lnTo>
                    <a:pt x="14" y="71"/>
                  </a:lnTo>
                  <a:lnTo>
                    <a:pt x="14" y="71"/>
                  </a:lnTo>
                  <a:lnTo>
                    <a:pt x="12" y="69"/>
                  </a:lnTo>
                  <a:lnTo>
                    <a:pt x="12" y="69"/>
                  </a:lnTo>
                  <a:lnTo>
                    <a:pt x="12" y="66"/>
                  </a:lnTo>
                  <a:lnTo>
                    <a:pt x="12" y="66"/>
                  </a:lnTo>
                  <a:lnTo>
                    <a:pt x="12" y="64"/>
                  </a:lnTo>
                  <a:lnTo>
                    <a:pt x="12" y="64"/>
                  </a:lnTo>
                  <a:lnTo>
                    <a:pt x="12" y="62"/>
                  </a:lnTo>
                  <a:lnTo>
                    <a:pt x="12" y="62"/>
                  </a:lnTo>
                  <a:lnTo>
                    <a:pt x="10" y="59"/>
                  </a:lnTo>
                  <a:lnTo>
                    <a:pt x="10" y="59"/>
                  </a:lnTo>
                  <a:lnTo>
                    <a:pt x="10" y="59"/>
                  </a:lnTo>
                  <a:lnTo>
                    <a:pt x="10" y="59"/>
                  </a:lnTo>
                  <a:lnTo>
                    <a:pt x="10" y="57"/>
                  </a:lnTo>
                  <a:lnTo>
                    <a:pt x="10" y="57"/>
                  </a:lnTo>
                  <a:lnTo>
                    <a:pt x="7" y="55"/>
                  </a:lnTo>
                  <a:lnTo>
                    <a:pt x="7" y="55"/>
                  </a:lnTo>
                  <a:lnTo>
                    <a:pt x="5" y="52"/>
                  </a:lnTo>
                  <a:lnTo>
                    <a:pt x="5" y="52"/>
                  </a:lnTo>
                  <a:lnTo>
                    <a:pt x="3" y="50"/>
                  </a:lnTo>
                  <a:lnTo>
                    <a:pt x="3" y="50"/>
                  </a:lnTo>
                  <a:lnTo>
                    <a:pt x="3" y="48"/>
                  </a:lnTo>
                  <a:lnTo>
                    <a:pt x="3" y="48"/>
                  </a:lnTo>
                  <a:lnTo>
                    <a:pt x="0" y="48"/>
                  </a:lnTo>
                  <a:lnTo>
                    <a:pt x="0" y="48"/>
                  </a:lnTo>
                  <a:lnTo>
                    <a:pt x="0" y="48"/>
                  </a:lnTo>
                  <a:lnTo>
                    <a:pt x="0" y="48"/>
                  </a:lnTo>
                  <a:lnTo>
                    <a:pt x="0" y="48"/>
                  </a:lnTo>
                  <a:lnTo>
                    <a:pt x="0" y="48"/>
                  </a:lnTo>
                  <a:lnTo>
                    <a:pt x="0" y="48"/>
                  </a:lnTo>
                  <a:lnTo>
                    <a:pt x="0" y="48"/>
                  </a:lnTo>
                  <a:lnTo>
                    <a:pt x="0" y="45"/>
                  </a:lnTo>
                  <a:lnTo>
                    <a:pt x="0" y="45"/>
                  </a:lnTo>
                  <a:lnTo>
                    <a:pt x="0" y="45"/>
                  </a:lnTo>
                  <a:lnTo>
                    <a:pt x="0" y="45"/>
                  </a:lnTo>
                  <a:lnTo>
                    <a:pt x="0" y="48"/>
                  </a:lnTo>
                  <a:lnTo>
                    <a:pt x="0" y="48"/>
                  </a:lnTo>
                  <a:lnTo>
                    <a:pt x="3" y="48"/>
                  </a:lnTo>
                  <a:lnTo>
                    <a:pt x="3" y="48"/>
                  </a:lnTo>
                  <a:lnTo>
                    <a:pt x="3" y="45"/>
                  </a:lnTo>
                  <a:lnTo>
                    <a:pt x="3" y="45"/>
                  </a:lnTo>
                  <a:lnTo>
                    <a:pt x="5" y="45"/>
                  </a:lnTo>
                  <a:lnTo>
                    <a:pt x="5" y="45"/>
                  </a:lnTo>
                  <a:lnTo>
                    <a:pt x="5" y="43"/>
                  </a:lnTo>
                  <a:lnTo>
                    <a:pt x="5" y="43"/>
                  </a:lnTo>
                  <a:lnTo>
                    <a:pt x="5" y="43"/>
                  </a:lnTo>
                  <a:lnTo>
                    <a:pt x="5" y="43"/>
                  </a:lnTo>
                  <a:lnTo>
                    <a:pt x="7" y="40"/>
                  </a:lnTo>
                  <a:lnTo>
                    <a:pt x="7" y="40"/>
                  </a:lnTo>
                  <a:lnTo>
                    <a:pt x="7" y="43"/>
                  </a:lnTo>
                  <a:lnTo>
                    <a:pt x="7" y="43"/>
                  </a:lnTo>
                  <a:lnTo>
                    <a:pt x="7" y="40"/>
                  </a:lnTo>
                  <a:lnTo>
                    <a:pt x="7" y="40"/>
                  </a:lnTo>
                  <a:lnTo>
                    <a:pt x="7" y="38"/>
                  </a:lnTo>
                  <a:lnTo>
                    <a:pt x="7" y="38"/>
                  </a:lnTo>
                  <a:lnTo>
                    <a:pt x="7" y="38"/>
                  </a:lnTo>
                  <a:lnTo>
                    <a:pt x="7" y="38"/>
                  </a:lnTo>
                  <a:lnTo>
                    <a:pt x="10" y="36"/>
                  </a:lnTo>
                  <a:lnTo>
                    <a:pt x="10" y="36"/>
                  </a:lnTo>
                  <a:lnTo>
                    <a:pt x="10" y="33"/>
                  </a:lnTo>
                  <a:lnTo>
                    <a:pt x="10" y="33"/>
                  </a:lnTo>
                  <a:lnTo>
                    <a:pt x="10" y="33"/>
                  </a:lnTo>
                  <a:lnTo>
                    <a:pt x="10" y="33"/>
                  </a:lnTo>
                  <a:lnTo>
                    <a:pt x="10" y="33"/>
                  </a:lnTo>
                  <a:lnTo>
                    <a:pt x="10" y="33"/>
                  </a:lnTo>
                  <a:lnTo>
                    <a:pt x="10" y="33"/>
                  </a:lnTo>
                  <a:lnTo>
                    <a:pt x="10" y="33"/>
                  </a:lnTo>
                  <a:lnTo>
                    <a:pt x="10" y="31"/>
                  </a:lnTo>
                  <a:lnTo>
                    <a:pt x="10" y="31"/>
                  </a:lnTo>
                  <a:lnTo>
                    <a:pt x="10" y="31"/>
                  </a:lnTo>
                  <a:lnTo>
                    <a:pt x="10" y="31"/>
                  </a:lnTo>
                  <a:lnTo>
                    <a:pt x="12" y="31"/>
                  </a:lnTo>
                  <a:lnTo>
                    <a:pt x="12" y="31"/>
                  </a:lnTo>
                  <a:lnTo>
                    <a:pt x="12" y="29"/>
                  </a:lnTo>
                  <a:lnTo>
                    <a:pt x="12" y="29"/>
                  </a:lnTo>
                  <a:lnTo>
                    <a:pt x="14" y="26"/>
                  </a:lnTo>
                  <a:lnTo>
                    <a:pt x="14" y="26"/>
                  </a:lnTo>
                  <a:lnTo>
                    <a:pt x="14" y="24"/>
                  </a:lnTo>
                  <a:lnTo>
                    <a:pt x="14" y="24"/>
                  </a:lnTo>
                  <a:lnTo>
                    <a:pt x="17" y="24"/>
                  </a:lnTo>
                  <a:lnTo>
                    <a:pt x="17" y="24"/>
                  </a:lnTo>
                  <a:lnTo>
                    <a:pt x="17" y="19"/>
                  </a:lnTo>
                  <a:lnTo>
                    <a:pt x="17" y="19"/>
                  </a:lnTo>
                  <a:lnTo>
                    <a:pt x="22" y="14"/>
                  </a:lnTo>
                  <a:lnTo>
                    <a:pt x="22" y="14"/>
                  </a:lnTo>
                  <a:lnTo>
                    <a:pt x="22" y="10"/>
                  </a:lnTo>
                  <a:lnTo>
                    <a:pt x="22" y="10"/>
                  </a:lnTo>
                  <a:lnTo>
                    <a:pt x="24" y="7"/>
                  </a:lnTo>
                  <a:lnTo>
                    <a:pt x="24" y="7"/>
                  </a:lnTo>
                  <a:lnTo>
                    <a:pt x="26" y="0"/>
                  </a:lnTo>
                  <a:lnTo>
                    <a:pt x="26" y="0"/>
                  </a:lnTo>
                  <a:lnTo>
                    <a:pt x="45" y="0"/>
                  </a:lnTo>
                  <a:lnTo>
                    <a:pt x="45" y="0"/>
                  </a:lnTo>
                  <a:lnTo>
                    <a:pt x="45" y="0"/>
                  </a:lnTo>
                  <a:lnTo>
                    <a:pt x="45" y="0"/>
                  </a:lnTo>
                  <a:lnTo>
                    <a:pt x="95" y="0"/>
                  </a:lnTo>
                  <a:lnTo>
                    <a:pt x="95" y="0"/>
                  </a:lnTo>
                  <a:lnTo>
                    <a:pt x="95" y="7"/>
                  </a:lnTo>
                  <a:lnTo>
                    <a:pt x="95" y="7"/>
                  </a:lnTo>
                  <a:lnTo>
                    <a:pt x="99" y="7"/>
                  </a:lnTo>
                  <a:lnTo>
                    <a:pt x="99" y="7"/>
                  </a:lnTo>
                  <a:lnTo>
                    <a:pt x="99" y="10"/>
                  </a:lnTo>
                  <a:lnTo>
                    <a:pt x="99" y="10"/>
                  </a:lnTo>
                  <a:lnTo>
                    <a:pt x="104" y="10"/>
                  </a:lnTo>
                  <a:lnTo>
                    <a:pt x="104" y="10"/>
                  </a:lnTo>
                  <a:lnTo>
                    <a:pt x="104" y="14"/>
                  </a:lnTo>
                  <a:lnTo>
                    <a:pt x="104" y="14"/>
                  </a:lnTo>
                  <a:lnTo>
                    <a:pt x="107" y="14"/>
                  </a:lnTo>
                  <a:lnTo>
                    <a:pt x="107" y="14"/>
                  </a:lnTo>
                  <a:lnTo>
                    <a:pt x="107" y="17"/>
                  </a:lnTo>
                  <a:lnTo>
                    <a:pt x="107" y="17"/>
                  </a:lnTo>
                  <a:lnTo>
                    <a:pt x="107" y="17"/>
                  </a:lnTo>
                  <a:lnTo>
                    <a:pt x="107" y="17"/>
                  </a:lnTo>
                  <a:lnTo>
                    <a:pt x="107" y="22"/>
                  </a:lnTo>
                  <a:lnTo>
                    <a:pt x="107" y="22"/>
                  </a:lnTo>
                  <a:lnTo>
                    <a:pt x="111" y="22"/>
                  </a:lnTo>
                  <a:lnTo>
                    <a:pt x="111" y="22"/>
                  </a:lnTo>
                  <a:lnTo>
                    <a:pt x="111" y="24"/>
                  </a:lnTo>
                  <a:lnTo>
                    <a:pt x="111" y="24"/>
                  </a:lnTo>
                  <a:lnTo>
                    <a:pt x="116" y="24"/>
                  </a:lnTo>
                  <a:lnTo>
                    <a:pt x="116" y="24"/>
                  </a:lnTo>
                  <a:lnTo>
                    <a:pt x="116" y="29"/>
                  </a:lnTo>
                  <a:lnTo>
                    <a:pt x="116" y="29"/>
                  </a:lnTo>
                  <a:lnTo>
                    <a:pt x="123" y="29"/>
                  </a:lnTo>
                  <a:lnTo>
                    <a:pt x="123" y="29"/>
                  </a:lnTo>
                  <a:lnTo>
                    <a:pt x="123" y="33"/>
                  </a:lnTo>
                  <a:lnTo>
                    <a:pt x="123" y="33"/>
                  </a:lnTo>
                  <a:lnTo>
                    <a:pt x="123" y="38"/>
                  </a:lnTo>
                  <a:lnTo>
                    <a:pt x="123" y="38"/>
                  </a:lnTo>
                  <a:lnTo>
                    <a:pt x="125" y="38"/>
                  </a:lnTo>
                  <a:lnTo>
                    <a:pt x="125" y="38"/>
                  </a:lnTo>
                  <a:lnTo>
                    <a:pt x="125" y="38"/>
                  </a:lnTo>
                  <a:lnTo>
                    <a:pt x="125" y="38"/>
                  </a:lnTo>
                  <a:lnTo>
                    <a:pt x="128" y="38"/>
                  </a:lnTo>
                  <a:lnTo>
                    <a:pt x="128" y="38"/>
                  </a:lnTo>
                  <a:lnTo>
                    <a:pt x="128" y="50"/>
                  </a:lnTo>
                  <a:lnTo>
                    <a:pt x="128" y="50"/>
                  </a:lnTo>
                  <a:lnTo>
                    <a:pt x="121" y="50"/>
                  </a:lnTo>
                  <a:lnTo>
                    <a:pt x="121" y="50"/>
                  </a:lnTo>
                  <a:lnTo>
                    <a:pt x="121" y="66"/>
                  </a:lnTo>
                  <a:lnTo>
                    <a:pt x="121" y="66"/>
                  </a:lnTo>
                  <a:lnTo>
                    <a:pt x="123" y="66"/>
                  </a:lnTo>
                  <a:lnTo>
                    <a:pt x="123" y="66"/>
                  </a:lnTo>
                  <a:lnTo>
                    <a:pt x="123" y="85"/>
                  </a:lnTo>
                  <a:lnTo>
                    <a:pt x="123" y="85"/>
                  </a:lnTo>
                  <a:lnTo>
                    <a:pt x="130" y="85"/>
                  </a:lnTo>
                  <a:lnTo>
                    <a:pt x="130" y="85"/>
                  </a:lnTo>
                  <a:lnTo>
                    <a:pt x="130" y="114"/>
                  </a:lnTo>
                  <a:lnTo>
                    <a:pt x="130" y="114"/>
                  </a:lnTo>
                  <a:lnTo>
                    <a:pt x="130" y="114"/>
                  </a:lnTo>
                  <a:lnTo>
                    <a:pt x="130" y="114"/>
                  </a:lnTo>
                  <a:lnTo>
                    <a:pt x="130" y="116"/>
                  </a:lnTo>
                  <a:lnTo>
                    <a:pt x="130" y="116"/>
                  </a:lnTo>
                  <a:lnTo>
                    <a:pt x="133" y="116"/>
                  </a:lnTo>
                  <a:lnTo>
                    <a:pt x="133" y="116"/>
                  </a:lnTo>
                  <a:lnTo>
                    <a:pt x="133" y="114"/>
                  </a:lnTo>
                  <a:lnTo>
                    <a:pt x="133" y="114"/>
                  </a:lnTo>
                  <a:lnTo>
                    <a:pt x="135" y="114"/>
                  </a:lnTo>
                  <a:lnTo>
                    <a:pt x="135" y="114"/>
                  </a:lnTo>
                  <a:lnTo>
                    <a:pt x="135" y="111"/>
                  </a:lnTo>
                  <a:lnTo>
                    <a:pt x="135" y="111"/>
                  </a:lnTo>
                  <a:lnTo>
                    <a:pt x="144" y="111"/>
                  </a:lnTo>
                  <a:lnTo>
                    <a:pt x="144" y="111"/>
                  </a:lnTo>
                  <a:lnTo>
                    <a:pt x="144" y="107"/>
                  </a:lnTo>
                  <a:lnTo>
                    <a:pt x="144" y="107"/>
                  </a:lnTo>
                  <a:lnTo>
                    <a:pt x="173" y="107"/>
                  </a:lnTo>
                  <a:lnTo>
                    <a:pt x="173" y="107"/>
                  </a:lnTo>
                  <a:lnTo>
                    <a:pt x="173" y="102"/>
                  </a:lnTo>
                  <a:lnTo>
                    <a:pt x="173" y="102"/>
                  </a:lnTo>
                  <a:lnTo>
                    <a:pt x="180" y="102"/>
                  </a:lnTo>
                  <a:lnTo>
                    <a:pt x="180" y="102"/>
                  </a:lnTo>
                  <a:lnTo>
                    <a:pt x="180" y="95"/>
                  </a:lnTo>
                  <a:lnTo>
                    <a:pt x="180" y="95"/>
                  </a:lnTo>
                  <a:lnTo>
                    <a:pt x="182" y="95"/>
                  </a:lnTo>
                  <a:lnTo>
                    <a:pt x="182" y="95"/>
                  </a:lnTo>
                  <a:lnTo>
                    <a:pt x="182" y="95"/>
                  </a:lnTo>
                  <a:lnTo>
                    <a:pt x="182" y="95"/>
                  </a:lnTo>
                  <a:lnTo>
                    <a:pt x="185" y="95"/>
                  </a:lnTo>
                  <a:lnTo>
                    <a:pt x="185" y="95"/>
                  </a:lnTo>
                  <a:lnTo>
                    <a:pt x="185" y="90"/>
                  </a:lnTo>
                  <a:lnTo>
                    <a:pt x="185" y="90"/>
                  </a:lnTo>
                  <a:lnTo>
                    <a:pt x="192" y="90"/>
                  </a:lnTo>
                  <a:lnTo>
                    <a:pt x="192" y="90"/>
                  </a:lnTo>
                  <a:lnTo>
                    <a:pt x="192" y="85"/>
                  </a:lnTo>
                  <a:lnTo>
                    <a:pt x="192" y="85"/>
                  </a:lnTo>
                  <a:lnTo>
                    <a:pt x="194" y="85"/>
                  </a:lnTo>
                  <a:lnTo>
                    <a:pt x="194" y="85"/>
                  </a:lnTo>
                  <a:lnTo>
                    <a:pt x="194" y="71"/>
                  </a:lnTo>
                  <a:lnTo>
                    <a:pt x="194" y="71"/>
                  </a:lnTo>
                  <a:lnTo>
                    <a:pt x="211" y="71"/>
                  </a:lnTo>
                  <a:lnTo>
                    <a:pt x="211" y="71"/>
                  </a:lnTo>
                  <a:lnTo>
                    <a:pt x="211" y="69"/>
                  </a:lnTo>
                  <a:lnTo>
                    <a:pt x="211" y="69"/>
                  </a:lnTo>
                  <a:lnTo>
                    <a:pt x="218" y="69"/>
                  </a:lnTo>
                  <a:lnTo>
                    <a:pt x="218" y="69"/>
                  </a:lnTo>
                  <a:lnTo>
                    <a:pt x="218" y="66"/>
                  </a:lnTo>
                  <a:lnTo>
                    <a:pt x="218" y="66"/>
                  </a:lnTo>
                  <a:lnTo>
                    <a:pt x="229" y="66"/>
                  </a:lnTo>
                  <a:lnTo>
                    <a:pt x="229" y="66"/>
                  </a:lnTo>
                  <a:lnTo>
                    <a:pt x="229" y="66"/>
                  </a:lnTo>
                  <a:lnTo>
                    <a:pt x="229" y="66"/>
                  </a:lnTo>
                  <a:close/>
                </a:path>
              </a:pathLst>
            </a:custGeom>
            <a:solidFill>
              <a:schemeClr val="accent6">
                <a:lumMod val="75000"/>
              </a:schemeClr>
            </a:solidFill>
            <a:ln w="9525" cap="flat" cmpd="sng">
              <a:solidFill>
                <a:schemeClr val="bg1"/>
              </a:solidFill>
              <a:prstDash val="solid"/>
              <a:round/>
              <a:headEnd type="none" w="med" len="med"/>
              <a:tailEnd type="none" w="med" len="med"/>
            </a:ln>
            <a:effectLst/>
          </p:spPr>
          <p:txBody>
            <a:bodyPr/>
            <a:lstStyle/>
            <a:p>
              <a:endParaRPr lang="de-DE"/>
            </a:p>
          </p:txBody>
        </p:sp>
        <p:sp>
          <p:nvSpPr>
            <p:cNvPr id="59" name="Freeform 858"/>
            <p:cNvSpPr>
              <a:spLocks/>
            </p:cNvSpPr>
            <p:nvPr/>
          </p:nvSpPr>
          <p:spPr bwMode="auto">
            <a:xfrm>
              <a:off x="903" y="3229"/>
              <a:ext cx="432" cy="544"/>
            </a:xfrm>
            <a:custGeom>
              <a:avLst/>
              <a:gdLst/>
              <a:ahLst/>
              <a:cxnLst>
                <a:cxn ang="0">
                  <a:pos x="106" y="19"/>
                </a:cxn>
                <a:cxn ang="0">
                  <a:pos x="111" y="19"/>
                </a:cxn>
                <a:cxn ang="0">
                  <a:pos x="146" y="26"/>
                </a:cxn>
                <a:cxn ang="0">
                  <a:pos x="170" y="31"/>
                </a:cxn>
                <a:cxn ang="0">
                  <a:pos x="186" y="28"/>
                </a:cxn>
                <a:cxn ang="0">
                  <a:pos x="205" y="21"/>
                </a:cxn>
                <a:cxn ang="0">
                  <a:pos x="233" y="21"/>
                </a:cxn>
                <a:cxn ang="0">
                  <a:pos x="245" y="47"/>
                </a:cxn>
                <a:cxn ang="0">
                  <a:pos x="248" y="87"/>
                </a:cxn>
                <a:cxn ang="0">
                  <a:pos x="245" y="210"/>
                </a:cxn>
                <a:cxn ang="0">
                  <a:pos x="245" y="255"/>
                </a:cxn>
                <a:cxn ang="0">
                  <a:pos x="215" y="312"/>
                </a:cxn>
                <a:cxn ang="0">
                  <a:pos x="80" y="312"/>
                </a:cxn>
                <a:cxn ang="0">
                  <a:pos x="66" y="307"/>
                </a:cxn>
                <a:cxn ang="0">
                  <a:pos x="61" y="300"/>
                </a:cxn>
                <a:cxn ang="0">
                  <a:pos x="59" y="293"/>
                </a:cxn>
                <a:cxn ang="0">
                  <a:pos x="63" y="283"/>
                </a:cxn>
                <a:cxn ang="0">
                  <a:pos x="66" y="276"/>
                </a:cxn>
                <a:cxn ang="0">
                  <a:pos x="61" y="267"/>
                </a:cxn>
                <a:cxn ang="0">
                  <a:pos x="59" y="262"/>
                </a:cxn>
                <a:cxn ang="0">
                  <a:pos x="56" y="255"/>
                </a:cxn>
                <a:cxn ang="0">
                  <a:pos x="61" y="253"/>
                </a:cxn>
                <a:cxn ang="0">
                  <a:pos x="68" y="246"/>
                </a:cxn>
                <a:cxn ang="0">
                  <a:pos x="68" y="236"/>
                </a:cxn>
                <a:cxn ang="0">
                  <a:pos x="70" y="227"/>
                </a:cxn>
                <a:cxn ang="0">
                  <a:pos x="75" y="222"/>
                </a:cxn>
                <a:cxn ang="0">
                  <a:pos x="73" y="215"/>
                </a:cxn>
                <a:cxn ang="0">
                  <a:pos x="68" y="208"/>
                </a:cxn>
                <a:cxn ang="0">
                  <a:pos x="66" y="201"/>
                </a:cxn>
                <a:cxn ang="0">
                  <a:pos x="61" y="189"/>
                </a:cxn>
                <a:cxn ang="0">
                  <a:pos x="54" y="184"/>
                </a:cxn>
                <a:cxn ang="0">
                  <a:pos x="49" y="177"/>
                </a:cxn>
                <a:cxn ang="0">
                  <a:pos x="44" y="172"/>
                </a:cxn>
                <a:cxn ang="0">
                  <a:pos x="37" y="172"/>
                </a:cxn>
                <a:cxn ang="0">
                  <a:pos x="28" y="170"/>
                </a:cxn>
                <a:cxn ang="0">
                  <a:pos x="18" y="168"/>
                </a:cxn>
                <a:cxn ang="0">
                  <a:pos x="9" y="168"/>
                </a:cxn>
                <a:cxn ang="0">
                  <a:pos x="2" y="163"/>
                </a:cxn>
                <a:cxn ang="0">
                  <a:pos x="2" y="151"/>
                </a:cxn>
                <a:cxn ang="0">
                  <a:pos x="9" y="144"/>
                </a:cxn>
                <a:cxn ang="0">
                  <a:pos x="11" y="134"/>
                </a:cxn>
                <a:cxn ang="0">
                  <a:pos x="11" y="127"/>
                </a:cxn>
                <a:cxn ang="0">
                  <a:pos x="11" y="118"/>
                </a:cxn>
                <a:cxn ang="0">
                  <a:pos x="9" y="113"/>
                </a:cxn>
                <a:cxn ang="0">
                  <a:pos x="18" y="116"/>
                </a:cxn>
                <a:cxn ang="0">
                  <a:pos x="33" y="113"/>
                </a:cxn>
                <a:cxn ang="0">
                  <a:pos x="42" y="113"/>
                </a:cxn>
                <a:cxn ang="0">
                  <a:pos x="49" y="111"/>
                </a:cxn>
                <a:cxn ang="0">
                  <a:pos x="52" y="104"/>
                </a:cxn>
                <a:cxn ang="0">
                  <a:pos x="54" y="94"/>
                </a:cxn>
                <a:cxn ang="0">
                  <a:pos x="54" y="90"/>
                </a:cxn>
                <a:cxn ang="0">
                  <a:pos x="59" y="80"/>
                </a:cxn>
                <a:cxn ang="0">
                  <a:pos x="68" y="68"/>
                </a:cxn>
                <a:cxn ang="0">
                  <a:pos x="63" y="59"/>
                </a:cxn>
                <a:cxn ang="0">
                  <a:pos x="73" y="47"/>
                </a:cxn>
                <a:cxn ang="0">
                  <a:pos x="82" y="31"/>
                </a:cxn>
                <a:cxn ang="0">
                  <a:pos x="87" y="21"/>
                </a:cxn>
                <a:cxn ang="0">
                  <a:pos x="92" y="9"/>
                </a:cxn>
                <a:cxn ang="0">
                  <a:pos x="99" y="0"/>
                </a:cxn>
              </a:cxnLst>
              <a:rect l="0" t="0" r="r" b="b"/>
              <a:pathLst>
                <a:path w="248" h="312">
                  <a:moveTo>
                    <a:pt x="99" y="0"/>
                  </a:moveTo>
                  <a:lnTo>
                    <a:pt x="99" y="0"/>
                  </a:lnTo>
                  <a:lnTo>
                    <a:pt x="99" y="0"/>
                  </a:lnTo>
                  <a:lnTo>
                    <a:pt x="99" y="0"/>
                  </a:lnTo>
                  <a:lnTo>
                    <a:pt x="99" y="0"/>
                  </a:lnTo>
                  <a:lnTo>
                    <a:pt x="99" y="12"/>
                  </a:lnTo>
                  <a:lnTo>
                    <a:pt x="99" y="12"/>
                  </a:lnTo>
                  <a:lnTo>
                    <a:pt x="99" y="19"/>
                  </a:lnTo>
                  <a:lnTo>
                    <a:pt x="99" y="19"/>
                  </a:lnTo>
                  <a:lnTo>
                    <a:pt x="106" y="19"/>
                  </a:lnTo>
                  <a:lnTo>
                    <a:pt x="106" y="19"/>
                  </a:lnTo>
                  <a:lnTo>
                    <a:pt x="106" y="12"/>
                  </a:lnTo>
                  <a:lnTo>
                    <a:pt x="106" y="12"/>
                  </a:lnTo>
                  <a:lnTo>
                    <a:pt x="106" y="12"/>
                  </a:lnTo>
                  <a:lnTo>
                    <a:pt x="106" y="12"/>
                  </a:lnTo>
                  <a:lnTo>
                    <a:pt x="108" y="12"/>
                  </a:lnTo>
                  <a:lnTo>
                    <a:pt x="108" y="12"/>
                  </a:lnTo>
                  <a:lnTo>
                    <a:pt x="108" y="14"/>
                  </a:lnTo>
                  <a:lnTo>
                    <a:pt x="108" y="14"/>
                  </a:lnTo>
                  <a:lnTo>
                    <a:pt x="111" y="14"/>
                  </a:lnTo>
                  <a:lnTo>
                    <a:pt x="111" y="14"/>
                  </a:lnTo>
                  <a:lnTo>
                    <a:pt x="111" y="19"/>
                  </a:lnTo>
                  <a:lnTo>
                    <a:pt x="111" y="19"/>
                  </a:lnTo>
                  <a:lnTo>
                    <a:pt x="134" y="19"/>
                  </a:lnTo>
                  <a:lnTo>
                    <a:pt x="134" y="19"/>
                  </a:lnTo>
                  <a:lnTo>
                    <a:pt x="139" y="19"/>
                  </a:lnTo>
                  <a:lnTo>
                    <a:pt x="139" y="19"/>
                  </a:lnTo>
                  <a:lnTo>
                    <a:pt x="139" y="21"/>
                  </a:lnTo>
                  <a:lnTo>
                    <a:pt x="139" y="21"/>
                  </a:lnTo>
                  <a:lnTo>
                    <a:pt x="144" y="21"/>
                  </a:lnTo>
                  <a:lnTo>
                    <a:pt x="144" y="21"/>
                  </a:lnTo>
                  <a:lnTo>
                    <a:pt x="146" y="26"/>
                  </a:lnTo>
                  <a:lnTo>
                    <a:pt x="146" y="26"/>
                  </a:lnTo>
                  <a:lnTo>
                    <a:pt x="151" y="26"/>
                  </a:lnTo>
                  <a:lnTo>
                    <a:pt x="151" y="26"/>
                  </a:lnTo>
                  <a:lnTo>
                    <a:pt x="151" y="28"/>
                  </a:lnTo>
                  <a:lnTo>
                    <a:pt x="151" y="28"/>
                  </a:lnTo>
                  <a:lnTo>
                    <a:pt x="163" y="28"/>
                  </a:lnTo>
                  <a:lnTo>
                    <a:pt x="163" y="28"/>
                  </a:lnTo>
                  <a:lnTo>
                    <a:pt x="165" y="28"/>
                  </a:lnTo>
                  <a:lnTo>
                    <a:pt x="165" y="28"/>
                  </a:lnTo>
                  <a:lnTo>
                    <a:pt x="170" y="31"/>
                  </a:lnTo>
                  <a:lnTo>
                    <a:pt x="170" y="31"/>
                  </a:lnTo>
                  <a:lnTo>
                    <a:pt x="170" y="31"/>
                  </a:lnTo>
                  <a:lnTo>
                    <a:pt x="170" y="31"/>
                  </a:lnTo>
                  <a:lnTo>
                    <a:pt x="174" y="31"/>
                  </a:lnTo>
                  <a:lnTo>
                    <a:pt x="174" y="31"/>
                  </a:lnTo>
                  <a:lnTo>
                    <a:pt x="179" y="33"/>
                  </a:lnTo>
                  <a:lnTo>
                    <a:pt x="179" y="33"/>
                  </a:lnTo>
                  <a:lnTo>
                    <a:pt x="181" y="28"/>
                  </a:lnTo>
                  <a:lnTo>
                    <a:pt x="181" y="28"/>
                  </a:lnTo>
                  <a:lnTo>
                    <a:pt x="186" y="28"/>
                  </a:lnTo>
                  <a:lnTo>
                    <a:pt x="186" y="28"/>
                  </a:lnTo>
                  <a:lnTo>
                    <a:pt x="186" y="28"/>
                  </a:lnTo>
                  <a:lnTo>
                    <a:pt x="186" y="28"/>
                  </a:lnTo>
                  <a:lnTo>
                    <a:pt x="193" y="28"/>
                  </a:lnTo>
                  <a:lnTo>
                    <a:pt x="193" y="28"/>
                  </a:lnTo>
                  <a:lnTo>
                    <a:pt x="193" y="23"/>
                  </a:lnTo>
                  <a:lnTo>
                    <a:pt x="193" y="23"/>
                  </a:lnTo>
                  <a:lnTo>
                    <a:pt x="203" y="23"/>
                  </a:lnTo>
                  <a:lnTo>
                    <a:pt x="203" y="23"/>
                  </a:lnTo>
                  <a:lnTo>
                    <a:pt x="203" y="19"/>
                  </a:lnTo>
                  <a:lnTo>
                    <a:pt x="203" y="19"/>
                  </a:lnTo>
                  <a:lnTo>
                    <a:pt x="205" y="19"/>
                  </a:lnTo>
                  <a:lnTo>
                    <a:pt x="205" y="19"/>
                  </a:lnTo>
                  <a:lnTo>
                    <a:pt x="205" y="21"/>
                  </a:lnTo>
                  <a:lnTo>
                    <a:pt x="205" y="21"/>
                  </a:lnTo>
                  <a:lnTo>
                    <a:pt x="217" y="21"/>
                  </a:lnTo>
                  <a:lnTo>
                    <a:pt x="217" y="21"/>
                  </a:lnTo>
                  <a:lnTo>
                    <a:pt x="217" y="21"/>
                  </a:lnTo>
                  <a:lnTo>
                    <a:pt x="217" y="21"/>
                  </a:lnTo>
                  <a:lnTo>
                    <a:pt x="222" y="21"/>
                  </a:lnTo>
                  <a:lnTo>
                    <a:pt x="222" y="21"/>
                  </a:lnTo>
                  <a:lnTo>
                    <a:pt x="222" y="21"/>
                  </a:lnTo>
                  <a:lnTo>
                    <a:pt x="222" y="21"/>
                  </a:lnTo>
                  <a:lnTo>
                    <a:pt x="233" y="21"/>
                  </a:lnTo>
                  <a:lnTo>
                    <a:pt x="233" y="21"/>
                  </a:lnTo>
                  <a:lnTo>
                    <a:pt x="233" y="23"/>
                  </a:lnTo>
                  <a:lnTo>
                    <a:pt x="233" y="23"/>
                  </a:lnTo>
                  <a:lnTo>
                    <a:pt x="241" y="23"/>
                  </a:lnTo>
                  <a:lnTo>
                    <a:pt x="241" y="23"/>
                  </a:lnTo>
                  <a:lnTo>
                    <a:pt x="241" y="28"/>
                  </a:lnTo>
                  <a:lnTo>
                    <a:pt x="241" y="28"/>
                  </a:lnTo>
                  <a:lnTo>
                    <a:pt x="245" y="31"/>
                  </a:lnTo>
                  <a:lnTo>
                    <a:pt x="245" y="31"/>
                  </a:lnTo>
                  <a:lnTo>
                    <a:pt x="245" y="35"/>
                  </a:lnTo>
                  <a:lnTo>
                    <a:pt x="245" y="35"/>
                  </a:lnTo>
                  <a:lnTo>
                    <a:pt x="245" y="47"/>
                  </a:lnTo>
                  <a:lnTo>
                    <a:pt x="245" y="47"/>
                  </a:lnTo>
                  <a:lnTo>
                    <a:pt x="245" y="54"/>
                  </a:lnTo>
                  <a:lnTo>
                    <a:pt x="245" y="54"/>
                  </a:lnTo>
                  <a:lnTo>
                    <a:pt x="245" y="64"/>
                  </a:lnTo>
                  <a:lnTo>
                    <a:pt x="245" y="64"/>
                  </a:lnTo>
                  <a:lnTo>
                    <a:pt x="245" y="71"/>
                  </a:lnTo>
                  <a:lnTo>
                    <a:pt x="245" y="71"/>
                  </a:lnTo>
                  <a:lnTo>
                    <a:pt x="245" y="83"/>
                  </a:lnTo>
                  <a:lnTo>
                    <a:pt x="245" y="83"/>
                  </a:lnTo>
                  <a:lnTo>
                    <a:pt x="248" y="87"/>
                  </a:lnTo>
                  <a:lnTo>
                    <a:pt x="248" y="87"/>
                  </a:lnTo>
                  <a:lnTo>
                    <a:pt x="245" y="94"/>
                  </a:lnTo>
                  <a:lnTo>
                    <a:pt x="245" y="94"/>
                  </a:lnTo>
                  <a:lnTo>
                    <a:pt x="245" y="116"/>
                  </a:lnTo>
                  <a:lnTo>
                    <a:pt x="245" y="116"/>
                  </a:lnTo>
                  <a:lnTo>
                    <a:pt x="245" y="123"/>
                  </a:lnTo>
                  <a:lnTo>
                    <a:pt x="245" y="123"/>
                  </a:lnTo>
                  <a:lnTo>
                    <a:pt x="245" y="158"/>
                  </a:lnTo>
                  <a:lnTo>
                    <a:pt x="245" y="158"/>
                  </a:lnTo>
                  <a:lnTo>
                    <a:pt x="248" y="163"/>
                  </a:lnTo>
                  <a:lnTo>
                    <a:pt x="248" y="163"/>
                  </a:lnTo>
                  <a:lnTo>
                    <a:pt x="245" y="210"/>
                  </a:lnTo>
                  <a:lnTo>
                    <a:pt x="245" y="210"/>
                  </a:lnTo>
                  <a:lnTo>
                    <a:pt x="248" y="215"/>
                  </a:lnTo>
                  <a:lnTo>
                    <a:pt x="248" y="215"/>
                  </a:lnTo>
                  <a:lnTo>
                    <a:pt x="248" y="231"/>
                  </a:lnTo>
                  <a:lnTo>
                    <a:pt x="248" y="231"/>
                  </a:lnTo>
                  <a:lnTo>
                    <a:pt x="245" y="243"/>
                  </a:lnTo>
                  <a:lnTo>
                    <a:pt x="245" y="243"/>
                  </a:lnTo>
                  <a:lnTo>
                    <a:pt x="245" y="250"/>
                  </a:lnTo>
                  <a:lnTo>
                    <a:pt x="245" y="250"/>
                  </a:lnTo>
                  <a:lnTo>
                    <a:pt x="245" y="255"/>
                  </a:lnTo>
                  <a:lnTo>
                    <a:pt x="245" y="255"/>
                  </a:lnTo>
                  <a:lnTo>
                    <a:pt x="245" y="262"/>
                  </a:lnTo>
                  <a:lnTo>
                    <a:pt x="245" y="262"/>
                  </a:lnTo>
                  <a:lnTo>
                    <a:pt x="248" y="295"/>
                  </a:lnTo>
                  <a:lnTo>
                    <a:pt x="248" y="295"/>
                  </a:lnTo>
                  <a:lnTo>
                    <a:pt x="248" y="300"/>
                  </a:lnTo>
                  <a:lnTo>
                    <a:pt x="248" y="300"/>
                  </a:lnTo>
                  <a:lnTo>
                    <a:pt x="248" y="307"/>
                  </a:lnTo>
                  <a:lnTo>
                    <a:pt x="248" y="307"/>
                  </a:lnTo>
                  <a:lnTo>
                    <a:pt x="248" y="309"/>
                  </a:lnTo>
                  <a:lnTo>
                    <a:pt x="248" y="309"/>
                  </a:lnTo>
                  <a:lnTo>
                    <a:pt x="215" y="312"/>
                  </a:lnTo>
                  <a:lnTo>
                    <a:pt x="215" y="312"/>
                  </a:lnTo>
                  <a:lnTo>
                    <a:pt x="215" y="312"/>
                  </a:lnTo>
                  <a:lnTo>
                    <a:pt x="215" y="312"/>
                  </a:lnTo>
                  <a:lnTo>
                    <a:pt x="210" y="312"/>
                  </a:lnTo>
                  <a:lnTo>
                    <a:pt x="210" y="312"/>
                  </a:lnTo>
                  <a:lnTo>
                    <a:pt x="127" y="312"/>
                  </a:lnTo>
                  <a:lnTo>
                    <a:pt x="127" y="312"/>
                  </a:lnTo>
                  <a:lnTo>
                    <a:pt x="118" y="312"/>
                  </a:lnTo>
                  <a:lnTo>
                    <a:pt x="118" y="312"/>
                  </a:lnTo>
                  <a:lnTo>
                    <a:pt x="80" y="312"/>
                  </a:lnTo>
                  <a:lnTo>
                    <a:pt x="80" y="312"/>
                  </a:lnTo>
                  <a:lnTo>
                    <a:pt x="66" y="312"/>
                  </a:lnTo>
                  <a:lnTo>
                    <a:pt x="66" y="312"/>
                  </a:lnTo>
                  <a:lnTo>
                    <a:pt x="66" y="312"/>
                  </a:lnTo>
                  <a:lnTo>
                    <a:pt x="66" y="312"/>
                  </a:lnTo>
                  <a:lnTo>
                    <a:pt x="66" y="312"/>
                  </a:lnTo>
                  <a:lnTo>
                    <a:pt x="66" y="312"/>
                  </a:lnTo>
                  <a:lnTo>
                    <a:pt x="66" y="309"/>
                  </a:lnTo>
                  <a:lnTo>
                    <a:pt x="66" y="309"/>
                  </a:lnTo>
                  <a:lnTo>
                    <a:pt x="66" y="307"/>
                  </a:lnTo>
                  <a:lnTo>
                    <a:pt x="66" y="307"/>
                  </a:lnTo>
                  <a:lnTo>
                    <a:pt x="66" y="307"/>
                  </a:lnTo>
                  <a:lnTo>
                    <a:pt x="66" y="307"/>
                  </a:lnTo>
                  <a:lnTo>
                    <a:pt x="63" y="305"/>
                  </a:lnTo>
                  <a:lnTo>
                    <a:pt x="63" y="305"/>
                  </a:lnTo>
                  <a:lnTo>
                    <a:pt x="63" y="305"/>
                  </a:lnTo>
                  <a:lnTo>
                    <a:pt x="63" y="305"/>
                  </a:lnTo>
                  <a:lnTo>
                    <a:pt x="63" y="302"/>
                  </a:lnTo>
                  <a:lnTo>
                    <a:pt x="63" y="302"/>
                  </a:lnTo>
                  <a:lnTo>
                    <a:pt x="61" y="300"/>
                  </a:lnTo>
                  <a:lnTo>
                    <a:pt x="61" y="300"/>
                  </a:lnTo>
                  <a:lnTo>
                    <a:pt x="61" y="300"/>
                  </a:lnTo>
                  <a:lnTo>
                    <a:pt x="61" y="300"/>
                  </a:lnTo>
                  <a:lnTo>
                    <a:pt x="61" y="297"/>
                  </a:lnTo>
                  <a:lnTo>
                    <a:pt x="61" y="297"/>
                  </a:lnTo>
                  <a:lnTo>
                    <a:pt x="59" y="295"/>
                  </a:lnTo>
                  <a:lnTo>
                    <a:pt x="59" y="295"/>
                  </a:lnTo>
                  <a:lnTo>
                    <a:pt x="59" y="295"/>
                  </a:lnTo>
                  <a:lnTo>
                    <a:pt x="59" y="295"/>
                  </a:lnTo>
                  <a:lnTo>
                    <a:pt x="59" y="295"/>
                  </a:lnTo>
                  <a:lnTo>
                    <a:pt x="59" y="295"/>
                  </a:lnTo>
                  <a:lnTo>
                    <a:pt x="59" y="293"/>
                  </a:lnTo>
                  <a:lnTo>
                    <a:pt x="59" y="293"/>
                  </a:lnTo>
                  <a:lnTo>
                    <a:pt x="59" y="293"/>
                  </a:lnTo>
                  <a:lnTo>
                    <a:pt x="59" y="293"/>
                  </a:lnTo>
                  <a:lnTo>
                    <a:pt x="61" y="290"/>
                  </a:lnTo>
                  <a:lnTo>
                    <a:pt x="61" y="290"/>
                  </a:lnTo>
                  <a:lnTo>
                    <a:pt x="61" y="288"/>
                  </a:lnTo>
                  <a:lnTo>
                    <a:pt x="61" y="288"/>
                  </a:lnTo>
                  <a:lnTo>
                    <a:pt x="61" y="288"/>
                  </a:lnTo>
                  <a:lnTo>
                    <a:pt x="61" y="288"/>
                  </a:lnTo>
                  <a:lnTo>
                    <a:pt x="61" y="288"/>
                  </a:lnTo>
                  <a:lnTo>
                    <a:pt x="61" y="288"/>
                  </a:lnTo>
                  <a:lnTo>
                    <a:pt x="63" y="283"/>
                  </a:lnTo>
                  <a:lnTo>
                    <a:pt x="63" y="283"/>
                  </a:lnTo>
                  <a:lnTo>
                    <a:pt x="66" y="283"/>
                  </a:lnTo>
                  <a:lnTo>
                    <a:pt x="66" y="283"/>
                  </a:lnTo>
                  <a:lnTo>
                    <a:pt x="66" y="281"/>
                  </a:lnTo>
                  <a:lnTo>
                    <a:pt x="66" y="281"/>
                  </a:lnTo>
                  <a:lnTo>
                    <a:pt x="66" y="279"/>
                  </a:lnTo>
                  <a:lnTo>
                    <a:pt x="66" y="279"/>
                  </a:lnTo>
                  <a:lnTo>
                    <a:pt x="66" y="279"/>
                  </a:lnTo>
                  <a:lnTo>
                    <a:pt x="66" y="279"/>
                  </a:lnTo>
                  <a:lnTo>
                    <a:pt x="66" y="276"/>
                  </a:lnTo>
                  <a:lnTo>
                    <a:pt x="66" y="276"/>
                  </a:lnTo>
                  <a:lnTo>
                    <a:pt x="66" y="276"/>
                  </a:lnTo>
                  <a:lnTo>
                    <a:pt x="66" y="276"/>
                  </a:lnTo>
                  <a:lnTo>
                    <a:pt x="66" y="272"/>
                  </a:lnTo>
                  <a:lnTo>
                    <a:pt x="66" y="272"/>
                  </a:lnTo>
                  <a:lnTo>
                    <a:pt x="63" y="272"/>
                  </a:lnTo>
                  <a:lnTo>
                    <a:pt x="63" y="272"/>
                  </a:lnTo>
                  <a:lnTo>
                    <a:pt x="63" y="269"/>
                  </a:lnTo>
                  <a:lnTo>
                    <a:pt x="63" y="269"/>
                  </a:lnTo>
                  <a:lnTo>
                    <a:pt x="63" y="267"/>
                  </a:lnTo>
                  <a:lnTo>
                    <a:pt x="63" y="267"/>
                  </a:lnTo>
                  <a:lnTo>
                    <a:pt x="61" y="267"/>
                  </a:lnTo>
                  <a:lnTo>
                    <a:pt x="61" y="267"/>
                  </a:lnTo>
                  <a:lnTo>
                    <a:pt x="61" y="264"/>
                  </a:lnTo>
                  <a:lnTo>
                    <a:pt x="61" y="264"/>
                  </a:lnTo>
                  <a:lnTo>
                    <a:pt x="61" y="264"/>
                  </a:lnTo>
                  <a:lnTo>
                    <a:pt x="61" y="264"/>
                  </a:lnTo>
                  <a:lnTo>
                    <a:pt x="61" y="264"/>
                  </a:lnTo>
                  <a:lnTo>
                    <a:pt x="61" y="264"/>
                  </a:lnTo>
                  <a:lnTo>
                    <a:pt x="61" y="262"/>
                  </a:lnTo>
                  <a:lnTo>
                    <a:pt x="61" y="262"/>
                  </a:lnTo>
                  <a:lnTo>
                    <a:pt x="61" y="262"/>
                  </a:lnTo>
                  <a:lnTo>
                    <a:pt x="61" y="262"/>
                  </a:lnTo>
                  <a:lnTo>
                    <a:pt x="59" y="262"/>
                  </a:lnTo>
                  <a:lnTo>
                    <a:pt x="59" y="262"/>
                  </a:lnTo>
                  <a:lnTo>
                    <a:pt x="59" y="260"/>
                  </a:lnTo>
                  <a:lnTo>
                    <a:pt x="59" y="260"/>
                  </a:lnTo>
                  <a:lnTo>
                    <a:pt x="56" y="260"/>
                  </a:lnTo>
                  <a:lnTo>
                    <a:pt x="56" y="260"/>
                  </a:lnTo>
                  <a:lnTo>
                    <a:pt x="56" y="257"/>
                  </a:lnTo>
                  <a:lnTo>
                    <a:pt x="56" y="257"/>
                  </a:lnTo>
                  <a:lnTo>
                    <a:pt x="56" y="257"/>
                  </a:lnTo>
                  <a:lnTo>
                    <a:pt x="56" y="257"/>
                  </a:lnTo>
                  <a:lnTo>
                    <a:pt x="56" y="255"/>
                  </a:lnTo>
                  <a:lnTo>
                    <a:pt x="56" y="255"/>
                  </a:lnTo>
                  <a:lnTo>
                    <a:pt x="56" y="255"/>
                  </a:lnTo>
                  <a:lnTo>
                    <a:pt x="56" y="255"/>
                  </a:lnTo>
                  <a:lnTo>
                    <a:pt x="56" y="255"/>
                  </a:lnTo>
                  <a:lnTo>
                    <a:pt x="56" y="255"/>
                  </a:lnTo>
                  <a:lnTo>
                    <a:pt x="59" y="253"/>
                  </a:lnTo>
                  <a:lnTo>
                    <a:pt x="59" y="253"/>
                  </a:lnTo>
                  <a:lnTo>
                    <a:pt x="59" y="253"/>
                  </a:lnTo>
                  <a:lnTo>
                    <a:pt x="59" y="253"/>
                  </a:lnTo>
                  <a:lnTo>
                    <a:pt x="61" y="253"/>
                  </a:lnTo>
                  <a:lnTo>
                    <a:pt x="61" y="253"/>
                  </a:lnTo>
                  <a:lnTo>
                    <a:pt x="61" y="253"/>
                  </a:lnTo>
                  <a:lnTo>
                    <a:pt x="61" y="253"/>
                  </a:lnTo>
                  <a:lnTo>
                    <a:pt x="63" y="250"/>
                  </a:lnTo>
                  <a:lnTo>
                    <a:pt x="63" y="250"/>
                  </a:lnTo>
                  <a:lnTo>
                    <a:pt x="63" y="250"/>
                  </a:lnTo>
                  <a:lnTo>
                    <a:pt x="63" y="250"/>
                  </a:lnTo>
                  <a:lnTo>
                    <a:pt x="66" y="248"/>
                  </a:lnTo>
                  <a:lnTo>
                    <a:pt x="66" y="248"/>
                  </a:lnTo>
                  <a:lnTo>
                    <a:pt x="68" y="248"/>
                  </a:lnTo>
                  <a:lnTo>
                    <a:pt x="68" y="248"/>
                  </a:lnTo>
                  <a:lnTo>
                    <a:pt x="68" y="246"/>
                  </a:lnTo>
                  <a:lnTo>
                    <a:pt x="68" y="246"/>
                  </a:lnTo>
                  <a:lnTo>
                    <a:pt x="68" y="243"/>
                  </a:lnTo>
                  <a:lnTo>
                    <a:pt x="68" y="243"/>
                  </a:lnTo>
                  <a:lnTo>
                    <a:pt x="70" y="241"/>
                  </a:lnTo>
                  <a:lnTo>
                    <a:pt x="70" y="241"/>
                  </a:lnTo>
                  <a:lnTo>
                    <a:pt x="70" y="238"/>
                  </a:lnTo>
                  <a:lnTo>
                    <a:pt x="70" y="238"/>
                  </a:lnTo>
                  <a:lnTo>
                    <a:pt x="68" y="236"/>
                  </a:lnTo>
                  <a:lnTo>
                    <a:pt x="68" y="236"/>
                  </a:lnTo>
                  <a:lnTo>
                    <a:pt x="68" y="236"/>
                  </a:lnTo>
                  <a:lnTo>
                    <a:pt x="68" y="236"/>
                  </a:lnTo>
                  <a:lnTo>
                    <a:pt x="68" y="236"/>
                  </a:lnTo>
                  <a:lnTo>
                    <a:pt x="68" y="236"/>
                  </a:lnTo>
                  <a:lnTo>
                    <a:pt x="68" y="234"/>
                  </a:lnTo>
                  <a:lnTo>
                    <a:pt x="68" y="234"/>
                  </a:lnTo>
                  <a:lnTo>
                    <a:pt x="68" y="234"/>
                  </a:lnTo>
                  <a:lnTo>
                    <a:pt x="68" y="234"/>
                  </a:lnTo>
                  <a:lnTo>
                    <a:pt x="68" y="231"/>
                  </a:lnTo>
                  <a:lnTo>
                    <a:pt x="68" y="231"/>
                  </a:lnTo>
                  <a:lnTo>
                    <a:pt x="70" y="229"/>
                  </a:lnTo>
                  <a:lnTo>
                    <a:pt x="70" y="229"/>
                  </a:lnTo>
                  <a:lnTo>
                    <a:pt x="70" y="227"/>
                  </a:lnTo>
                  <a:lnTo>
                    <a:pt x="70" y="227"/>
                  </a:lnTo>
                  <a:lnTo>
                    <a:pt x="70" y="224"/>
                  </a:lnTo>
                  <a:lnTo>
                    <a:pt x="70" y="224"/>
                  </a:lnTo>
                  <a:lnTo>
                    <a:pt x="73" y="224"/>
                  </a:lnTo>
                  <a:lnTo>
                    <a:pt x="73" y="224"/>
                  </a:lnTo>
                  <a:lnTo>
                    <a:pt x="75" y="224"/>
                  </a:lnTo>
                  <a:lnTo>
                    <a:pt x="75" y="224"/>
                  </a:lnTo>
                  <a:lnTo>
                    <a:pt x="75" y="224"/>
                  </a:lnTo>
                  <a:lnTo>
                    <a:pt x="75" y="224"/>
                  </a:lnTo>
                  <a:lnTo>
                    <a:pt x="75" y="222"/>
                  </a:lnTo>
                  <a:lnTo>
                    <a:pt x="75" y="222"/>
                  </a:lnTo>
                  <a:lnTo>
                    <a:pt x="75" y="222"/>
                  </a:lnTo>
                  <a:lnTo>
                    <a:pt x="75" y="222"/>
                  </a:lnTo>
                  <a:lnTo>
                    <a:pt x="75" y="220"/>
                  </a:lnTo>
                  <a:lnTo>
                    <a:pt x="75" y="220"/>
                  </a:lnTo>
                  <a:lnTo>
                    <a:pt x="75" y="217"/>
                  </a:lnTo>
                  <a:lnTo>
                    <a:pt x="75" y="217"/>
                  </a:lnTo>
                  <a:lnTo>
                    <a:pt x="75" y="217"/>
                  </a:lnTo>
                  <a:lnTo>
                    <a:pt x="75" y="217"/>
                  </a:lnTo>
                  <a:lnTo>
                    <a:pt x="73" y="217"/>
                  </a:lnTo>
                  <a:lnTo>
                    <a:pt x="73" y="217"/>
                  </a:lnTo>
                  <a:lnTo>
                    <a:pt x="73" y="215"/>
                  </a:lnTo>
                  <a:lnTo>
                    <a:pt x="73" y="215"/>
                  </a:lnTo>
                  <a:lnTo>
                    <a:pt x="70" y="215"/>
                  </a:lnTo>
                  <a:lnTo>
                    <a:pt x="70" y="215"/>
                  </a:lnTo>
                  <a:lnTo>
                    <a:pt x="70" y="215"/>
                  </a:lnTo>
                  <a:lnTo>
                    <a:pt x="70" y="215"/>
                  </a:lnTo>
                  <a:lnTo>
                    <a:pt x="70" y="212"/>
                  </a:lnTo>
                  <a:lnTo>
                    <a:pt x="70" y="212"/>
                  </a:lnTo>
                  <a:lnTo>
                    <a:pt x="70" y="210"/>
                  </a:lnTo>
                  <a:lnTo>
                    <a:pt x="70" y="210"/>
                  </a:lnTo>
                  <a:lnTo>
                    <a:pt x="70" y="210"/>
                  </a:lnTo>
                  <a:lnTo>
                    <a:pt x="70" y="210"/>
                  </a:lnTo>
                  <a:lnTo>
                    <a:pt x="68" y="208"/>
                  </a:lnTo>
                  <a:lnTo>
                    <a:pt x="68" y="208"/>
                  </a:lnTo>
                  <a:lnTo>
                    <a:pt x="68" y="205"/>
                  </a:lnTo>
                  <a:lnTo>
                    <a:pt x="68" y="205"/>
                  </a:lnTo>
                  <a:lnTo>
                    <a:pt x="66" y="205"/>
                  </a:lnTo>
                  <a:lnTo>
                    <a:pt x="66" y="205"/>
                  </a:lnTo>
                  <a:lnTo>
                    <a:pt x="66" y="203"/>
                  </a:lnTo>
                  <a:lnTo>
                    <a:pt x="66" y="203"/>
                  </a:lnTo>
                  <a:lnTo>
                    <a:pt x="66" y="203"/>
                  </a:lnTo>
                  <a:lnTo>
                    <a:pt x="66" y="203"/>
                  </a:lnTo>
                  <a:lnTo>
                    <a:pt x="66" y="201"/>
                  </a:lnTo>
                  <a:lnTo>
                    <a:pt x="66" y="201"/>
                  </a:lnTo>
                  <a:lnTo>
                    <a:pt x="63" y="201"/>
                  </a:lnTo>
                  <a:lnTo>
                    <a:pt x="63" y="201"/>
                  </a:lnTo>
                  <a:lnTo>
                    <a:pt x="63" y="196"/>
                  </a:lnTo>
                  <a:lnTo>
                    <a:pt x="63" y="196"/>
                  </a:lnTo>
                  <a:lnTo>
                    <a:pt x="61" y="196"/>
                  </a:lnTo>
                  <a:lnTo>
                    <a:pt x="61" y="196"/>
                  </a:lnTo>
                  <a:lnTo>
                    <a:pt x="61" y="194"/>
                  </a:lnTo>
                  <a:lnTo>
                    <a:pt x="61" y="194"/>
                  </a:lnTo>
                  <a:lnTo>
                    <a:pt x="61" y="191"/>
                  </a:lnTo>
                  <a:lnTo>
                    <a:pt x="61" y="191"/>
                  </a:lnTo>
                  <a:lnTo>
                    <a:pt x="61" y="189"/>
                  </a:lnTo>
                  <a:lnTo>
                    <a:pt x="61" y="189"/>
                  </a:lnTo>
                  <a:lnTo>
                    <a:pt x="61" y="186"/>
                  </a:lnTo>
                  <a:lnTo>
                    <a:pt x="61" y="186"/>
                  </a:lnTo>
                  <a:lnTo>
                    <a:pt x="61" y="186"/>
                  </a:lnTo>
                  <a:lnTo>
                    <a:pt x="61" y="186"/>
                  </a:lnTo>
                  <a:lnTo>
                    <a:pt x="59" y="184"/>
                  </a:lnTo>
                  <a:lnTo>
                    <a:pt x="59" y="184"/>
                  </a:lnTo>
                  <a:lnTo>
                    <a:pt x="56" y="184"/>
                  </a:lnTo>
                  <a:lnTo>
                    <a:pt x="56" y="184"/>
                  </a:lnTo>
                  <a:lnTo>
                    <a:pt x="54" y="184"/>
                  </a:lnTo>
                  <a:lnTo>
                    <a:pt x="54" y="184"/>
                  </a:lnTo>
                  <a:lnTo>
                    <a:pt x="52" y="182"/>
                  </a:lnTo>
                  <a:lnTo>
                    <a:pt x="52" y="182"/>
                  </a:lnTo>
                  <a:lnTo>
                    <a:pt x="52" y="182"/>
                  </a:lnTo>
                  <a:lnTo>
                    <a:pt x="52" y="182"/>
                  </a:lnTo>
                  <a:lnTo>
                    <a:pt x="52" y="182"/>
                  </a:lnTo>
                  <a:lnTo>
                    <a:pt x="52" y="182"/>
                  </a:lnTo>
                  <a:lnTo>
                    <a:pt x="49" y="179"/>
                  </a:lnTo>
                  <a:lnTo>
                    <a:pt x="49" y="179"/>
                  </a:lnTo>
                  <a:lnTo>
                    <a:pt x="49" y="177"/>
                  </a:lnTo>
                  <a:lnTo>
                    <a:pt x="49" y="177"/>
                  </a:lnTo>
                  <a:lnTo>
                    <a:pt x="49" y="177"/>
                  </a:lnTo>
                  <a:lnTo>
                    <a:pt x="49" y="177"/>
                  </a:lnTo>
                  <a:lnTo>
                    <a:pt x="49" y="175"/>
                  </a:lnTo>
                  <a:lnTo>
                    <a:pt x="49" y="175"/>
                  </a:lnTo>
                  <a:lnTo>
                    <a:pt x="49" y="172"/>
                  </a:lnTo>
                  <a:lnTo>
                    <a:pt x="49" y="172"/>
                  </a:lnTo>
                  <a:lnTo>
                    <a:pt x="47" y="172"/>
                  </a:lnTo>
                  <a:lnTo>
                    <a:pt x="47" y="172"/>
                  </a:lnTo>
                  <a:lnTo>
                    <a:pt x="47" y="172"/>
                  </a:lnTo>
                  <a:lnTo>
                    <a:pt x="47" y="172"/>
                  </a:lnTo>
                  <a:lnTo>
                    <a:pt x="44" y="172"/>
                  </a:lnTo>
                  <a:lnTo>
                    <a:pt x="44" y="172"/>
                  </a:lnTo>
                  <a:lnTo>
                    <a:pt x="44" y="172"/>
                  </a:lnTo>
                  <a:lnTo>
                    <a:pt x="44" y="172"/>
                  </a:lnTo>
                  <a:lnTo>
                    <a:pt x="42" y="172"/>
                  </a:lnTo>
                  <a:lnTo>
                    <a:pt x="42" y="172"/>
                  </a:lnTo>
                  <a:lnTo>
                    <a:pt x="42" y="172"/>
                  </a:lnTo>
                  <a:lnTo>
                    <a:pt x="42" y="172"/>
                  </a:lnTo>
                  <a:lnTo>
                    <a:pt x="40" y="175"/>
                  </a:lnTo>
                  <a:lnTo>
                    <a:pt x="40" y="175"/>
                  </a:lnTo>
                  <a:lnTo>
                    <a:pt x="40" y="175"/>
                  </a:lnTo>
                  <a:lnTo>
                    <a:pt x="40" y="175"/>
                  </a:lnTo>
                  <a:lnTo>
                    <a:pt x="37" y="172"/>
                  </a:lnTo>
                  <a:lnTo>
                    <a:pt x="37" y="172"/>
                  </a:lnTo>
                  <a:lnTo>
                    <a:pt x="35" y="172"/>
                  </a:lnTo>
                  <a:lnTo>
                    <a:pt x="35" y="172"/>
                  </a:lnTo>
                  <a:lnTo>
                    <a:pt x="33" y="170"/>
                  </a:lnTo>
                  <a:lnTo>
                    <a:pt x="33" y="170"/>
                  </a:lnTo>
                  <a:lnTo>
                    <a:pt x="33" y="168"/>
                  </a:lnTo>
                  <a:lnTo>
                    <a:pt x="33" y="168"/>
                  </a:lnTo>
                  <a:lnTo>
                    <a:pt x="30" y="170"/>
                  </a:lnTo>
                  <a:lnTo>
                    <a:pt x="30" y="170"/>
                  </a:lnTo>
                  <a:lnTo>
                    <a:pt x="28" y="170"/>
                  </a:lnTo>
                  <a:lnTo>
                    <a:pt x="28" y="170"/>
                  </a:lnTo>
                  <a:lnTo>
                    <a:pt x="28" y="170"/>
                  </a:lnTo>
                  <a:lnTo>
                    <a:pt x="28" y="170"/>
                  </a:lnTo>
                  <a:lnTo>
                    <a:pt x="26" y="170"/>
                  </a:lnTo>
                  <a:lnTo>
                    <a:pt x="26" y="170"/>
                  </a:lnTo>
                  <a:lnTo>
                    <a:pt x="23" y="168"/>
                  </a:lnTo>
                  <a:lnTo>
                    <a:pt x="23" y="168"/>
                  </a:lnTo>
                  <a:lnTo>
                    <a:pt x="23" y="168"/>
                  </a:lnTo>
                  <a:lnTo>
                    <a:pt x="23" y="168"/>
                  </a:lnTo>
                  <a:lnTo>
                    <a:pt x="21" y="168"/>
                  </a:lnTo>
                  <a:lnTo>
                    <a:pt x="21" y="168"/>
                  </a:lnTo>
                  <a:lnTo>
                    <a:pt x="18" y="168"/>
                  </a:lnTo>
                  <a:lnTo>
                    <a:pt x="18" y="168"/>
                  </a:lnTo>
                  <a:lnTo>
                    <a:pt x="18" y="168"/>
                  </a:lnTo>
                  <a:lnTo>
                    <a:pt x="18" y="168"/>
                  </a:lnTo>
                  <a:lnTo>
                    <a:pt x="16" y="168"/>
                  </a:lnTo>
                  <a:lnTo>
                    <a:pt x="16" y="168"/>
                  </a:lnTo>
                  <a:lnTo>
                    <a:pt x="11" y="168"/>
                  </a:lnTo>
                  <a:lnTo>
                    <a:pt x="11" y="168"/>
                  </a:lnTo>
                  <a:lnTo>
                    <a:pt x="11" y="168"/>
                  </a:lnTo>
                  <a:lnTo>
                    <a:pt x="11" y="168"/>
                  </a:lnTo>
                  <a:lnTo>
                    <a:pt x="9" y="168"/>
                  </a:lnTo>
                  <a:lnTo>
                    <a:pt x="9" y="168"/>
                  </a:lnTo>
                  <a:lnTo>
                    <a:pt x="7" y="168"/>
                  </a:lnTo>
                  <a:lnTo>
                    <a:pt x="7" y="168"/>
                  </a:lnTo>
                  <a:lnTo>
                    <a:pt x="4" y="168"/>
                  </a:lnTo>
                  <a:lnTo>
                    <a:pt x="4" y="168"/>
                  </a:lnTo>
                  <a:lnTo>
                    <a:pt x="4" y="168"/>
                  </a:lnTo>
                  <a:lnTo>
                    <a:pt x="4" y="168"/>
                  </a:lnTo>
                  <a:lnTo>
                    <a:pt x="2" y="165"/>
                  </a:lnTo>
                  <a:lnTo>
                    <a:pt x="2" y="165"/>
                  </a:lnTo>
                  <a:lnTo>
                    <a:pt x="2" y="165"/>
                  </a:lnTo>
                  <a:lnTo>
                    <a:pt x="2" y="165"/>
                  </a:lnTo>
                  <a:lnTo>
                    <a:pt x="2" y="163"/>
                  </a:lnTo>
                  <a:lnTo>
                    <a:pt x="2" y="163"/>
                  </a:lnTo>
                  <a:lnTo>
                    <a:pt x="2" y="160"/>
                  </a:lnTo>
                  <a:lnTo>
                    <a:pt x="2" y="160"/>
                  </a:lnTo>
                  <a:lnTo>
                    <a:pt x="0" y="160"/>
                  </a:lnTo>
                  <a:lnTo>
                    <a:pt x="0" y="160"/>
                  </a:lnTo>
                  <a:lnTo>
                    <a:pt x="0" y="158"/>
                  </a:lnTo>
                  <a:lnTo>
                    <a:pt x="0" y="158"/>
                  </a:lnTo>
                  <a:lnTo>
                    <a:pt x="2" y="153"/>
                  </a:lnTo>
                  <a:lnTo>
                    <a:pt x="2" y="153"/>
                  </a:lnTo>
                  <a:lnTo>
                    <a:pt x="2" y="151"/>
                  </a:lnTo>
                  <a:lnTo>
                    <a:pt x="2" y="151"/>
                  </a:lnTo>
                  <a:lnTo>
                    <a:pt x="4" y="151"/>
                  </a:lnTo>
                  <a:lnTo>
                    <a:pt x="4" y="151"/>
                  </a:lnTo>
                  <a:lnTo>
                    <a:pt x="7" y="149"/>
                  </a:lnTo>
                  <a:lnTo>
                    <a:pt x="7" y="149"/>
                  </a:lnTo>
                  <a:lnTo>
                    <a:pt x="9" y="146"/>
                  </a:lnTo>
                  <a:lnTo>
                    <a:pt x="9" y="146"/>
                  </a:lnTo>
                  <a:lnTo>
                    <a:pt x="9" y="146"/>
                  </a:lnTo>
                  <a:lnTo>
                    <a:pt x="9" y="146"/>
                  </a:lnTo>
                  <a:lnTo>
                    <a:pt x="9" y="144"/>
                  </a:lnTo>
                  <a:lnTo>
                    <a:pt x="9" y="144"/>
                  </a:lnTo>
                  <a:lnTo>
                    <a:pt x="9" y="144"/>
                  </a:lnTo>
                  <a:lnTo>
                    <a:pt x="9" y="144"/>
                  </a:lnTo>
                  <a:lnTo>
                    <a:pt x="9" y="142"/>
                  </a:lnTo>
                  <a:lnTo>
                    <a:pt x="9" y="142"/>
                  </a:lnTo>
                  <a:lnTo>
                    <a:pt x="9" y="139"/>
                  </a:lnTo>
                  <a:lnTo>
                    <a:pt x="9" y="139"/>
                  </a:lnTo>
                  <a:lnTo>
                    <a:pt x="9" y="137"/>
                  </a:lnTo>
                  <a:lnTo>
                    <a:pt x="9" y="137"/>
                  </a:lnTo>
                  <a:lnTo>
                    <a:pt x="9" y="137"/>
                  </a:lnTo>
                  <a:lnTo>
                    <a:pt x="9" y="137"/>
                  </a:lnTo>
                  <a:lnTo>
                    <a:pt x="11" y="134"/>
                  </a:lnTo>
                  <a:lnTo>
                    <a:pt x="11" y="134"/>
                  </a:lnTo>
                  <a:lnTo>
                    <a:pt x="11" y="134"/>
                  </a:lnTo>
                  <a:lnTo>
                    <a:pt x="11" y="134"/>
                  </a:lnTo>
                  <a:lnTo>
                    <a:pt x="11" y="132"/>
                  </a:lnTo>
                  <a:lnTo>
                    <a:pt x="11" y="132"/>
                  </a:lnTo>
                  <a:lnTo>
                    <a:pt x="11" y="130"/>
                  </a:lnTo>
                  <a:lnTo>
                    <a:pt x="11" y="130"/>
                  </a:lnTo>
                  <a:lnTo>
                    <a:pt x="11" y="130"/>
                  </a:lnTo>
                  <a:lnTo>
                    <a:pt x="11" y="130"/>
                  </a:lnTo>
                  <a:lnTo>
                    <a:pt x="11" y="127"/>
                  </a:lnTo>
                  <a:lnTo>
                    <a:pt x="11" y="127"/>
                  </a:lnTo>
                  <a:lnTo>
                    <a:pt x="11" y="127"/>
                  </a:lnTo>
                  <a:lnTo>
                    <a:pt x="11" y="127"/>
                  </a:lnTo>
                  <a:lnTo>
                    <a:pt x="11" y="125"/>
                  </a:lnTo>
                  <a:lnTo>
                    <a:pt x="11" y="125"/>
                  </a:lnTo>
                  <a:lnTo>
                    <a:pt x="11" y="123"/>
                  </a:lnTo>
                  <a:lnTo>
                    <a:pt x="11" y="123"/>
                  </a:lnTo>
                  <a:lnTo>
                    <a:pt x="11" y="118"/>
                  </a:lnTo>
                  <a:lnTo>
                    <a:pt x="11" y="118"/>
                  </a:lnTo>
                  <a:lnTo>
                    <a:pt x="11" y="118"/>
                  </a:lnTo>
                  <a:lnTo>
                    <a:pt x="11" y="118"/>
                  </a:lnTo>
                  <a:lnTo>
                    <a:pt x="11" y="118"/>
                  </a:lnTo>
                  <a:lnTo>
                    <a:pt x="11" y="118"/>
                  </a:lnTo>
                  <a:lnTo>
                    <a:pt x="9" y="118"/>
                  </a:lnTo>
                  <a:lnTo>
                    <a:pt x="9" y="118"/>
                  </a:lnTo>
                  <a:lnTo>
                    <a:pt x="9" y="118"/>
                  </a:lnTo>
                  <a:lnTo>
                    <a:pt x="9" y="118"/>
                  </a:lnTo>
                  <a:lnTo>
                    <a:pt x="9" y="116"/>
                  </a:lnTo>
                  <a:lnTo>
                    <a:pt x="9" y="116"/>
                  </a:lnTo>
                  <a:lnTo>
                    <a:pt x="9" y="116"/>
                  </a:lnTo>
                  <a:lnTo>
                    <a:pt x="9" y="116"/>
                  </a:lnTo>
                  <a:lnTo>
                    <a:pt x="9" y="116"/>
                  </a:lnTo>
                  <a:lnTo>
                    <a:pt x="9" y="116"/>
                  </a:lnTo>
                  <a:lnTo>
                    <a:pt x="9" y="113"/>
                  </a:lnTo>
                  <a:lnTo>
                    <a:pt x="9" y="113"/>
                  </a:lnTo>
                  <a:lnTo>
                    <a:pt x="14" y="113"/>
                  </a:lnTo>
                  <a:lnTo>
                    <a:pt x="14" y="113"/>
                  </a:lnTo>
                  <a:lnTo>
                    <a:pt x="14" y="113"/>
                  </a:lnTo>
                  <a:lnTo>
                    <a:pt x="14" y="113"/>
                  </a:lnTo>
                  <a:lnTo>
                    <a:pt x="16" y="113"/>
                  </a:lnTo>
                  <a:lnTo>
                    <a:pt x="16" y="113"/>
                  </a:lnTo>
                  <a:lnTo>
                    <a:pt x="16" y="113"/>
                  </a:lnTo>
                  <a:lnTo>
                    <a:pt x="16" y="113"/>
                  </a:lnTo>
                  <a:lnTo>
                    <a:pt x="18" y="116"/>
                  </a:lnTo>
                  <a:lnTo>
                    <a:pt x="18" y="116"/>
                  </a:lnTo>
                  <a:lnTo>
                    <a:pt x="21" y="116"/>
                  </a:lnTo>
                  <a:lnTo>
                    <a:pt x="21" y="116"/>
                  </a:lnTo>
                  <a:lnTo>
                    <a:pt x="23" y="113"/>
                  </a:lnTo>
                  <a:lnTo>
                    <a:pt x="23" y="113"/>
                  </a:lnTo>
                  <a:lnTo>
                    <a:pt x="26" y="113"/>
                  </a:lnTo>
                  <a:lnTo>
                    <a:pt x="26" y="113"/>
                  </a:lnTo>
                  <a:lnTo>
                    <a:pt x="30" y="111"/>
                  </a:lnTo>
                  <a:lnTo>
                    <a:pt x="30" y="111"/>
                  </a:lnTo>
                  <a:lnTo>
                    <a:pt x="30" y="111"/>
                  </a:lnTo>
                  <a:lnTo>
                    <a:pt x="30" y="111"/>
                  </a:lnTo>
                  <a:lnTo>
                    <a:pt x="33" y="113"/>
                  </a:lnTo>
                  <a:lnTo>
                    <a:pt x="33" y="113"/>
                  </a:lnTo>
                  <a:lnTo>
                    <a:pt x="35" y="116"/>
                  </a:lnTo>
                  <a:lnTo>
                    <a:pt x="35" y="116"/>
                  </a:lnTo>
                  <a:lnTo>
                    <a:pt x="35" y="116"/>
                  </a:lnTo>
                  <a:lnTo>
                    <a:pt x="35" y="116"/>
                  </a:lnTo>
                  <a:lnTo>
                    <a:pt x="37" y="116"/>
                  </a:lnTo>
                  <a:lnTo>
                    <a:pt x="37" y="116"/>
                  </a:lnTo>
                  <a:lnTo>
                    <a:pt x="40" y="113"/>
                  </a:lnTo>
                  <a:lnTo>
                    <a:pt x="40" y="113"/>
                  </a:lnTo>
                  <a:lnTo>
                    <a:pt x="42" y="113"/>
                  </a:lnTo>
                  <a:lnTo>
                    <a:pt x="42" y="113"/>
                  </a:lnTo>
                  <a:lnTo>
                    <a:pt x="42" y="113"/>
                  </a:lnTo>
                  <a:lnTo>
                    <a:pt x="42" y="113"/>
                  </a:lnTo>
                  <a:lnTo>
                    <a:pt x="42" y="113"/>
                  </a:lnTo>
                  <a:lnTo>
                    <a:pt x="42" y="113"/>
                  </a:lnTo>
                  <a:lnTo>
                    <a:pt x="44" y="113"/>
                  </a:lnTo>
                  <a:lnTo>
                    <a:pt x="44" y="113"/>
                  </a:lnTo>
                  <a:lnTo>
                    <a:pt x="47" y="113"/>
                  </a:lnTo>
                  <a:lnTo>
                    <a:pt x="47" y="113"/>
                  </a:lnTo>
                  <a:lnTo>
                    <a:pt x="47" y="111"/>
                  </a:lnTo>
                  <a:lnTo>
                    <a:pt x="47" y="111"/>
                  </a:lnTo>
                  <a:lnTo>
                    <a:pt x="49" y="111"/>
                  </a:lnTo>
                  <a:lnTo>
                    <a:pt x="49" y="111"/>
                  </a:lnTo>
                  <a:lnTo>
                    <a:pt x="49" y="108"/>
                  </a:lnTo>
                  <a:lnTo>
                    <a:pt x="49" y="108"/>
                  </a:lnTo>
                  <a:lnTo>
                    <a:pt x="52" y="108"/>
                  </a:lnTo>
                  <a:lnTo>
                    <a:pt x="52" y="108"/>
                  </a:lnTo>
                  <a:lnTo>
                    <a:pt x="52" y="106"/>
                  </a:lnTo>
                  <a:lnTo>
                    <a:pt x="52" y="106"/>
                  </a:lnTo>
                  <a:lnTo>
                    <a:pt x="49" y="106"/>
                  </a:lnTo>
                  <a:lnTo>
                    <a:pt x="49" y="106"/>
                  </a:lnTo>
                  <a:lnTo>
                    <a:pt x="52" y="104"/>
                  </a:lnTo>
                  <a:lnTo>
                    <a:pt x="52" y="104"/>
                  </a:lnTo>
                  <a:lnTo>
                    <a:pt x="52" y="101"/>
                  </a:lnTo>
                  <a:lnTo>
                    <a:pt x="52" y="101"/>
                  </a:lnTo>
                  <a:lnTo>
                    <a:pt x="52" y="99"/>
                  </a:lnTo>
                  <a:lnTo>
                    <a:pt x="52" y="99"/>
                  </a:lnTo>
                  <a:lnTo>
                    <a:pt x="52" y="99"/>
                  </a:lnTo>
                  <a:lnTo>
                    <a:pt x="52" y="99"/>
                  </a:lnTo>
                  <a:lnTo>
                    <a:pt x="52" y="97"/>
                  </a:lnTo>
                  <a:lnTo>
                    <a:pt x="52" y="97"/>
                  </a:lnTo>
                  <a:lnTo>
                    <a:pt x="54" y="97"/>
                  </a:lnTo>
                  <a:lnTo>
                    <a:pt x="54" y="97"/>
                  </a:lnTo>
                  <a:lnTo>
                    <a:pt x="54" y="94"/>
                  </a:lnTo>
                  <a:lnTo>
                    <a:pt x="54" y="94"/>
                  </a:lnTo>
                  <a:lnTo>
                    <a:pt x="56" y="94"/>
                  </a:lnTo>
                  <a:lnTo>
                    <a:pt x="56" y="94"/>
                  </a:lnTo>
                  <a:lnTo>
                    <a:pt x="56" y="94"/>
                  </a:lnTo>
                  <a:lnTo>
                    <a:pt x="56" y="94"/>
                  </a:lnTo>
                  <a:lnTo>
                    <a:pt x="56" y="92"/>
                  </a:lnTo>
                  <a:lnTo>
                    <a:pt x="56" y="92"/>
                  </a:lnTo>
                  <a:lnTo>
                    <a:pt x="56" y="92"/>
                  </a:lnTo>
                  <a:lnTo>
                    <a:pt x="56" y="92"/>
                  </a:lnTo>
                  <a:lnTo>
                    <a:pt x="54" y="90"/>
                  </a:lnTo>
                  <a:lnTo>
                    <a:pt x="54" y="90"/>
                  </a:lnTo>
                  <a:lnTo>
                    <a:pt x="54" y="87"/>
                  </a:lnTo>
                  <a:lnTo>
                    <a:pt x="54" y="87"/>
                  </a:lnTo>
                  <a:lnTo>
                    <a:pt x="54" y="87"/>
                  </a:lnTo>
                  <a:lnTo>
                    <a:pt x="54" y="87"/>
                  </a:lnTo>
                  <a:lnTo>
                    <a:pt x="54" y="85"/>
                  </a:lnTo>
                  <a:lnTo>
                    <a:pt x="54" y="85"/>
                  </a:lnTo>
                  <a:lnTo>
                    <a:pt x="56" y="85"/>
                  </a:lnTo>
                  <a:lnTo>
                    <a:pt x="56" y="85"/>
                  </a:lnTo>
                  <a:lnTo>
                    <a:pt x="56" y="83"/>
                  </a:lnTo>
                  <a:lnTo>
                    <a:pt x="56" y="83"/>
                  </a:lnTo>
                  <a:lnTo>
                    <a:pt x="59" y="80"/>
                  </a:lnTo>
                  <a:lnTo>
                    <a:pt x="59" y="80"/>
                  </a:lnTo>
                  <a:lnTo>
                    <a:pt x="61" y="78"/>
                  </a:lnTo>
                  <a:lnTo>
                    <a:pt x="61" y="78"/>
                  </a:lnTo>
                  <a:lnTo>
                    <a:pt x="63" y="75"/>
                  </a:lnTo>
                  <a:lnTo>
                    <a:pt x="63" y="75"/>
                  </a:lnTo>
                  <a:lnTo>
                    <a:pt x="63" y="73"/>
                  </a:lnTo>
                  <a:lnTo>
                    <a:pt x="63" y="73"/>
                  </a:lnTo>
                  <a:lnTo>
                    <a:pt x="66" y="71"/>
                  </a:lnTo>
                  <a:lnTo>
                    <a:pt x="66" y="71"/>
                  </a:lnTo>
                  <a:lnTo>
                    <a:pt x="68" y="68"/>
                  </a:lnTo>
                  <a:lnTo>
                    <a:pt x="68" y="68"/>
                  </a:lnTo>
                  <a:lnTo>
                    <a:pt x="68" y="66"/>
                  </a:lnTo>
                  <a:lnTo>
                    <a:pt x="68" y="66"/>
                  </a:lnTo>
                  <a:lnTo>
                    <a:pt x="66" y="66"/>
                  </a:lnTo>
                  <a:lnTo>
                    <a:pt x="66" y="66"/>
                  </a:lnTo>
                  <a:lnTo>
                    <a:pt x="66" y="64"/>
                  </a:lnTo>
                  <a:lnTo>
                    <a:pt x="66" y="64"/>
                  </a:lnTo>
                  <a:lnTo>
                    <a:pt x="66" y="64"/>
                  </a:lnTo>
                  <a:lnTo>
                    <a:pt x="66" y="64"/>
                  </a:lnTo>
                  <a:lnTo>
                    <a:pt x="63" y="61"/>
                  </a:lnTo>
                  <a:lnTo>
                    <a:pt x="63" y="61"/>
                  </a:lnTo>
                  <a:lnTo>
                    <a:pt x="63" y="59"/>
                  </a:lnTo>
                  <a:lnTo>
                    <a:pt x="63" y="59"/>
                  </a:lnTo>
                  <a:lnTo>
                    <a:pt x="68" y="54"/>
                  </a:lnTo>
                  <a:lnTo>
                    <a:pt x="68" y="54"/>
                  </a:lnTo>
                  <a:lnTo>
                    <a:pt x="68" y="54"/>
                  </a:lnTo>
                  <a:lnTo>
                    <a:pt x="68" y="54"/>
                  </a:lnTo>
                  <a:lnTo>
                    <a:pt x="70" y="52"/>
                  </a:lnTo>
                  <a:lnTo>
                    <a:pt x="70" y="52"/>
                  </a:lnTo>
                  <a:lnTo>
                    <a:pt x="70" y="52"/>
                  </a:lnTo>
                  <a:lnTo>
                    <a:pt x="70" y="52"/>
                  </a:lnTo>
                  <a:lnTo>
                    <a:pt x="73" y="47"/>
                  </a:lnTo>
                  <a:lnTo>
                    <a:pt x="73" y="47"/>
                  </a:lnTo>
                  <a:lnTo>
                    <a:pt x="75" y="42"/>
                  </a:lnTo>
                  <a:lnTo>
                    <a:pt x="75" y="42"/>
                  </a:lnTo>
                  <a:lnTo>
                    <a:pt x="78" y="38"/>
                  </a:lnTo>
                  <a:lnTo>
                    <a:pt x="78" y="38"/>
                  </a:lnTo>
                  <a:lnTo>
                    <a:pt x="80" y="35"/>
                  </a:lnTo>
                  <a:lnTo>
                    <a:pt x="80" y="35"/>
                  </a:lnTo>
                  <a:lnTo>
                    <a:pt x="80" y="35"/>
                  </a:lnTo>
                  <a:lnTo>
                    <a:pt x="80" y="35"/>
                  </a:lnTo>
                  <a:lnTo>
                    <a:pt x="82" y="33"/>
                  </a:lnTo>
                  <a:lnTo>
                    <a:pt x="82" y="33"/>
                  </a:lnTo>
                  <a:lnTo>
                    <a:pt x="82" y="31"/>
                  </a:lnTo>
                  <a:lnTo>
                    <a:pt x="82" y="31"/>
                  </a:lnTo>
                  <a:lnTo>
                    <a:pt x="85" y="31"/>
                  </a:lnTo>
                  <a:lnTo>
                    <a:pt x="85" y="31"/>
                  </a:lnTo>
                  <a:lnTo>
                    <a:pt x="87" y="26"/>
                  </a:lnTo>
                  <a:lnTo>
                    <a:pt x="87" y="26"/>
                  </a:lnTo>
                  <a:lnTo>
                    <a:pt x="87" y="26"/>
                  </a:lnTo>
                  <a:lnTo>
                    <a:pt x="87" y="26"/>
                  </a:lnTo>
                  <a:lnTo>
                    <a:pt x="87" y="23"/>
                  </a:lnTo>
                  <a:lnTo>
                    <a:pt x="87" y="23"/>
                  </a:lnTo>
                  <a:lnTo>
                    <a:pt x="87" y="21"/>
                  </a:lnTo>
                  <a:lnTo>
                    <a:pt x="87" y="21"/>
                  </a:lnTo>
                  <a:lnTo>
                    <a:pt x="87" y="19"/>
                  </a:lnTo>
                  <a:lnTo>
                    <a:pt x="87" y="19"/>
                  </a:lnTo>
                  <a:lnTo>
                    <a:pt x="89" y="19"/>
                  </a:lnTo>
                  <a:lnTo>
                    <a:pt x="89" y="19"/>
                  </a:lnTo>
                  <a:lnTo>
                    <a:pt x="89" y="16"/>
                  </a:lnTo>
                  <a:lnTo>
                    <a:pt x="89" y="16"/>
                  </a:lnTo>
                  <a:lnTo>
                    <a:pt x="92" y="14"/>
                  </a:lnTo>
                  <a:lnTo>
                    <a:pt x="92" y="14"/>
                  </a:lnTo>
                  <a:lnTo>
                    <a:pt x="92" y="12"/>
                  </a:lnTo>
                  <a:lnTo>
                    <a:pt x="92" y="12"/>
                  </a:lnTo>
                  <a:lnTo>
                    <a:pt x="92" y="9"/>
                  </a:lnTo>
                  <a:lnTo>
                    <a:pt x="92" y="9"/>
                  </a:lnTo>
                  <a:lnTo>
                    <a:pt x="94" y="7"/>
                  </a:lnTo>
                  <a:lnTo>
                    <a:pt x="94" y="7"/>
                  </a:lnTo>
                  <a:lnTo>
                    <a:pt x="94" y="5"/>
                  </a:lnTo>
                  <a:lnTo>
                    <a:pt x="94" y="5"/>
                  </a:lnTo>
                  <a:lnTo>
                    <a:pt x="96" y="2"/>
                  </a:lnTo>
                  <a:lnTo>
                    <a:pt x="96" y="2"/>
                  </a:lnTo>
                  <a:lnTo>
                    <a:pt x="99" y="0"/>
                  </a:lnTo>
                  <a:lnTo>
                    <a:pt x="99" y="0"/>
                  </a:lnTo>
                  <a:lnTo>
                    <a:pt x="99" y="0"/>
                  </a:lnTo>
                  <a:lnTo>
                    <a:pt x="99" y="0"/>
                  </a:lnTo>
                  <a:close/>
                </a:path>
              </a:pathLst>
            </a:custGeom>
            <a:solidFill>
              <a:schemeClr val="accent6">
                <a:lumMod val="75000"/>
              </a:schemeClr>
            </a:solidFill>
            <a:ln w="9525" cap="flat" cmpd="sng">
              <a:solidFill>
                <a:schemeClr val="bg1"/>
              </a:solidFill>
              <a:prstDash val="solid"/>
              <a:round/>
              <a:headEnd type="none" w="med" len="med"/>
              <a:tailEnd type="none" w="med" len="med"/>
            </a:ln>
            <a:effectLst/>
          </p:spPr>
          <p:txBody>
            <a:bodyPr/>
            <a:lstStyle/>
            <a:p>
              <a:endParaRPr lang="de-DE"/>
            </a:p>
          </p:txBody>
        </p:sp>
      </p:grpSp>
      <p:sp>
        <p:nvSpPr>
          <p:cNvPr id="121" name="TextBox 120"/>
          <p:cNvSpPr txBox="1"/>
          <p:nvPr/>
        </p:nvSpPr>
        <p:spPr>
          <a:xfrm>
            <a:off x="452438" y="3489855"/>
            <a:ext cx="914400" cy="954107"/>
          </a:xfrm>
          <a:prstGeom prst="rect">
            <a:avLst/>
          </a:prstGeom>
          <a:noFill/>
        </p:spPr>
        <p:txBody>
          <a:bodyPr wrap="square" rtlCol="0">
            <a:spAutoFit/>
          </a:bodyPr>
          <a:lstStyle/>
          <a:p>
            <a:pPr algn="ctr"/>
            <a:r>
              <a:rPr lang="en-US" sz="1400" b="1" dirty="0">
                <a:solidFill>
                  <a:schemeClr val="accent4">
                    <a:lumMod val="75000"/>
                  </a:schemeClr>
                </a:solidFill>
              </a:rPr>
              <a:t>Eugene Media Market: 16%</a:t>
            </a:r>
          </a:p>
        </p:txBody>
      </p:sp>
      <p:sp>
        <p:nvSpPr>
          <p:cNvPr id="122" name="TextBox 121"/>
          <p:cNvSpPr txBox="1"/>
          <p:nvPr/>
        </p:nvSpPr>
        <p:spPr>
          <a:xfrm>
            <a:off x="7543800" y="2514600"/>
            <a:ext cx="1143000" cy="738664"/>
          </a:xfrm>
          <a:prstGeom prst="rect">
            <a:avLst/>
          </a:prstGeom>
          <a:noFill/>
        </p:spPr>
        <p:txBody>
          <a:bodyPr wrap="square" rtlCol="0">
            <a:spAutoFit/>
          </a:bodyPr>
          <a:lstStyle/>
          <a:p>
            <a:pPr algn="ctr"/>
            <a:r>
              <a:rPr lang="en-US" sz="1400" b="1" dirty="0">
                <a:solidFill>
                  <a:schemeClr val="accent5">
                    <a:lumMod val="75000"/>
                  </a:schemeClr>
                </a:solidFill>
              </a:rPr>
              <a:t>Portland Media Market: 66%</a:t>
            </a:r>
          </a:p>
        </p:txBody>
      </p:sp>
      <p:sp>
        <p:nvSpPr>
          <p:cNvPr id="123" name="TextBox 122"/>
          <p:cNvSpPr txBox="1"/>
          <p:nvPr/>
        </p:nvSpPr>
        <p:spPr>
          <a:xfrm>
            <a:off x="2687373" y="5976610"/>
            <a:ext cx="2410354" cy="523220"/>
          </a:xfrm>
          <a:prstGeom prst="rect">
            <a:avLst/>
          </a:prstGeom>
          <a:noFill/>
        </p:spPr>
        <p:txBody>
          <a:bodyPr wrap="square" rtlCol="0">
            <a:spAutoFit/>
          </a:bodyPr>
          <a:lstStyle/>
          <a:p>
            <a:pPr algn="ctr"/>
            <a:r>
              <a:rPr lang="en-US" sz="1400" b="1" dirty="0">
                <a:solidFill>
                  <a:schemeClr val="accent6">
                    <a:lumMod val="75000"/>
                  </a:schemeClr>
                </a:solidFill>
              </a:rPr>
              <a:t>Medford-Klamath Falls Media Market: 17%</a:t>
            </a:r>
          </a:p>
        </p:txBody>
      </p:sp>
      <p:sp>
        <p:nvSpPr>
          <p:cNvPr id="62" name="TextBox 61"/>
          <p:cNvSpPr txBox="1"/>
          <p:nvPr/>
        </p:nvSpPr>
        <p:spPr>
          <a:xfrm>
            <a:off x="7543800" y="4274106"/>
            <a:ext cx="1143000" cy="523220"/>
          </a:xfrm>
          <a:prstGeom prst="rect">
            <a:avLst/>
          </a:prstGeom>
          <a:noFill/>
        </p:spPr>
        <p:txBody>
          <a:bodyPr wrap="square" rtlCol="0">
            <a:spAutoFit/>
          </a:bodyPr>
          <a:lstStyle/>
          <a:p>
            <a:pPr algn="ctr"/>
            <a:r>
              <a:rPr lang="en-US" sz="1400" b="1" dirty="0">
                <a:solidFill>
                  <a:schemeClr val="bg1">
                    <a:lumMod val="50000"/>
                  </a:schemeClr>
                </a:solidFill>
              </a:rPr>
              <a:t>Rest of State: 1%</a:t>
            </a:r>
          </a:p>
        </p:txBody>
      </p:sp>
    </p:spTree>
    <p:extLst>
      <p:ext uri="{BB962C8B-B14F-4D97-AF65-F5344CB8AC3E}">
        <p14:creationId xmlns:p14="http://schemas.microsoft.com/office/powerpoint/2010/main" val="3128660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18180" y="4792506"/>
            <a:ext cx="8707641" cy="557822"/>
          </a:xfrm>
          <a:prstGeom prst="rect">
            <a:avLst/>
          </a:prstGeom>
          <a:solidFill>
            <a:srgbClr val="FFFFCC"/>
          </a:solidFill>
          <a:ln w="3175">
            <a:solidFill>
              <a:srgbClr val="0A316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p:cNvSpPr>
            <a:spLocks noGrp="1"/>
          </p:cNvSpPr>
          <p:nvPr>
            <p:ph type="body" sz="quarter" idx="10"/>
          </p:nvPr>
        </p:nvSpPr>
        <p:spPr>
          <a:xfrm>
            <a:off x="137160" y="5915065"/>
            <a:ext cx="8869680" cy="553998"/>
          </a:xfrm>
        </p:spPr>
        <p:txBody>
          <a:bodyPr/>
          <a:lstStyle/>
          <a:p>
            <a:pPr>
              <a:spcBef>
                <a:spcPts val="0"/>
              </a:spcBef>
            </a:pPr>
            <a:r>
              <a:rPr lang="en-US" dirty="0"/>
              <a:t>I am going to read you a list of some different types of organizations or things that can help create a healthy community. For each, please tell me how important of a role you think it has in creating a healthy community for you and your family?  Please use a one to ten scale, with one meaning it is NOT AT ALL important in creating a healthy community and ten meaning it is VERY important in creating a healthy community. </a:t>
            </a:r>
          </a:p>
        </p:txBody>
      </p:sp>
      <p:graphicFrame>
        <p:nvGraphicFramePr>
          <p:cNvPr id="4" name="Table 3"/>
          <p:cNvGraphicFramePr>
            <a:graphicFrameLocks noGrp="1"/>
          </p:cNvGraphicFramePr>
          <p:nvPr>
            <p:extLst>
              <p:ext uri="{D42A27DB-BD31-4B8C-83A1-F6EECF244321}">
                <p14:modId xmlns:p14="http://schemas.microsoft.com/office/powerpoint/2010/main" val="1573035743"/>
              </p:ext>
            </p:extLst>
          </p:nvPr>
        </p:nvGraphicFramePr>
        <p:xfrm>
          <a:off x="137161" y="2133603"/>
          <a:ext cx="3749039" cy="3733800"/>
        </p:xfrm>
        <a:graphic>
          <a:graphicData uri="http://schemas.openxmlformats.org/drawingml/2006/table">
            <a:tbl>
              <a:tblPr firstRow="1" bandRow="1">
                <a:tableStyleId>{5C22544A-7EE6-4342-B048-85BDC9FD1C3A}</a:tableStyleId>
              </a:tblPr>
              <a:tblGrid>
                <a:gridCol w="3749039">
                  <a:extLst>
                    <a:ext uri="{9D8B030D-6E8A-4147-A177-3AD203B41FA5}">
                      <a16:colId xmlns:a16="http://schemas.microsoft.com/office/drawing/2014/main" xmlns="" val="20000"/>
                    </a:ext>
                  </a:extLst>
                </a:gridCol>
              </a:tblGrid>
              <a:tr h="533400">
                <a:tc>
                  <a:txBody>
                    <a:bodyPr/>
                    <a:lstStyle/>
                    <a:p>
                      <a:pPr algn="r"/>
                      <a:r>
                        <a:rPr lang="en-US" sz="2400" b="1" dirty="0">
                          <a:solidFill>
                            <a:schemeClr val="tx1"/>
                          </a:solidFill>
                        </a:rPr>
                        <a:t>Schools</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533400">
                <a:tc>
                  <a:txBody>
                    <a:bodyPr/>
                    <a:lstStyle/>
                    <a:p>
                      <a:pPr algn="r"/>
                      <a:r>
                        <a:rPr lang="en-US" sz="2400" b="1" dirty="0">
                          <a:solidFill>
                            <a:schemeClr val="tx1"/>
                          </a:solidFill>
                        </a:rPr>
                        <a:t>Fire Departments</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533400">
                <a:tc>
                  <a:txBody>
                    <a:bodyPr/>
                    <a:lstStyle/>
                    <a:p>
                      <a:pPr algn="r"/>
                      <a:r>
                        <a:rPr lang="en-US" sz="2400" b="1" dirty="0">
                          <a:solidFill>
                            <a:schemeClr val="tx1"/>
                          </a:solidFill>
                        </a:rPr>
                        <a:t>Hospitals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533400">
                <a:tc>
                  <a:txBody>
                    <a:bodyPr/>
                    <a:lstStyle/>
                    <a:p>
                      <a:pPr algn="r"/>
                      <a:r>
                        <a:rPr lang="en-US" sz="2400" b="1" dirty="0">
                          <a:solidFill>
                            <a:schemeClr val="tx1"/>
                          </a:solidFill>
                        </a:rPr>
                        <a:t>Police Departments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533400">
                <a:tc>
                  <a:txBody>
                    <a:bodyPr/>
                    <a:lstStyle/>
                    <a:p>
                      <a:pPr algn="r"/>
                      <a:r>
                        <a:rPr lang="en-US" sz="2400" b="1" dirty="0">
                          <a:solidFill>
                            <a:schemeClr val="tx1"/>
                          </a:solidFill>
                        </a:rPr>
                        <a:t>Libraries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533400">
                <a:tc>
                  <a:txBody>
                    <a:bodyPr/>
                    <a:lstStyle/>
                    <a:p>
                      <a:pPr algn="r"/>
                      <a:r>
                        <a:rPr lang="en-US" sz="2400" b="1" dirty="0">
                          <a:solidFill>
                            <a:schemeClr val="tx1"/>
                          </a:solidFill>
                        </a:rPr>
                        <a:t>Public Health Departments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533400">
                <a:tc>
                  <a:txBody>
                    <a:bodyPr/>
                    <a:lstStyle/>
                    <a:p>
                      <a:pPr algn="r"/>
                      <a:r>
                        <a:rPr lang="en-US" sz="2400" b="1" dirty="0">
                          <a:solidFill>
                            <a:schemeClr val="tx1"/>
                          </a:solidFill>
                        </a:rPr>
                        <a:t>Parks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bl>
          </a:graphicData>
        </a:graphic>
      </p:graphicFrame>
      <p:graphicFrame>
        <p:nvGraphicFramePr>
          <p:cNvPr id="5" name="Chart 4"/>
          <p:cNvGraphicFramePr/>
          <p:nvPr>
            <p:extLst>
              <p:ext uri="{D42A27DB-BD31-4B8C-83A1-F6EECF244321}">
                <p14:modId xmlns:p14="http://schemas.microsoft.com/office/powerpoint/2010/main" val="2680989586"/>
              </p:ext>
            </p:extLst>
          </p:nvPr>
        </p:nvGraphicFramePr>
        <p:xfrm>
          <a:off x="3962401" y="2133600"/>
          <a:ext cx="4495799" cy="3733800"/>
        </p:xfrm>
        <a:graphic>
          <a:graphicData uri="http://schemas.openxmlformats.org/drawingml/2006/chart">
            <c:chart xmlns:c="http://schemas.openxmlformats.org/drawingml/2006/chart" xmlns:r="http://schemas.openxmlformats.org/officeDocument/2006/relationships" r:id="rId2"/>
          </a:graphicData>
        </a:graphic>
      </p:graphicFrame>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1" y="1785609"/>
            <a:ext cx="1411738" cy="3643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2" name="Table 11"/>
          <p:cNvGraphicFramePr>
            <a:graphicFrameLocks noGrp="1"/>
          </p:cNvGraphicFramePr>
          <p:nvPr>
            <p:extLst>
              <p:ext uri="{D42A27DB-BD31-4B8C-83A1-F6EECF244321}">
                <p14:modId xmlns:p14="http://schemas.microsoft.com/office/powerpoint/2010/main" val="3536888099"/>
              </p:ext>
            </p:extLst>
          </p:nvPr>
        </p:nvGraphicFramePr>
        <p:xfrm>
          <a:off x="8100645" y="2133603"/>
          <a:ext cx="914400" cy="37338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xmlns="" val="20000"/>
                    </a:ext>
                  </a:extLst>
                </a:gridCol>
              </a:tblGrid>
              <a:tr h="533400">
                <a:tc>
                  <a:txBody>
                    <a:bodyPr/>
                    <a:lstStyle/>
                    <a:p>
                      <a:pPr algn="ctr"/>
                      <a:r>
                        <a:rPr lang="en-US" sz="2000" b="1" dirty="0">
                          <a:solidFill>
                            <a:schemeClr val="tx1"/>
                          </a:solidFill>
                        </a:rPr>
                        <a:t>9.1</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533400">
                <a:tc>
                  <a:txBody>
                    <a:bodyPr/>
                    <a:lstStyle/>
                    <a:p>
                      <a:pPr algn="ctr"/>
                      <a:r>
                        <a:rPr lang="en-US" sz="2000" b="1" dirty="0">
                          <a:solidFill>
                            <a:schemeClr val="tx1"/>
                          </a:solidFill>
                        </a:rPr>
                        <a:t>9.2</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533400">
                <a:tc>
                  <a:txBody>
                    <a:bodyPr/>
                    <a:lstStyle/>
                    <a:p>
                      <a:pPr algn="ctr"/>
                      <a:r>
                        <a:rPr lang="en-US" sz="2000" b="1" dirty="0">
                          <a:solidFill>
                            <a:schemeClr val="tx1"/>
                          </a:solidFill>
                        </a:rPr>
                        <a:t>9.0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533400">
                <a:tc>
                  <a:txBody>
                    <a:bodyPr/>
                    <a:lstStyle/>
                    <a:p>
                      <a:pPr algn="ctr"/>
                      <a:r>
                        <a:rPr lang="en-US" sz="2000" b="1" dirty="0">
                          <a:solidFill>
                            <a:schemeClr val="tx1"/>
                          </a:solidFill>
                        </a:rPr>
                        <a:t>8.7</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533400">
                <a:tc>
                  <a:txBody>
                    <a:bodyPr/>
                    <a:lstStyle/>
                    <a:p>
                      <a:pPr algn="ctr"/>
                      <a:r>
                        <a:rPr lang="en-US" sz="2000" b="1" dirty="0">
                          <a:solidFill>
                            <a:schemeClr val="tx1"/>
                          </a:solidFill>
                        </a:rPr>
                        <a:t>7.9</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533400">
                <a:tc>
                  <a:txBody>
                    <a:bodyPr/>
                    <a:lstStyle/>
                    <a:p>
                      <a:pPr algn="ctr"/>
                      <a:r>
                        <a:rPr lang="en-US" sz="2000" b="1" dirty="0">
                          <a:solidFill>
                            <a:schemeClr val="tx1"/>
                          </a:solidFill>
                        </a:rPr>
                        <a:t>7.8</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533400">
                <a:tc>
                  <a:txBody>
                    <a:bodyPr/>
                    <a:lstStyle/>
                    <a:p>
                      <a:pPr algn="ctr"/>
                      <a:r>
                        <a:rPr lang="en-US" sz="2000" b="1" dirty="0">
                          <a:solidFill>
                            <a:schemeClr val="tx1"/>
                          </a:solidFill>
                        </a:rPr>
                        <a:t>7.9</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bl>
          </a:graphicData>
        </a:graphic>
      </p:graphicFrame>
      <p:sp>
        <p:nvSpPr>
          <p:cNvPr id="11" name="TextBox 10"/>
          <p:cNvSpPr txBox="1"/>
          <p:nvPr/>
        </p:nvSpPr>
        <p:spPr>
          <a:xfrm>
            <a:off x="8182733" y="1905000"/>
            <a:ext cx="750225" cy="369332"/>
          </a:xfrm>
          <a:prstGeom prst="rect">
            <a:avLst/>
          </a:prstGeom>
          <a:noFill/>
        </p:spPr>
        <p:txBody>
          <a:bodyPr wrap="square" rtlCol="0">
            <a:spAutoFit/>
          </a:bodyPr>
          <a:lstStyle/>
          <a:p>
            <a:pPr algn="ctr"/>
            <a:r>
              <a:rPr lang="en-US" b="1" u="sng" dirty="0"/>
              <a:t>Mean</a:t>
            </a:r>
          </a:p>
        </p:txBody>
      </p:sp>
      <p:sp>
        <p:nvSpPr>
          <p:cNvPr id="13" name="Text Placeholder 2"/>
          <p:cNvSpPr>
            <a:spLocks noGrp="1"/>
          </p:cNvSpPr>
          <p:nvPr>
            <p:ph type="body" sz="quarter" idx="11"/>
          </p:nvPr>
        </p:nvSpPr>
        <p:spPr>
          <a:xfrm>
            <a:off x="137160" y="178915"/>
            <a:ext cx="8869680" cy="1040285"/>
          </a:xfrm>
        </p:spPr>
        <p:txBody>
          <a:bodyPr/>
          <a:lstStyle/>
          <a:p>
            <a:r>
              <a:rPr lang="en-US" sz="2400" dirty="0"/>
              <a:t>All of the organizations we tested are viewed as having an important role in creating a healthy community.  Public health departments rank in the second tier of organizations we tested.</a:t>
            </a:r>
          </a:p>
        </p:txBody>
      </p:sp>
      <p:cxnSp>
        <p:nvCxnSpPr>
          <p:cNvPr id="14" name="Straight Connector 13"/>
          <p:cNvCxnSpPr/>
          <p:nvPr/>
        </p:nvCxnSpPr>
        <p:spPr>
          <a:xfrm>
            <a:off x="381000" y="4267200"/>
            <a:ext cx="8458200"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44154" y="1343025"/>
            <a:ext cx="7255704" cy="338554"/>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i="1" dirty="0"/>
              <a:t>Various Organizations Importance In Creating A Healthy Community Ranked by % 10</a:t>
            </a:r>
          </a:p>
        </p:txBody>
      </p:sp>
    </p:spTree>
    <p:extLst>
      <p:ext uri="{BB962C8B-B14F-4D97-AF65-F5344CB8AC3E}">
        <p14:creationId xmlns:p14="http://schemas.microsoft.com/office/powerpoint/2010/main" val="2889171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3175401699"/>
              </p:ext>
            </p:extLst>
          </p:nvPr>
        </p:nvGraphicFramePr>
        <p:xfrm>
          <a:off x="152400" y="1066800"/>
          <a:ext cx="47244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1"/>
          <p:cNvSpPr>
            <a:spLocks noGrp="1"/>
          </p:cNvSpPr>
          <p:nvPr>
            <p:ph type="body" sz="quarter" idx="10"/>
          </p:nvPr>
        </p:nvSpPr>
        <p:spPr>
          <a:xfrm>
            <a:off x="137160" y="5915065"/>
            <a:ext cx="8869680" cy="553998"/>
          </a:xfrm>
        </p:spPr>
        <p:txBody>
          <a:bodyPr/>
          <a:lstStyle/>
          <a:p>
            <a:pPr>
              <a:spcBef>
                <a:spcPts val="0"/>
              </a:spcBef>
            </a:pPr>
            <a:r>
              <a:rPr lang="en-US" dirty="0"/>
              <a:t>I am going to read you a list of some different types of organizations or things that can help create a healthy community. For each, please tell me how important of a role you think it has in creating a healthy community for you and your family?  Please use a one to ten scale, with one meaning it is NOT AT ALL important in creating a healthy community and ten meaning it is VERY important in creating a healthy community. </a:t>
            </a:r>
          </a:p>
        </p:txBody>
      </p:sp>
      <p:graphicFrame>
        <p:nvGraphicFramePr>
          <p:cNvPr id="9" name="Table 8"/>
          <p:cNvGraphicFramePr>
            <a:graphicFrameLocks noGrp="1"/>
          </p:cNvGraphicFramePr>
          <p:nvPr>
            <p:extLst>
              <p:ext uri="{D42A27DB-BD31-4B8C-83A1-F6EECF244321}">
                <p14:modId xmlns:p14="http://schemas.microsoft.com/office/powerpoint/2010/main" val="265126096"/>
              </p:ext>
            </p:extLst>
          </p:nvPr>
        </p:nvGraphicFramePr>
        <p:xfrm>
          <a:off x="5342572" y="1604010"/>
          <a:ext cx="3115628" cy="413575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651760">
                  <a:extLst>
                    <a:ext uri="{9D8B030D-6E8A-4147-A177-3AD203B41FA5}">
                      <a16:colId xmlns:a16="http://schemas.microsoft.com/office/drawing/2014/main" xmlns="" val="20000"/>
                    </a:ext>
                  </a:extLst>
                </a:gridCol>
                <a:gridCol w="463868">
                  <a:extLst>
                    <a:ext uri="{9D8B030D-6E8A-4147-A177-3AD203B41FA5}">
                      <a16:colId xmlns:a16="http://schemas.microsoft.com/office/drawing/2014/main" xmlns="" val="20001"/>
                    </a:ext>
                  </a:extLst>
                </a:gridCol>
              </a:tblGrid>
              <a:tr h="286855">
                <a:tc gridSpan="2">
                  <a:txBody>
                    <a:bodyPr/>
                    <a:lstStyle/>
                    <a:p>
                      <a:pPr algn="ctr"/>
                      <a:r>
                        <a:rPr lang="en-US" sz="1600" dirty="0"/>
                        <a:t>Top Sub-groups: % 10 (32%)</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hMerge="1">
                  <a:txBody>
                    <a:bodyPr/>
                    <a:lstStyle/>
                    <a:p>
                      <a:endParaRPr lang="en-US" dirty="0"/>
                    </a:p>
                  </a:txBody>
                  <a:tcPr/>
                </a:tc>
                <a:extLst>
                  <a:ext uri="{0D108BD9-81ED-4DB2-BD59-A6C34878D82A}">
                    <a16:rowId xmlns:a16="http://schemas.microsoft.com/office/drawing/2014/main" xmlns="" val="10000"/>
                  </a:ext>
                </a:extLst>
              </a:tr>
              <a:tr h="202827">
                <a:tc>
                  <a:txBody>
                    <a:bodyPr/>
                    <a:lstStyle/>
                    <a:p>
                      <a:pPr marL="0" indent="58738" algn="l" fontAlgn="b"/>
                      <a:r>
                        <a:rPr lang="en-US" sz="1600" b="0" i="0" u="none" strike="noStrike" dirty="0">
                          <a:solidFill>
                            <a:srgbClr val="000000"/>
                          </a:solidFill>
                          <a:effectLst/>
                          <a:latin typeface="Calibri"/>
                        </a:rPr>
                        <a:t>Poor/Working 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53%</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Moms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a:solidFill>
                            <a:srgbClr val="000000"/>
                          </a:solidFill>
                          <a:effectLst/>
                          <a:latin typeface="Calibri"/>
                        </a:rPr>
                        <a:t>52%</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Independent 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a:solidFill>
                            <a:srgbClr val="000000"/>
                          </a:solidFill>
                          <a:effectLst/>
                          <a:latin typeface="Calibri"/>
                        </a:rPr>
                        <a:t>48%</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Women Ages 18-49</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47%</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High School or Less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47%</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Democratic 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a:solidFill>
                            <a:srgbClr val="000000"/>
                          </a:solidFill>
                          <a:effectLst/>
                          <a:latin typeface="Calibri"/>
                        </a:rPr>
                        <a:t>44%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41%</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Poor/Working Class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41%</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Yes, HH Works in Health Care</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41%</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Millennials (Ages 18-35)</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Democrats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Parents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40%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2"/>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Ages 65+</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39%</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3"/>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Total Non-White</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38%</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4"/>
                  </a:ext>
                </a:extLst>
              </a:tr>
              <a:tr h="202827">
                <a:tc>
                  <a:txBody>
                    <a:bodyPr/>
                    <a:lstStyle/>
                    <a:p>
                      <a:pPr marL="0" indent="58738" algn="l" defTabSz="914400" rtl="0" eaLnBrk="1" fontAlgn="b" latinLnBrk="0" hangingPunct="1"/>
                      <a:r>
                        <a:rPr lang="en-US" sz="1600" b="0" i="0" u="none" strike="noStrike" kern="1200" dirty="0">
                          <a:solidFill>
                            <a:srgbClr val="000000"/>
                          </a:solidFill>
                          <a:effectLst/>
                          <a:latin typeface="Calibri"/>
                          <a:ea typeface="+mn-ea"/>
                          <a:cs typeface="+mn-cs"/>
                        </a:rPr>
                        <a:t>Rural Residents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1" i="0" u="none" strike="noStrike" dirty="0">
                          <a:solidFill>
                            <a:srgbClr val="000000"/>
                          </a:solidFill>
                          <a:effectLst/>
                          <a:latin typeface="Calibri"/>
                        </a:rPr>
                        <a:t>38%</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5"/>
                  </a:ext>
                </a:extLst>
              </a:tr>
            </a:tbl>
          </a:graphicData>
        </a:graphic>
      </p:graphicFrame>
      <p:sp>
        <p:nvSpPr>
          <p:cNvPr id="10" name="TextBox 9"/>
          <p:cNvSpPr txBox="1"/>
          <p:nvPr/>
        </p:nvSpPr>
        <p:spPr>
          <a:xfrm>
            <a:off x="2106981" y="2099846"/>
            <a:ext cx="1043876" cy="338554"/>
          </a:xfrm>
          <a:prstGeom prst="rect">
            <a:avLst/>
          </a:prstGeom>
          <a:solidFill>
            <a:schemeClr val="tx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b="1" dirty="0">
                <a:solidFill>
                  <a:schemeClr val="bg1"/>
                </a:solidFill>
              </a:rPr>
              <a:t>Mean: 7.8</a:t>
            </a:r>
          </a:p>
        </p:txBody>
      </p:sp>
      <p:sp>
        <p:nvSpPr>
          <p:cNvPr id="8" name="TextBox 7"/>
          <p:cNvSpPr txBox="1"/>
          <p:nvPr/>
        </p:nvSpPr>
        <p:spPr>
          <a:xfrm>
            <a:off x="854074" y="1343025"/>
            <a:ext cx="3549690" cy="584775"/>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i="1" dirty="0"/>
              <a:t>Importance of Public Health Department</a:t>
            </a:r>
          </a:p>
          <a:p>
            <a:pPr algn="ctr"/>
            <a:r>
              <a:rPr lang="en-US" sz="1600" i="1" dirty="0"/>
              <a:t>In Creating A Healthy Community</a:t>
            </a:r>
          </a:p>
        </p:txBody>
      </p:sp>
      <p:sp>
        <p:nvSpPr>
          <p:cNvPr id="11" name="Text Placeholder 2"/>
          <p:cNvSpPr>
            <a:spLocks noGrp="1"/>
          </p:cNvSpPr>
          <p:nvPr>
            <p:ph type="body" sz="quarter" idx="11"/>
          </p:nvPr>
        </p:nvSpPr>
        <p:spPr>
          <a:xfrm>
            <a:off x="137160" y="178915"/>
            <a:ext cx="8869680" cy="1040285"/>
          </a:xfrm>
        </p:spPr>
        <p:txBody>
          <a:bodyPr/>
          <a:lstStyle/>
          <a:p>
            <a:r>
              <a:rPr lang="en-US" sz="2000" dirty="0"/>
              <a:t>Those sub-groups rating public health departments’ role as “very important” tend to be younger women, moms, voters with lower levels of education and income, those working in health care, seniors, and those living in rural communities.</a:t>
            </a:r>
          </a:p>
        </p:txBody>
      </p:sp>
    </p:spTree>
    <p:extLst>
      <p:ext uri="{BB962C8B-B14F-4D97-AF65-F5344CB8AC3E}">
        <p14:creationId xmlns:p14="http://schemas.microsoft.com/office/powerpoint/2010/main" val="2589374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062327811"/>
              </p:ext>
            </p:extLst>
          </p:nvPr>
        </p:nvGraphicFramePr>
        <p:xfrm>
          <a:off x="152400" y="1066800"/>
          <a:ext cx="4419611"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1"/>
          <p:cNvSpPr>
            <a:spLocks noGrp="1"/>
          </p:cNvSpPr>
          <p:nvPr>
            <p:ph type="body" sz="quarter" idx="10"/>
          </p:nvPr>
        </p:nvSpPr>
        <p:spPr>
          <a:xfrm>
            <a:off x="137160" y="6084342"/>
            <a:ext cx="8869680" cy="384721"/>
          </a:xfrm>
        </p:spPr>
        <p:txBody>
          <a:bodyPr/>
          <a:lstStyle/>
          <a:p>
            <a:pPr>
              <a:spcBef>
                <a:spcPts val="0"/>
              </a:spcBef>
            </a:pPr>
            <a:r>
              <a:rPr lang="en-US" dirty="0"/>
              <a:t>Most communities across the country have public health departments. How familiar are you with your local public health department? Are you very familiar, somewhat familiar, not too familiar, or not at all familiar with your local public health department?</a:t>
            </a:r>
          </a:p>
        </p:txBody>
      </p:sp>
      <p:graphicFrame>
        <p:nvGraphicFramePr>
          <p:cNvPr id="5" name="Table 4"/>
          <p:cNvGraphicFramePr>
            <a:graphicFrameLocks noGrp="1"/>
          </p:cNvGraphicFramePr>
          <p:nvPr>
            <p:extLst>
              <p:ext uri="{D42A27DB-BD31-4B8C-83A1-F6EECF244321}">
                <p14:modId xmlns:p14="http://schemas.microsoft.com/office/powerpoint/2010/main" val="2074376662"/>
              </p:ext>
            </p:extLst>
          </p:nvPr>
        </p:nvGraphicFramePr>
        <p:xfrm>
          <a:off x="289560" y="5105400"/>
          <a:ext cx="4130040" cy="370840"/>
        </p:xfrm>
        <a:graphic>
          <a:graphicData uri="http://schemas.openxmlformats.org/drawingml/2006/table">
            <a:tbl>
              <a:tblPr firstRow="1" bandRow="1">
                <a:tableStyleId>{5C22544A-7EE6-4342-B048-85BDC9FD1C3A}</a:tableStyleId>
              </a:tblPr>
              <a:tblGrid>
                <a:gridCol w="4130040">
                  <a:extLst>
                    <a:ext uri="{9D8B030D-6E8A-4147-A177-3AD203B41FA5}">
                      <a16:colId xmlns:a16="http://schemas.microsoft.com/office/drawing/2014/main" xmlns="" val="20000"/>
                    </a:ext>
                  </a:extLst>
                </a:gridCol>
              </a:tblGrid>
              <a:tr h="370840">
                <a:tc>
                  <a:txBody>
                    <a:bodyPr/>
                    <a:lstStyle/>
                    <a:p>
                      <a:pPr algn="ctr"/>
                      <a:r>
                        <a:rPr lang="en-US" sz="1800" b="1" dirty="0">
                          <a:solidFill>
                            <a:schemeClr val="tx1"/>
                          </a:solidFill>
                          <a:latin typeface="+mn-lt"/>
                        </a:rPr>
                        <a:t>All Voters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6" name="TextBox 5"/>
          <p:cNvSpPr txBox="1"/>
          <p:nvPr/>
        </p:nvSpPr>
        <p:spPr>
          <a:xfrm>
            <a:off x="2288950" y="1343025"/>
            <a:ext cx="4566122" cy="338554"/>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i="1" dirty="0"/>
              <a:t>Familiarity with Your Local Public Health Department</a:t>
            </a:r>
          </a:p>
        </p:txBody>
      </p:sp>
      <p:graphicFrame>
        <p:nvGraphicFramePr>
          <p:cNvPr id="7" name="Table 6"/>
          <p:cNvGraphicFramePr>
            <a:graphicFrameLocks noGrp="1"/>
          </p:cNvGraphicFramePr>
          <p:nvPr>
            <p:extLst>
              <p:ext uri="{D42A27DB-BD31-4B8C-83A1-F6EECF244321}">
                <p14:modId xmlns:p14="http://schemas.microsoft.com/office/powerpoint/2010/main" val="3659987903"/>
              </p:ext>
            </p:extLst>
          </p:nvPr>
        </p:nvGraphicFramePr>
        <p:xfrm>
          <a:off x="137160" y="1831009"/>
          <a:ext cx="4434851" cy="370840"/>
        </p:xfrm>
        <a:graphic>
          <a:graphicData uri="http://schemas.openxmlformats.org/drawingml/2006/table">
            <a:tbl>
              <a:tblPr firstRow="1" bandRow="1">
                <a:tableStyleId>{5C22544A-7EE6-4342-B048-85BDC9FD1C3A}</a:tableStyleId>
              </a:tblPr>
              <a:tblGrid>
                <a:gridCol w="4434851">
                  <a:extLst>
                    <a:ext uri="{9D8B030D-6E8A-4147-A177-3AD203B41FA5}">
                      <a16:colId xmlns:a16="http://schemas.microsoft.com/office/drawing/2014/main" xmlns="" val="20000"/>
                    </a:ext>
                  </a:extLst>
                </a:gridCol>
              </a:tblGrid>
              <a:tr h="370840">
                <a:tc>
                  <a:txBody>
                    <a:bodyPr/>
                    <a:lstStyle/>
                    <a:p>
                      <a:pPr algn="ctr"/>
                      <a:r>
                        <a:rPr lang="en-US" b="1" u="sng" dirty="0">
                          <a:solidFill>
                            <a:srgbClr val="0A316C"/>
                          </a:solidFill>
                          <a:latin typeface="+mn-lt"/>
                        </a:rPr>
                        <a:t>+2%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8" name="Text Placeholder 2"/>
          <p:cNvSpPr>
            <a:spLocks noGrp="1"/>
          </p:cNvSpPr>
          <p:nvPr>
            <p:ph type="body" sz="quarter" idx="11"/>
          </p:nvPr>
        </p:nvSpPr>
        <p:spPr>
          <a:xfrm>
            <a:off x="137160" y="131763"/>
            <a:ext cx="8869680" cy="1040285"/>
          </a:xfrm>
        </p:spPr>
        <p:txBody>
          <a:bodyPr/>
          <a:lstStyle/>
          <a:p>
            <a:r>
              <a:rPr lang="en-US" sz="2400" dirty="0"/>
              <a:t>Voters are divided in their level of familiarity with their local public health departments.  Only 15% report being “very familiar.”</a:t>
            </a:r>
          </a:p>
        </p:txBody>
      </p:sp>
      <p:graphicFrame>
        <p:nvGraphicFramePr>
          <p:cNvPr id="9" name="Table 8"/>
          <p:cNvGraphicFramePr>
            <a:graphicFrameLocks noGrp="1"/>
          </p:cNvGraphicFramePr>
          <p:nvPr>
            <p:extLst>
              <p:ext uri="{D42A27DB-BD31-4B8C-83A1-F6EECF244321}">
                <p14:modId xmlns:p14="http://schemas.microsoft.com/office/powerpoint/2010/main" val="3448381198"/>
              </p:ext>
            </p:extLst>
          </p:nvPr>
        </p:nvGraphicFramePr>
        <p:xfrm>
          <a:off x="4953000" y="1905000"/>
          <a:ext cx="3657600" cy="359854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113041">
                  <a:extLst>
                    <a:ext uri="{9D8B030D-6E8A-4147-A177-3AD203B41FA5}">
                      <a16:colId xmlns:a16="http://schemas.microsoft.com/office/drawing/2014/main" xmlns="" val="20000"/>
                    </a:ext>
                  </a:extLst>
                </a:gridCol>
                <a:gridCol w="544559">
                  <a:extLst>
                    <a:ext uri="{9D8B030D-6E8A-4147-A177-3AD203B41FA5}">
                      <a16:colId xmlns:a16="http://schemas.microsoft.com/office/drawing/2014/main" xmlns="" val="20001"/>
                    </a:ext>
                  </a:extLst>
                </a:gridCol>
              </a:tblGrid>
              <a:tr h="286855">
                <a:tc gridSpan="2">
                  <a:txBody>
                    <a:bodyPr/>
                    <a:lstStyle/>
                    <a:p>
                      <a:pPr algn="ctr"/>
                      <a:r>
                        <a:rPr lang="en-US" sz="1400" dirty="0"/>
                        <a:t>Top Sub-groups: Total Familiar</a:t>
                      </a:r>
                      <a:r>
                        <a:rPr lang="en-US" sz="1400" baseline="0" dirty="0"/>
                        <a:t> (50%)</a:t>
                      </a:r>
                      <a:endParaRPr lang="en-US" sz="14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hMerge="1">
                  <a:txBody>
                    <a:bodyPr/>
                    <a:lstStyle/>
                    <a:p>
                      <a:endParaRPr lang="en-US" dirty="0"/>
                    </a:p>
                  </a:txBody>
                  <a:tcPr/>
                </a:tc>
                <a:extLst>
                  <a:ext uri="{0D108BD9-81ED-4DB2-BD59-A6C34878D82A}">
                    <a16:rowId xmlns:a16="http://schemas.microsoft.com/office/drawing/2014/main" xmlns="" val="10000"/>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Moms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62%</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Eugene Media Market</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61%</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02827">
                <a:tc>
                  <a:txBody>
                    <a:bodyPr/>
                    <a:lstStyle/>
                    <a:p>
                      <a:pPr marL="58738" indent="0" algn="l" defTabSz="914400" rtl="0" eaLnBrk="1" fontAlgn="b" latinLnBrk="0" hangingPunct="1"/>
                      <a:r>
                        <a:rPr lang="en-US" sz="1400" b="0" i="0" u="none" strike="noStrike" kern="1200" dirty="0">
                          <a:solidFill>
                            <a:srgbClr val="000000"/>
                          </a:solidFill>
                          <a:effectLst/>
                          <a:latin typeface="Calibri"/>
                          <a:ea typeface="+mn-ea"/>
                          <a:cs typeface="+mn-cs"/>
                        </a:rPr>
                        <a:t>Medford-Klamath Falls Media Market</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60%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Rural Residents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60%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Yes, HH Works in Health Care</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59%</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Total Non-White</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59%</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Working 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58%</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Outside of Portland Metro Region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57%</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Independent 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57%</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Parents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57%</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Democratic 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56%</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202827">
                <a:tc>
                  <a:txBody>
                    <a:bodyPr/>
                    <a:lstStyle/>
                    <a:p>
                      <a:pPr marL="0" indent="58738" algn="l" defTabSz="914400" rtl="0" eaLnBrk="1" fontAlgn="b" latinLnBrk="0" hangingPunct="1"/>
                      <a:r>
                        <a:rPr lang="en-US" sz="1400" b="0" i="0" u="none" strike="noStrike" kern="1200" dirty="0">
                          <a:solidFill>
                            <a:srgbClr val="000000"/>
                          </a:solidFill>
                          <a:effectLst/>
                          <a:latin typeface="Calibri"/>
                          <a:ea typeface="+mn-ea"/>
                          <a:cs typeface="+mn-cs"/>
                        </a:rPr>
                        <a:t>Poor/Working Women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56%</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2"/>
                  </a:ext>
                </a:extLst>
              </a:tr>
              <a:tr h="202827">
                <a:tc>
                  <a:txBody>
                    <a:bodyPr/>
                    <a:lstStyle/>
                    <a:p>
                      <a:pPr marL="58738" indent="0" algn="l" defTabSz="914400" rtl="0" eaLnBrk="1" fontAlgn="b" latinLnBrk="0" hangingPunct="1"/>
                      <a:r>
                        <a:rPr lang="en-US" sz="1400" b="0" i="0" u="none" strike="noStrike" kern="1200" dirty="0">
                          <a:solidFill>
                            <a:srgbClr val="000000"/>
                          </a:solidFill>
                          <a:effectLst/>
                          <a:latin typeface="Calibri"/>
                          <a:ea typeface="+mn-ea"/>
                          <a:cs typeface="+mn-cs"/>
                        </a:rPr>
                        <a:t>Public Health Depts. Importance</a:t>
                      </a:r>
                      <a:r>
                        <a:rPr lang="en-US" sz="1400" b="0" i="0" u="none" strike="noStrike" kern="1200" baseline="0" dirty="0">
                          <a:solidFill>
                            <a:srgbClr val="000000"/>
                          </a:solidFill>
                          <a:effectLst/>
                          <a:latin typeface="Calibri"/>
                          <a:ea typeface="+mn-ea"/>
                          <a:cs typeface="+mn-cs"/>
                        </a:rPr>
                        <a:t> - </a:t>
                      </a:r>
                      <a:r>
                        <a:rPr lang="en-US" sz="1400" b="0" i="0" u="none" strike="noStrike" kern="1200" dirty="0">
                          <a:solidFill>
                            <a:srgbClr val="000000"/>
                          </a:solidFill>
                          <a:effectLst/>
                          <a:latin typeface="Calibri"/>
                          <a:ea typeface="+mn-ea"/>
                          <a:cs typeface="+mn-cs"/>
                        </a:rPr>
                        <a:t>(%10)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600" b="1" i="0" u="none" strike="noStrike" kern="1200" dirty="0">
                          <a:solidFill>
                            <a:srgbClr val="000000"/>
                          </a:solidFill>
                          <a:effectLst/>
                          <a:latin typeface="Calibri"/>
                          <a:ea typeface="+mn-ea"/>
                          <a:cs typeface="+mn-cs"/>
                        </a:rPr>
                        <a:t>55%</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1914719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625236522"/>
              </p:ext>
            </p:extLst>
          </p:nvPr>
        </p:nvGraphicFramePr>
        <p:xfrm>
          <a:off x="152400" y="1066800"/>
          <a:ext cx="47244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1"/>
          <p:cNvSpPr>
            <a:spLocks noGrp="1"/>
          </p:cNvSpPr>
          <p:nvPr>
            <p:ph type="body" sz="quarter" idx="10"/>
          </p:nvPr>
        </p:nvSpPr>
        <p:spPr>
          <a:xfrm>
            <a:off x="137160" y="6084342"/>
            <a:ext cx="8869680" cy="384721"/>
          </a:xfrm>
        </p:spPr>
        <p:txBody>
          <a:bodyPr/>
          <a:lstStyle/>
          <a:p>
            <a:pPr>
              <a:spcBef>
                <a:spcPts val="0"/>
              </a:spcBef>
            </a:pPr>
            <a:r>
              <a:rPr lang="en-US" dirty="0"/>
              <a:t>How well do you think your local public health department does its job? Does your local public health department do its job very well, somewhat well, not too well, or not at all well or do you not know enough to say one way or the other?</a:t>
            </a:r>
          </a:p>
        </p:txBody>
      </p:sp>
      <p:sp>
        <p:nvSpPr>
          <p:cNvPr id="5" name="TextBox 4"/>
          <p:cNvSpPr txBox="1"/>
          <p:nvPr/>
        </p:nvSpPr>
        <p:spPr>
          <a:xfrm>
            <a:off x="823349" y="1343025"/>
            <a:ext cx="3611117" cy="584775"/>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none" rtlCol="0">
            <a:spAutoFit/>
          </a:bodyPr>
          <a:lstStyle/>
          <a:p>
            <a:pPr algn="ctr"/>
            <a:r>
              <a:rPr lang="en-US" sz="1600" i="1" dirty="0"/>
              <a:t>Assessment of Public Health Department </a:t>
            </a:r>
            <a:br>
              <a:rPr lang="en-US" sz="1600" i="1" dirty="0"/>
            </a:br>
            <a:r>
              <a:rPr lang="en-US" sz="1600" i="1" dirty="0"/>
              <a:t>Job Performance</a:t>
            </a:r>
          </a:p>
        </p:txBody>
      </p:sp>
      <p:graphicFrame>
        <p:nvGraphicFramePr>
          <p:cNvPr id="8" name="Table 7"/>
          <p:cNvGraphicFramePr>
            <a:graphicFrameLocks noGrp="1"/>
          </p:cNvGraphicFramePr>
          <p:nvPr>
            <p:extLst>
              <p:ext uri="{D42A27DB-BD31-4B8C-83A1-F6EECF244321}">
                <p14:modId xmlns:p14="http://schemas.microsoft.com/office/powerpoint/2010/main" val="3824345163"/>
              </p:ext>
            </p:extLst>
          </p:nvPr>
        </p:nvGraphicFramePr>
        <p:xfrm>
          <a:off x="137160" y="1991360"/>
          <a:ext cx="4727307" cy="370840"/>
        </p:xfrm>
        <a:graphic>
          <a:graphicData uri="http://schemas.openxmlformats.org/drawingml/2006/table">
            <a:tbl>
              <a:tblPr firstRow="1" bandRow="1">
                <a:tableStyleId>{5C22544A-7EE6-4342-B048-85BDC9FD1C3A}</a:tableStyleId>
              </a:tblPr>
              <a:tblGrid>
                <a:gridCol w="4727307">
                  <a:extLst>
                    <a:ext uri="{9D8B030D-6E8A-4147-A177-3AD203B41FA5}">
                      <a16:colId xmlns:a16="http://schemas.microsoft.com/office/drawing/2014/main" xmlns="" val="20000"/>
                    </a:ext>
                  </a:extLst>
                </a:gridCol>
              </a:tblGrid>
              <a:tr h="370840">
                <a:tc>
                  <a:txBody>
                    <a:bodyPr/>
                    <a:lstStyle/>
                    <a:p>
                      <a:pPr algn="ctr"/>
                      <a:r>
                        <a:rPr lang="en-US" b="1" u="sng" dirty="0">
                          <a:solidFill>
                            <a:schemeClr val="tx2">
                              <a:lumMod val="75000"/>
                            </a:schemeClr>
                          </a:solidFill>
                          <a:latin typeface="+mn-lt"/>
                        </a:rPr>
                        <a:t>+29%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006438357"/>
              </p:ext>
            </p:extLst>
          </p:nvPr>
        </p:nvGraphicFramePr>
        <p:xfrm>
          <a:off x="5181600" y="1253068"/>
          <a:ext cx="3581400" cy="257746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48186">
                  <a:extLst>
                    <a:ext uri="{9D8B030D-6E8A-4147-A177-3AD203B41FA5}">
                      <a16:colId xmlns:a16="http://schemas.microsoft.com/office/drawing/2014/main" xmlns="" val="20000"/>
                    </a:ext>
                  </a:extLst>
                </a:gridCol>
                <a:gridCol w="533214">
                  <a:extLst>
                    <a:ext uri="{9D8B030D-6E8A-4147-A177-3AD203B41FA5}">
                      <a16:colId xmlns:a16="http://schemas.microsoft.com/office/drawing/2014/main" xmlns="" val="20001"/>
                    </a:ext>
                  </a:extLst>
                </a:gridCol>
              </a:tblGrid>
              <a:tr h="255440">
                <a:tc gridSpan="2">
                  <a:txBody>
                    <a:bodyPr/>
                    <a:lstStyle/>
                    <a:p>
                      <a:pPr algn="ctr"/>
                      <a:r>
                        <a:rPr lang="en-US" sz="1200" dirty="0"/>
                        <a:t>Top Sub-groups: Total Well (34%)</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hMerge="1">
                  <a:txBody>
                    <a:bodyPr/>
                    <a:lstStyle/>
                    <a:p>
                      <a:endParaRPr lang="en-US" dirty="0"/>
                    </a:p>
                  </a:txBody>
                  <a:tcPr/>
                </a:tc>
                <a:extLst>
                  <a:ext uri="{0D108BD9-81ED-4DB2-BD59-A6C34878D82A}">
                    <a16:rowId xmlns:a16="http://schemas.microsoft.com/office/drawing/2014/main" xmlns="" val="10000"/>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Yes, HH Works in Health Care</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51%</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Moms</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47%</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Upper Economic Class/Well-To-Do </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45%</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mn-lt"/>
                          <a:ea typeface="+mn-ea"/>
                          <a:cs typeface="+mn-cs"/>
                        </a:rPr>
                        <a:t>Public Health Depts. Importance - (%10)</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44%</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Independent Women</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41%</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Eugene Media Market</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40%</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Democratic Men</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40%</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Men College +</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40%</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Ages 65+</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39%</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Women Ages 50+</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39%</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College +</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39%</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mn-lt"/>
                          <a:ea typeface="+mn-ea"/>
                          <a:cs typeface="+mn-cs"/>
                        </a:rPr>
                        <a:t>Public Health Depts. Importance - (%8-10)</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39%</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2"/>
                  </a:ext>
                </a:extLst>
              </a:tr>
              <a:tr h="164971">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Parents</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100" b="1" i="0" u="none" strike="noStrike" kern="1200" dirty="0">
                          <a:solidFill>
                            <a:srgbClr val="000000"/>
                          </a:solidFill>
                          <a:effectLst/>
                          <a:latin typeface="Calibri"/>
                          <a:ea typeface="+mn-ea"/>
                          <a:cs typeface="+mn-cs"/>
                        </a:rPr>
                        <a:t>39%</a:t>
                      </a:r>
                    </a:p>
                  </a:txBody>
                  <a:tcPr marL="9525" marR="9525" marT="9525"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3"/>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71680747"/>
              </p:ext>
            </p:extLst>
          </p:nvPr>
        </p:nvGraphicFramePr>
        <p:xfrm>
          <a:off x="5181600" y="4067830"/>
          <a:ext cx="3581400" cy="141757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48186">
                  <a:extLst>
                    <a:ext uri="{9D8B030D-6E8A-4147-A177-3AD203B41FA5}">
                      <a16:colId xmlns:a16="http://schemas.microsoft.com/office/drawing/2014/main" xmlns="" val="20000"/>
                    </a:ext>
                  </a:extLst>
                </a:gridCol>
                <a:gridCol w="533214">
                  <a:extLst>
                    <a:ext uri="{9D8B030D-6E8A-4147-A177-3AD203B41FA5}">
                      <a16:colId xmlns:a16="http://schemas.microsoft.com/office/drawing/2014/main" xmlns="" val="20001"/>
                    </a:ext>
                  </a:extLst>
                </a:gridCol>
              </a:tblGrid>
              <a:tr h="280035">
                <a:tc gridSpan="2">
                  <a:txBody>
                    <a:bodyPr/>
                    <a:lstStyle/>
                    <a:p>
                      <a:pPr algn="ctr"/>
                      <a:r>
                        <a:rPr lang="en-US" sz="1200" dirty="0"/>
                        <a:t>Top Sub-groups: Don’t Know (59%)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6600"/>
                    </a:solidFill>
                  </a:tcPr>
                </a:tc>
                <a:tc hMerge="1">
                  <a:txBody>
                    <a:bodyPr/>
                    <a:lstStyle/>
                    <a:p>
                      <a:endParaRPr lang="en-US" dirty="0"/>
                    </a:p>
                  </a:txBody>
                  <a:tcPr/>
                </a:tc>
                <a:extLst>
                  <a:ext uri="{0D108BD9-81ED-4DB2-BD59-A6C34878D82A}">
                    <a16:rowId xmlns:a16="http://schemas.microsoft.com/office/drawing/2014/main" xmlns="" val="10000"/>
                  </a:ext>
                </a:extLst>
              </a:tr>
              <a:tr h="189590">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Independent Men</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b="1" i="0" u="none" strike="noStrike" dirty="0">
                          <a:solidFill>
                            <a:srgbClr val="000000"/>
                          </a:solidFill>
                          <a:effectLst/>
                          <a:latin typeface="Calibri"/>
                        </a:rPr>
                        <a:t>68%</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189590">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Men Less Than College</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b="1" i="0" u="none" strike="noStrike" dirty="0">
                          <a:solidFill>
                            <a:srgbClr val="000000"/>
                          </a:solidFill>
                          <a:effectLst/>
                          <a:latin typeface="Calibri"/>
                        </a:rPr>
                        <a:t>65%</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89590">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Middle Class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b="1" i="0" u="none" strike="noStrike" dirty="0">
                          <a:solidFill>
                            <a:srgbClr val="000000"/>
                          </a:solidFill>
                          <a:effectLst/>
                          <a:latin typeface="Calibri"/>
                        </a:rPr>
                        <a:t>65%</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89590">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Women Ages 18-49</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b="1" i="0" u="none" strike="noStrike" dirty="0">
                          <a:solidFill>
                            <a:srgbClr val="000000"/>
                          </a:solidFill>
                          <a:effectLst/>
                          <a:latin typeface="Calibri"/>
                        </a:rPr>
                        <a:t>64%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189590">
                <a:tc>
                  <a:txBody>
                    <a:bodyPr/>
                    <a:lstStyle/>
                    <a:p>
                      <a:pPr marL="0" indent="58738" algn="l" defTabSz="914400" rtl="0" eaLnBrk="1" fontAlgn="b" latinLnBrk="0" hangingPunct="1"/>
                      <a:r>
                        <a:rPr lang="en-US" sz="1100" b="0" i="0" u="none" strike="noStrike" kern="1200" dirty="0">
                          <a:solidFill>
                            <a:srgbClr val="000000"/>
                          </a:solidFill>
                          <a:effectLst/>
                          <a:latin typeface="Calibri"/>
                          <a:ea typeface="+mn-ea"/>
                          <a:cs typeface="+mn-cs"/>
                        </a:rPr>
                        <a:t>Republicans</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b="1" i="0" u="none" strike="noStrike" dirty="0">
                          <a:solidFill>
                            <a:srgbClr val="000000"/>
                          </a:solidFill>
                          <a:effectLst/>
                          <a:latin typeface="Calibri"/>
                        </a:rPr>
                        <a:t>64%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189590">
                <a:tc>
                  <a:txBody>
                    <a:bodyPr/>
                    <a:lstStyle/>
                    <a:p>
                      <a:pPr marL="58738" indent="0" algn="l" defTabSz="914400" rtl="0" eaLnBrk="1" fontAlgn="b" latinLnBrk="0" hangingPunct="1"/>
                      <a:r>
                        <a:rPr lang="en-US" sz="1100" b="0" i="0" u="none" strike="noStrike" kern="1200" dirty="0">
                          <a:solidFill>
                            <a:srgbClr val="000000"/>
                          </a:solidFill>
                          <a:effectLst/>
                          <a:latin typeface="+mn-lt"/>
                          <a:ea typeface="+mn-ea"/>
                          <a:cs typeface="+mn-cs"/>
                        </a:rPr>
                        <a:t>Public Health Depts. Importance - (%1-7)</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b="1" i="0" u="none" strike="noStrike" dirty="0">
                          <a:solidFill>
                            <a:srgbClr val="000000"/>
                          </a:solidFill>
                          <a:effectLst/>
                          <a:latin typeface="Calibri"/>
                        </a:rPr>
                        <a:t>64%</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bl>
          </a:graphicData>
        </a:graphic>
      </p:graphicFrame>
      <p:grpSp>
        <p:nvGrpSpPr>
          <p:cNvPr id="28" name="Group 27"/>
          <p:cNvGrpSpPr/>
          <p:nvPr/>
        </p:nvGrpSpPr>
        <p:grpSpPr>
          <a:xfrm>
            <a:off x="1110655" y="5166360"/>
            <a:ext cx="2807891" cy="822960"/>
            <a:chOff x="1025064" y="5196840"/>
            <a:chExt cx="2807891" cy="822960"/>
          </a:xfrm>
        </p:grpSpPr>
        <p:grpSp>
          <p:nvGrpSpPr>
            <p:cNvPr id="26" name="Group 25"/>
            <p:cNvGrpSpPr/>
            <p:nvPr/>
          </p:nvGrpSpPr>
          <p:grpSpPr>
            <a:xfrm>
              <a:off x="1110655" y="5230071"/>
              <a:ext cx="2636709" cy="756499"/>
              <a:chOff x="884965" y="5242170"/>
              <a:chExt cx="2636709" cy="756499"/>
            </a:xfrm>
          </p:grpSpPr>
          <p:grpSp>
            <p:nvGrpSpPr>
              <p:cNvPr id="13" name="Group 12"/>
              <p:cNvGrpSpPr/>
              <p:nvPr/>
            </p:nvGrpSpPr>
            <p:grpSpPr>
              <a:xfrm>
                <a:off x="884965" y="5242170"/>
                <a:ext cx="843141" cy="276999"/>
                <a:chOff x="762000" y="5242170"/>
                <a:chExt cx="843141" cy="276999"/>
              </a:xfrm>
            </p:grpSpPr>
            <p:sp>
              <p:nvSpPr>
                <p:cNvPr id="11" name="Rectangle 10"/>
                <p:cNvSpPr/>
                <p:nvPr/>
              </p:nvSpPr>
              <p:spPr>
                <a:xfrm>
                  <a:off x="762000" y="5334000"/>
                  <a:ext cx="91440" cy="91440"/>
                </a:xfrm>
                <a:prstGeom prst="rect">
                  <a:avLst/>
                </a:prstGeom>
                <a:solidFill>
                  <a:schemeClr val="tx2"/>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2" name="TextBox 11"/>
                <p:cNvSpPr txBox="1"/>
                <p:nvPr/>
              </p:nvSpPr>
              <p:spPr>
                <a:xfrm>
                  <a:off x="809602" y="5242170"/>
                  <a:ext cx="795539" cy="276999"/>
                </a:xfrm>
                <a:prstGeom prst="rect">
                  <a:avLst/>
                </a:prstGeom>
                <a:noFill/>
              </p:spPr>
              <p:txBody>
                <a:bodyPr wrap="none" rtlCol="0">
                  <a:spAutoFit/>
                </a:bodyPr>
                <a:lstStyle/>
                <a:p>
                  <a:r>
                    <a:rPr lang="en-US" sz="1200" b="1" dirty="0"/>
                    <a:t>Very Well</a:t>
                  </a:r>
                </a:p>
              </p:txBody>
            </p:sp>
          </p:grpSp>
          <p:grpSp>
            <p:nvGrpSpPr>
              <p:cNvPr id="14" name="Group 13"/>
              <p:cNvGrpSpPr/>
              <p:nvPr/>
            </p:nvGrpSpPr>
            <p:grpSpPr>
              <a:xfrm>
                <a:off x="884965" y="5481920"/>
                <a:ext cx="867635" cy="276999"/>
                <a:chOff x="762000" y="5242170"/>
                <a:chExt cx="867635" cy="276999"/>
              </a:xfrm>
            </p:grpSpPr>
            <p:sp>
              <p:nvSpPr>
                <p:cNvPr id="15" name="Rectangle 14"/>
                <p:cNvSpPr/>
                <p:nvPr/>
              </p:nvSpPr>
              <p:spPr>
                <a:xfrm>
                  <a:off x="762000" y="5334000"/>
                  <a:ext cx="91440" cy="9144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6" name="TextBox 15"/>
                <p:cNvSpPr txBox="1"/>
                <p:nvPr/>
              </p:nvSpPr>
              <p:spPr>
                <a:xfrm>
                  <a:off x="809602" y="5242170"/>
                  <a:ext cx="820033" cy="276999"/>
                </a:xfrm>
                <a:prstGeom prst="rect">
                  <a:avLst/>
                </a:prstGeom>
                <a:noFill/>
              </p:spPr>
              <p:txBody>
                <a:bodyPr wrap="none" rtlCol="0">
                  <a:spAutoFit/>
                </a:bodyPr>
                <a:lstStyle/>
                <a:p>
                  <a:r>
                    <a:rPr lang="en-US" sz="1200" b="1" dirty="0"/>
                    <a:t>Total Well</a:t>
                  </a:r>
                </a:p>
              </p:txBody>
            </p:sp>
          </p:grpSp>
          <p:grpSp>
            <p:nvGrpSpPr>
              <p:cNvPr id="17" name="Group 16"/>
              <p:cNvGrpSpPr/>
              <p:nvPr/>
            </p:nvGrpSpPr>
            <p:grpSpPr>
              <a:xfrm>
                <a:off x="2347482" y="5242170"/>
                <a:ext cx="1174192" cy="276999"/>
                <a:chOff x="762000" y="5242170"/>
                <a:chExt cx="1174192" cy="276999"/>
              </a:xfrm>
            </p:grpSpPr>
            <p:sp>
              <p:nvSpPr>
                <p:cNvPr id="18" name="Rectangle 17"/>
                <p:cNvSpPr/>
                <p:nvPr/>
              </p:nvSpPr>
              <p:spPr>
                <a:xfrm>
                  <a:off x="762000" y="5334000"/>
                  <a:ext cx="91440" cy="91440"/>
                </a:xfrm>
                <a:prstGeom prst="rect">
                  <a:avLst/>
                </a:prstGeom>
                <a:solidFill>
                  <a:schemeClr val="accent2">
                    <a:lumMod val="5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9" name="TextBox 18"/>
                <p:cNvSpPr txBox="1"/>
                <p:nvPr/>
              </p:nvSpPr>
              <p:spPr>
                <a:xfrm>
                  <a:off x="809602" y="5242170"/>
                  <a:ext cx="1126590" cy="276999"/>
                </a:xfrm>
                <a:prstGeom prst="rect">
                  <a:avLst/>
                </a:prstGeom>
                <a:noFill/>
              </p:spPr>
              <p:txBody>
                <a:bodyPr wrap="none" rtlCol="0">
                  <a:spAutoFit/>
                </a:bodyPr>
                <a:lstStyle/>
                <a:p>
                  <a:r>
                    <a:rPr lang="en-US" sz="1200" b="1" dirty="0"/>
                    <a:t>Not At All Well</a:t>
                  </a:r>
                </a:p>
              </p:txBody>
            </p:sp>
          </p:grpSp>
          <p:grpSp>
            <p:nvGrpSpPr>
              <p:cNvPr id="20" name="Group 19"/>
              <p:cNvGrpSpPr/>
              <p:nvPr/>
            </p:nvGrpSpPr>
            <p:grpSpPr>
              <a:xfrm>
                <a:off x="2347482" y="5481920"/>
                <a:ext cx="1140145" cy="276999"/>
                <a:chOff x="762000" y="5242170"/>
                <a:chExt cx="1140145" cy="276999"/>
              </a:xfrm>
            </p:grpSpPr>
            <p:sp>
              <p:nvSpPr>
                <p:cNvPr id="21" name="Rectangle 20"/>
                <p:cNvSpPr/>
                <p:nvPr/>
              </p:nvSpPr>
              <p:spPr>
                <a:xfrm>
                  <a:off x="762000" y="5334000"/>
                  <a:ext cx="91440" cy="91440"/>
                </a:xfrm>
                <a:prstGeom prst="rect">
                  <a:avLst/>
                </a:prstGeom>
                <a:solidFill>
                  <a:schemeClr val="accent2"/>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2" name="TextBox 21"/>
                <p:cNvSpPr txBox="1"/>
                <p:nvPr/>
              </p:nvSpPr>
              <p:spPr>
                <a:xfrm>
                  <a:off x="809602" y="5242170"/>
                  <a:ext cx="1092543" cy="276999"/>
                </a:xfrm>
                <a:prstGeom prst="rect">
                  <a:avLst/>
                </a:prstGeom>
                <a:noFill/>
              </p:spPr>
              <p:txBody>
                <a:bodyPr wrap="none" rtlCol="0">
                  <a:spAutoFit/>
                </a:bodyPr>
                <a:lstStyle/>
                <a:p>
                  <a:r>
                    <a:rPr lang="en-US" sz="1200" b="1" dirty="0"/>
                    <a:t>Total Not Well</a:t>
                  </a:r>
                </a:p>
              </p:txBody>
            </p:sp>
          </p:grpSp>
          <p:grpSp>
            <p:nvGrpSpPr>
              <p:cNvPr id="23" name="Group 22"/>
              <p:cNvGrpSpPr/>
              <p:nvPr/>
            </p:nvGrpSpPr>
            <p:grpSpPr>
              <a:xfrm>
                <a:off x="884965" y="5721670"/>
                <a:ext cx="1930040" cy="276999"/>
                <a:chOff x="762000" y="5242170"/>
                <a:chExt cx="1930040" cy="276999"/>
              </a:xfrm>
            </p:grpSpPr>
            <p:sp>
              <p:nvSpPr>
                <p:cNvPr id="24" name="Rectangle 23"/>
                <p:cNvSpPr/>
                <p:nvPr/>
              </p:nvSpPr>
              <p:spPr>
                <a:xfrm>
                  <a:off x="762000" y="5334000"/>
                  <a:ext cx="91440" cy="9144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5" name="TextBox 24"/>
                <p:cNvSpPr txBox="1"/>
                <p:nvPr/>
              </p:nvSpPr>
              <p:spPr>
                <a:xfrm>
                  <a:off x="809602" y="5242170"/>
                  <a:ext cx="1882438" cy="276999"/>
                </a:xfrm>
                <a:prstGeom prst="rect">
                  <a:avLst/>
                </a:prstGeom>
                <a:noFill/>
              </p:spPr>
              <p:txBody>
                <a:bodyPr wrap="none" rtlCol="0">
                  <a:spAutoFit/>
                </a:bodyPr>
                <a:lstStyle/>
                <a:p>
                  <a:r>
                    <a:rPr lang="en-US" sz="1200" b="1" dirty="0"/>
                    <a:t>Don’t Know Enough to Say</a:t>
                  </a:r>
                </a:p>
              </p:txBody>
            </p:sp>
          </p:grpSp>
        </p:grpSp>
        <p:sp>
          <p:nvSpPr>
            <p:cNvPr id="27" name="Rectangle 26"/>
            <p:cNvSpPr/>
            <p:nvPr/>
          </p:nvSpPr>
          <p:spPr>
            <a:xfrm>
              <a:off x="1025064" y="5196840"/>
              <a:ext cx="2807891" cy="82296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 Placeholder 2"/>
          <p:cNvSpPr>
            <a:spLocks noGrp="1"/>
          </p:cNvSpPr>
          <p:nvPr>
            <p:ph type="body" sz="quarter" idx="11"/>
          </p:nvPr>
        </p:nvSpPr>
        <p:spPr>
          <a:xfrm>
            <a:off x="137160" y="76200"/>
            <a:ext cx="8869680" cy="1040285"/>
          </a:xfrm>
        </p:spPr>
        <p:txBody>
          <a:bodyPr/>
          <a:lstStyle/>
          <a:p>
            <a:r>
              <a:rPr lang="en-US" sz="2200" dirty="0"/>
              <a:t>A majority of voters say they do not know enough to say one way or the other how well their local public health department is doing its job.</a:t>
            </a:r>
          </a:p>
        </p:txBody>
      </p:sp>
    </p:spTree>
    <p:extLst>
      <p:ext uri="{BB962C8B-B14F-4D97-AF65-F5344CB8AC3E}">
        <p14:creationId xmlns:p14="http://schemas.microsoft.com/office/powerpoint/2010/main" val="3408801942"/>
      </p:ext>
    </p:extLst>
  </p:cSld>
  <p:clrMapOvr>
    <a:masterClrMapping/>
  </p:clrMapOvr>
</p:sld>
</file>

<file path=ppt/theme/theme1.xml><?xml version="1.0" encoding="utf-8"?>
<a:theme xmlns:a="http://schemas.openxmlformats.org/drawingml/2006/main" name="PhR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15864</TotalTime>
  <Words>3274</Words>
  <Application>Microsoft Macintosh PowerPoint</Application>
  <PresentationFormat>On-screen Show (4:3)</PresentationFormat>
  <Paragraphs>463</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Calibri</vt:lpstr>
      <vt:lpstr>Tahoma</vt:lpstr>
      <vt:lpstr>Arial Black</vt:lpstr>
      <vt:lpstr>PhRMA</vt:lpstr>
      <vt:lpstr>Key Findings: Oregon Public Health Statewide May 2017</vt:lpstr>
      <vt:lpstr>Methodology</vt:lpstr>
      <vt:lpstr>Demographic Profile</vt:lpstr>
      <vt:lpstr>Region Breakdown</vt:lpstr>
      <vt:lpstr>DMA Breakdown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Looking More Closely at Voters Who View Public Health Departments Role As Only Somewhat Important (%5-7)</vt:lpstr>
      <vt:lpstr>PowerPoint Presentation</vt:lpstr>
      <vt:lpstr>PowerPoint Presentation</vt:lpstr>
      <vt:lpstr>PowerPoint Presentation</vt:lpstr>
      <vt:lpstr>The Bottom Line</vt:lpstr>
      <vt:lpstr>The Bottom Line</vt:lpstr>
      <vt:lpstr>The Bottom Line</vt:lpstr>
      <vt:lpstr>The Bottom Line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Hunter</dc:creator>
  <cp:lastModifiedBy>Alex Muvua</cp:lastModifiedBy>
  <cp:revision>1550</cp:revision>
  <cp:lastPrinted>2017-05-11T19:42:23Z</cp:lastPrinted>
  <dcterms:created xsi:type="dcterms:W3CDTF">2012-02-27T15:45:16Z</dcterms:created>
  <dcterms:modified xsi:type="dcterms:W3CDTF">2017-11-27T22:49:20Z</dcterms:modified>
</cp:coreProperties>
</file>